
<file path=[Content_Types].xml><?xml version="1.0" encoding="utf-8"?>
<Types xmlns="http://schemas.openxmlformats.org/package/2006/content-types">
  <Default Extension="png" ContentType="image/png"/>
  <Default Extension="mp3" ContentType="audio/mpeg"/>
  <Default Extension="jpeg" ContentType="image/jpeg"/>
  <Default Extension="rels" ContentType="application/vnd.openxmlformats-package.relationships+xml"/>
  <Default Extension="xml" ContentType="application/xml"/>
  <Default Extension="wdp" ContentType="image/vnd.ms-photo"/>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3.xml" ContentType="application/vnd.openxmlformats-officedocument.theme+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4.xml" ContentType="application/vnd.openxmlformats-officedocument.theme+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5.xml" ContentType="application/vnd.openxmlformats-officedocument.theme+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6.xml" ContentType="application/vnd.openxmlformats-officedocument.theme+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theme/theme7.xml" ContentType="application/vnd.openxmlformats-officedocument.theme+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theme/theme8.xml" ContentType="application/vnd.openxmlformats-officedocument.theme+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theme/theme9.xml" ContentType="application/vnd.openxmlformats-officedocument.theme+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theme/theme10.xml" ContentType="application/vnd.openxmlformats-officedocument.theme+xml"/>
  <Override PartName="/ppt/theme/theme11.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8.xml" ContentType="application/vnd.openxmlformats-officedocument.presentationml.notesSlide+xml"/>
  <Override PartName="/ppt/charts/chart2.xml" ContentType="application/vnd.openxmlformats-officedocument.drawingml.chart+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 id="2147483664" r:id="rId3"/>
    <p:sldMasterId id="2147483668" r:id="rId4"/>
    <p:sldMasterId id="2147483672" r:id="rId5"/>
    <p:sldMasterId id="2147483676" r:id="rId6"/>
    <p:sldMasterId id="2147483680" r:id="rId7"/>
    <p:sldMasterId id="2147483684" r:id="rId8"/>
    <p:sldMasterId id="2147483688" r:id="rId9"/>
    <p:sldMasterId id="2147483692" r:id="rId10"/>
  </p:sldMasterIdLst>
  <p:notesMasterIdLst>
    <p:notesMasterId r:id="rId35"/>
  </p:notesMasterIdLst>
  <p:sldIdLst>
    <p:sldId id="470" r:id="rId11"/>
    <p:sldId id="353" r:id="rId12"/>
    <p:sldId id="471" r:id="rId13"/>
    <p:sldId id="352" r:id="rId14"/>
    <p:sldId id="494" r:id="rId15"/>
    <p:sldId id="495" r:id="rId16"/>
    <p:sldId id="496" r:id="rId17"/>
    <p:sldId id="497" r:id="rId18"/>
    <p:sldId id="491" r:id="rId19"/>
    <p:sldId id="498" r:id="rId20"/>
    <p:sldId id="499" r:id="rId21"/>
    <p:sldId id="500" r:id="rId22"/>
    <p:sldId id="501" r:id="rId23"/>
    <p:sldId id="492" r:id="rId24"/>
    <p:sldId id="502" r:id="rId25"/>
    <p:sldId id="503" r:id="rId26"/>
    <p:sldId id="504" r:id="rId27"/>
    <p:sldId id="505" r:id="rId28"/>
    <p:sldId id="493" r:id="rId29"/>
    <p:sldId id="506" r:id="rId30"/>
    <p:sldId id="507" r:id="rId31"/>
    <p:sldId id="508" r:id="rId32"/>
    <p:sldId id="509" r:id="rId33"/>
    <p:sldId id="297" r:id="rId34"/>
  </p:sldIdLst>
  <p:sldSz cx="12190413" cy="6859588"/>
  <p:notesSz cx="6858000" cy="9144000"/>
  <p:custDataLst>
    <p:tags r:id="rId36"/>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1">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B738F"/>
    <a:srgbClr val="FFF0F3"/>
    <a:srgbClr val="3296A8"/>
    <a:srgbClr val="6D8AAB"/>
    <a:srgbClr val="31709C"/>
    <a:srgbClr val="7697B3"/>
    <a:srgbClr val="6FA094"/>
    <a:srgbClr val="94BCB4"/>
    <a:srgbClr val="59503C"/>
    <a:srgbClr val="1FBCE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1967" autoAdjust="0"/>
    <p:restoredTop sz="97778" autoAdjust="0"/>
  </p:normalViewPr>
  <p:slideViewPr>
    <p:cSldViewPr snapToGrid="0" showGuides="1">
      <p:cViewPr varScale="1">
        <p:scale>
          <a:sx n="106" d="100"/>
          <a:sy n="106" d="100"/>
        </p:scale>
        <p:origin x="174" y="96"/>
      </p:cViewPr>
      <p:guideLst>
        <p:guide orient="horz" pos="2161"/>
        <p:guide pos="3840"/>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3.xml"/><Relationship Id="rId18" Type="http://schemas.openxmlformats.org/officeDocument/2006/relationships/slide" Target="slides/slide8.xml"/><Relationship Id="rId26" Type="http://schemas.openxmlformats.org/officeDocument/2006/relationships/slide" Target="slides/slide16.xml"/><Relationship Id="rId39" Type="http://schemas.openxmlformats.org/officeDocument/2006/relationships/theme" Target="theme/theme1.xml"/><Relationship Id="rId21" Type="http://schemas.openxmlformats.org/officeDocument/2006/relationships/slide" Target="slides/slide11.xml"/><Relationship Id="rId34" Type="http://schemas.openxmlformats.org/officeDocument/2006/relationships/slide" Target="slides/slide24.xml"/><Relationship Id="rId42" Type="http://schemas.microsoft.com/office/2015/10/relationships/revisionInfo" Target="revisionInfo.xml"/><Relationship Id="rId7" Type="http://schemas.openxmlformats.org/officeDocument/2006/relationships/slideMaster" Target="slideMasters/slideMaster7.xml"/><Relationship Id="rId2" Type="http://schemas.openxmlformats.org/officeDocument/2006/relationships/slideMaster" Target="slideMasters/slideMaster2.xml"/><Relationship Id="rId16" Type="http://schemas.openxmlformats.org/officeDocument/2006/relationships/slide" Target="slides/slide6.xml"/><Relationship Id="rId20" Type="http://schemas.openxmlformats.org/officeDocument/2006/relationships/slide" Target="slides/slide10.xml"/><Relationship Id="rId29"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1.xml"/><Relationship Id="rId24" Type="http://schemas.openxmlformats.org/officeDocument/2006/relationships/slide" Target="slides/slide14.xml"/><Relationship Id="rId32" Type="http://schemas.openxmlformats.org/officeDocument/2006/relationships/slide" Target="slides/slide22.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Master" Target="slideMasters/slideMaster5.xml"/><Relationship Id="rId15" Type="http://schemas.openxmlformats.org/officeDocument/2006/relationships/slide" Target="slides/slide5.xml"/><Relationship Id="rId23" Type="http://schemas.openxmlformats.org/officeDocument/2006/relationships/slide" Target="slides/slide13.xml"/><Relationship Id="rId28" Type="http://schemas.openxmlformats.org/officeDocument/2006/relationships/slide" Target="slides/slide18.xml"/><Relationship Id="rId36" Type="http://schemas.openxmlformats.org/officeDocument/2006/relationships/tags" Target="tags/tag1.xml"/><Relationship Id="rId10" Type="http://schemas.openxmlformats.org/officeDocument/2006/relationships/slideMaster" Target="slideMasters/slideMaster10.xml"/><Relationship Id="rId19" Type="http://schemas.openxmlformats.org/officeDocument/2006/relationships/slide" Target="slides/slide9.xml"/><Relationship Id="rId31" Type="http://schemas.openxmlformats.org/officeDocument/2006/relationships/slide" Target="slides/slide21.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 Target="slides/slide4.xml"/><Relationship Id="rId22" Type="http://schemas.openxmlformats.org/officeDocument/2006/relationships/slide" Target="slides/slide12.xml"/><Relationship Id="rId27" Type="http://schemas.openxmlformats.org/officeDocument/2006/relationships/slide" Target="slides/slide17.xml"/><Relationship Id="rId30" Type="http://schemas.openxmlformats.org/officeDocument/2006/relationships/slide" Target="slides/slide20.xml"/><Relationship Id="rId35" Type="http://schemas.openxmlformats.org/officeDocument/2006/relationships/notesMaster" Target="notesMasters/notesMaster1.xml"/><Relationship Id="rId8" Type="http://schemas.openxmlformats.org/officeDocument/2006/relationships/slideMaster" Target="slideMasters/slideMaster8.xml"/><Relationship Id="rId3" Type="http://schemas.openxmlformats.org/officeDocument/2006/relationships/slideMaster" Target="slideMasters/slideMaster3.xml"/><Relationship Id="rId12" Type="http://schemas.openxmlformats.org/officeDocument/2006/relationships/slide" Target="slides/slide2.xml"/><Relationship Id="rId17" Type="http://schemas.openxmlformats.org/officeDocument/2006/relationships/slide" Target="slides/slide7.xml"/><Relationship Id="rId25" Type="http://schemas.openxmlformats.org/officeDocument/2006/relationships/slide" Target="slides/slide15.xml"/><Relationship Id="rId33" Type="http://schemas.openxmlformats.org/officeDocument/2006/relationships/slide" Target="slides/slide23.xml"/><Relationship Id="rId38" Type="http://schemas.openxmlformats.org/officeDocument/2006/relationships/viewProps" Target="viewProps.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___.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___1.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4.8542846463921499E-2"/>
          <c:y val="6.1728053737122097E-2"/>
          <c:w val="0.93443680207996704"/>
          <c:h val="0.83077783067242505"/>
        </c:manualLayout>
      </c:layout>
      <c:areaChart>
        <c:grouping val="standard"/>
        <c:varyColors val="0"/>
        <c:ser>
          <c:idx val="0"/>
          <c:order val="0"/>
          <c:tx>
            <c:strRef>
              <c:f>Sheet1!$B$1</c:f>
              <c:strCache>
                <c:ptCount val="1"/>
                <c:pt idx="0">
                  <c:v>Series 1</c:v>
                </c:pt>
              </c:strCache>
            </c:strRef>
          </c:tx>
          <c:spPr>
            <a:solidFill>
              <a:schemeClr val="bg1">
                <a:lumMod val="50000"/>
              </a:schemeClr>
            </a:solidFill>
            <a:ln w="12700">
              <a:noFill/>
            </a:ln>
            <a:effectLst/>
          </c:spPr>
          <c:cat>
            <c:numRef>
              <c:f>Sheet1!$A$2:$A$5</c:f>
              <c:numCache>
                <c:formatCode>General</c:formatCode>
                <c:ptCount val="4"/>
                <c:pt idx="0">
                  <c:v>2014</c:v>
                </c:pt>
                <c:pt idx="1">
                  <c:v>2015</c:v>
                </c:pt>
                <c:pt idx="2">
                  <c:v>2016</c:v>
                </c:pt>
                <c:pt idx="3">
                  <c:v>2017</c:v>
                </c:pt>
              </c:numCache>
            </c:numRef>
          </c:cat>
          <c:val>
            <c:numRef>
              <c:f>Sheet1!$B$2:$B$5</c:f>
              <c:numCache>
                <c:formatCode>General</c:formatCode>
                <c:ptCount val="4"/>
                <c:pt idx="0">
                  <c:v>4.3</c:v>
                </c:pt>
                <c:pt idx="1">
                  <c:v>2.5</c:v>
                </c:pt>
                <c:pt idx="2">
                  <c:v>3.5</c:v>
                </c:pt>
                <c:pt idx="3">
                  <c:v>4.5</c:v>
                </c:pt>
              </c:numCache>
            </c:numRef>
          </c:val>
          <c:extLst>
            <c:ext xmlns:c16="http://schemas.microsoft.com/office/drawing/2014/chart" uri="{C3380CC4-5D6E-409C-BE32-E72D297353CC}">
              <c16:uniqueId val="{00000000-50C9-4B12-A691-2FFDC5171E50}"/>
            </c:ext>
          </c:extLst>
        </c:ser>
        <c:ser>
          <c:idx val="1"/>
          <c:order val="1"/>
          <c:tx>
            <c:strRef>
              <c:f>Sheet1!$C$1</c:f>
              <c:strCache>
                <c:ptCount val="1"/>
                <c:pt idx="0">
                  <c:v>Series 2</c:v>
                </c:pt>
              </c:strCache>
            </c:strRef>
          </c:tx>
          <c:spPr>
            <a:solidFill>
              <a:schemeClr val="bg1">
                <a:lumMod val="75000"/>
              </a:schemeClr>
            </a:solidFill>
            <a:ln w="12700">
              <a:noFill/>
            </a:ln>
            <a:effectLst/>
          </c:spPr>
          <c:cat>
            <c:numRef>
              <c:f>Sheet1!$A$2:$A$5</c:f>
              <c:numCache>
                <c:formatCode>General</c:formatCode>
                <c:ptCount val="4"/>
                <c:pt idx="0">
                  <c:v>2014</c:v>
                </c:pt>
                <c:pt idx="1">
                  <c:v>2015</c:v>
                </c:pt>
                <c:pt idx="2">
                  <c:v>2016</c:v>
                </c:pt>
                <c:pt idx="3">
                  <c:v>2017</c:v>
                </c:pt>
              </c:numCache>
            </c:numRef>
          </c:cat>
          <c:val>
            <c:numRef>
              <c:f>Sheet1!$C$2:$C$5</c:f>
              <c:numCache>
                <c:formatCode>General</c:formatCode>
                <c:ptCount val="4"/>
                <c:pt idx="0">
                  <c:v>2.4</c:v>
                </c:pt>
                <c:pt idx="1">
                  <c:v>4.4000000000000004</c:v>
                </c:pt>
                <c:pt idx="2">
                  <c:v>1.8</c:v>
                </c:pt>
                <c:pt idx="3">
                  <c:v>1</c:v>
                </c:pt>
              </c:numCache>
            </c:numRef>
          </c:val>
          <c:extLst>
            <c:ext xmlns:c16="http://schemas.microsoft.com/office/drawing/2014/chart" uri="{C3380CC4-5D6E-409C-BE32-E72D297353CC}">
              <c16:uniqueId val="{00000001-50C9-4B12-A691-2FFDC5171E50}"/>
            </c:ext>
          </c:extLst>
        </c:ser>
        <c:ser>
          <c:idx val="2"/>
          <c:order val="2"/>
          <c:tx>
            <c:strRef>
              <c:f>Sheet1!$D$1</c:f>
              <c:strCache>
                <c:ptCount val="1"/>
                <c:pt idx="0">
                  <c:v>Series 3</c:v>
                </c:pt>
              </c:strCache>
            </c:strRef>
          </c:tx>
          <c:spPr>
            <a:solidFill>
              <a:schemeClr val="bg1">
                <a:lumMod val="75000"/>
              </a:schemeClr>
            </a:solidFill>
            <a:ln w="12700">
              <a:noFill/>
            </a:ln>
            <a:effectLst/>
          </c:spPr>
          <c:cat>
            <c:numRef>
              <c:f>Sheet1!$A$2:$A$5</c:f>
              <c:numCache>
                <c:formatCode>General</c:formatCode>
                <c:ptCount val="4"/>
                <c:pt idx="0">
                  <c:v>2014</c:v>
                </c:pt>
                <c:pt idx="1">
                  <c:v>2015</c:v>
                </c:pt>
                <c:pt idx="2">
                  <c:v>2016</c:v>
                </c:pt>
                <c:pt idx="3">
                  <c:v>2017</c:v>
                </c:pt>
              </c:numCache>
            </c:numRef>
          </c:cat>
          <c:val>
            <c:numRef>
              <c:f>Sheet1!$D$2:$D$5</c:f>
              <c:numCache>
                <c:formatCode>General</c:formatCode>
                <c:ptCount val="4"/>
                <c:pt idx="0">
                  <c:v>2</c:v>
                </c:pt>
                <c:pt idx="1">
                  <c:v>2</c:v>
                </c:pt>
                <c:pt idx="2">
                  <c:v>3</c:v>
                </c:pt>
                <c:pt idx="3">
                  <c:v>5</c:v>
                </c:pt>
              </c:numCache>
            </c:numRef>
          </c:val>
          <c:extLst>
            <c:ext xmlns:c16="http://schemas.microsoft.com/office/drawing/2014/chart" uri="{C3380CC4-5D6E-409C-BE32-E72D297353CC}">
              <c16:uniqueId val="{00000002-50C9-4B12-A691-2FFDC5171E50}"/>
            </c:ext>
          </c:extLst>
        </c:ser>
        <c:ser>
          <c:idx val="3"/>
          <c:order val="3"/>
          <c:tx>
            <c:strRef>
              <c:f>Sheet1!$E$1</c:f>
              <c:strCache>
                <c:ptCount val="1"/>
                <c:pt idx="0">
                  <c:v>series 4</c:v>
                </c:pt>
              </c:strCache>
            </c:strRef>
          </c:tx>
          <c:spPr>
            <a:solidFill>
              <a:srgbClr val="EB738F"/>
            </a:solidFill>
            <a:ln w="12700">
              <a:noFill/>
            </a:ln>
            <a:effectLst/>
          </c:spPr>
          <c:cat>
            <c:numRef>
              <c:f>Sheet1!$A$2:$A$5</c:f>
              <c:numCache>
                <c:formatCode>General</c:formatCode>
                <c:ptCount val="4"/>
                <c:pt idx="0">
                  <c:v>2014</c:v>
                </c:pt>
                <c:pt idx="1">
                  <c:v>2015</c:v>
                </c:pt>
                <c:pt idx="2">
                  <c:v>2016</c:v>
                </c:pt>
                <c:pt idx="3">
                  <c:v>2017</c:v>
                </c:pt>
              </c:numCache>
            </c:numRef>
          </c:cat>
          <c:val>
            <c:numRef>
              <c:f>Sheet1!$E$2:$E$5</c:f>
              <c:numCache>
                <c:formatCode>General</c:formatCode>
                <c:ptCount val="4"/>
                <c:pt idx="0">
                  <c:v>1</c:v>
                </c:pt>
                <c:pt idx="1">
                  <c:v>3</c:v>
                </c:pt>
                <c:pt idx="2">
                  <c:v>2.7</c:v>
                </c:pt>
                <c:pt idx="3">
                  <c:v>3.7</c:v>
                </c:pt>
              </c:numCache>
            </c:numRef>
          </c:val>
          <c:extLst>
            <c:ext xmlns:c16="http://schemas.microsoft.com/office/drawing/2014/chart" uri="{C3380CC4-5D6E-409C-BE32-E72D297353CC}">
              <c16:uniqueId val="{00000003-50C9-4B12-A691-2FFDC5171E50}"/>
            </c:ext>
          </c:extLst>
        </c:ser>
        <c:dLbls>
          <c:showLegendKey val="0"/>
          <c:showVal val="0"/>
          <c:showCatName val="0"/>
          <c:showSerName val="0"/>
          <c:showPercent val="0"/>
          <c:showBubbleSize val="0"/>
        </c:dLbls>
        <c:axId val="-2122877056"/>
        <c:axId val="-2122873472"/>
      </c:areaChart>
      <c:catAx>
        <c:axId val="-2122877056"/>
        <c:scaling>
          <c:orientation val="minMax"/>
        </c:scaling>
        <c:delete val="0"/>
        <c:axPos val="b"/>
        <c:numFmt formatCode="General" sourceLinked="1"/>
        <c:majorTickMark val="out"/>
        <c:minorTickMark val="none"/>
        <c:tickLblPos val="nextTo"/>
        <c:spPr>
          <a:noFill/>
          <a:ln w="9525" cap="flat" cmpd="sng" algn="ctr">
            <a:solidFill>
              <a:schemeClr val="bg1">
                <a:lumMod val="7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Open Sans Light" panose="020B0306030504020204" pitchFamily="34" charset="0"/>
                <a:ea typeface="Open Sans Light" panose="020B0306030504020204" pitchFamily="34" charset="0"/>
                <a:cs typeface="Open Sans Light" panose="020B0306030504020204" pitchFamily="34" charset="0"/>
              </a:defRPr>
            </a:pPr>
            <a:endParaRPr lang="zh-CN"/>
          </a:p>
        </c:txPr>
        <c:crossAx val="-2122873472"/>
        <c:crosses val="autoZero"/>
        <c:auto val="1"/>
        <c:lblAlgn val="ctr"/>
        <c:lblOffset val="100"/>
        <c:noMultiLvlLbl val="0"/>
      </c:catAx>
      <c:valAx>
        <c:axId val="-2122873472"/>
        <c:scaling>
          <c:orientation val="minMax"/>
        </c:scaling>
        <c:delete val="0"/>
        <c:axPos val="l"/>
        <c:majorGridlines>
          <c:spPr>
            <a:ln w="9525" cap="flat" cmpd="sng" algn="ctr">
              <a:solidFill>
                <a:schemeClr val="bg1">
                  <a:lumMod val="95000"/>
                </a:schemeClr>
              </a:solidFill>
              <a:round/>
            </a:ln>
            <a:effectLst/>
          </c:spPr>
        </c:majorGridlines>
        <c:numFmt formatCode="General" sourceLinked="1"/>
        <c:majorTickMark val="out"/>
        <c:minorTickMark val="none"/>
        <c:tickLblPos val="nextTo"/>
        <c:spPr>
          <a:noFill/>
          <a:ln>
            <a:solidFill>
              <a:schemeClr val="bg1">
                <a:lumMod val="75000"/>
              </a:schemeClr>
            </a:solid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Open Sans Light" panose="020B0306030504020204" pitchFamily="34" charset="0"/>
                <a:ea typeface="Open Sans Light" panose="020B0306030504020204" pitchFamily="34" charset="0"/>
                <a:cs typeface="Open Sans Light" panose="020B0306030504020204" pitchFamily="34" charset="0"/>
              </a:defRPr>
            </a:pPr>
            <a:endParaRPr lang="zh-CN"/>
          </a:p>
        </c:txPr>
        <c:crossAx val="-2122877056"/>
        <c:crosses val="autoZero"/>
        <c:crossBetween val="midCat"/>
      </c:valAx>
      <c:spPr>
        <a:noFill/>
        <a:ln>
          <a:noFill/>
        </a:ln>
        <a:effectLst/>
      </c:spPr>
    </c:plotArea>
    <c:plotVisOnly val="1"/>
    <c:dispBlanksAs val="gap"/>
    <c:showDLblsOverMax val="0"/>
  </c:chart>
  <c:spPr>
    <a:noFill/>
    <a:ln>
      <a:noFill/>
    </a:ln>
    <a:effectLst/>
  </c:spPr>
  <c:txPr>
    <a:bodyPr/>
    <a:lstStyle/>
    <a:p>
      <a:pPr>
        <a:defRPr sz="900">
          <a:solidFill>
            <a:schemeClr val="tx1">
              <a:lumMod val="65000"/>
              <a:lumOff val="35000"/>
            </a:schemeClr>
          </a:solidFill>
          <a:latin typeface="Open Sans Light" panose="020B0306030504020204" pitchFamily="34" charset="0"/>
          <a:ea typeface="Open Sans Light" panose="020B0306030504020204" pitchFamily="34" charset="0"/>
          <a:cs typeface="Open Sans Light" panose="020B0306030504020204" pitchFamily="34" charset="0"/>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areaChart>
        <c:grouping val="standard"/>
        <c:varyColors val="0"/>
        <c:ser>
          <c:idx val="0"/>
          <c:order val="0"/>
          <c:tx>
            <c:strRef>
              <c:f>Sheet1!$B$1</c:f>
              <c:strCache>
                <c:ptCount val="1"/>
                <c:pt idx="0">
                  <c:v>Series 1</c:v>
                </c:pt>
              </c:strCache>
            </c:strRef>
          </c:tx>
          <c:spPr>
            <a:solidFill>
              <a:schemeClr val="bg1">
                <a:lumMod val="75000"/>
              </a:schemeClr>
            </a:solidFill>
            <a:ln w="25304">
              <a:noFill/>
            </a:ln>
          </c:spPr>
          <c:cat>
            <c:numRef>
              <c:f>Sheet1!$A$2:$A$6</c:f>
              <c:numCache>
                <c:formatCode>m/d/yy</c:formatCode>
                <c:ptCount val="5"/>
                <c:pt idx="0">
                  <c:v>37377</c:v>
                </c:pt>
                <c:pt idx="1">
                  <c:v>37408</c:v>
                </c:pt>
                <c:pt idx="2">
                  <c:v>37438</c:v>
                </c:pt>
                <c:pt idx="3">
                  <c:v>37469</c:v>
                </c:pt>
                <c:pt idx="4">
                  <c:v>37500</c:v>
                </c:pt>
              </c:numCache>
            </c:numRef>
          </c:cat>
          <c:val>
            <c:numRef>
              <c:f>Sheet1!$B$2:$B$6</c:f>
              <c:numCache>
                <c:formatCode>General</c:formatCode>
                <c:ptCount val="5"/>
                <c:pt idx="0">
                  <c:v>32</c:v>
                </c:pt>
                <c:pt idx="1">
                  <c:v>32</c:v>
                </c:pt>
                <c:pt idx="2">
                  <c:v>28</c:v>
                </c:pt>
                <c:pt idx="3">
                  <c:v>27</c:v>
                </c:pt>
                <c:pt idx="4">
                  <c:v>32</c:v>
                </c:pt>
              </c:numCache>
            </c:numRef>
          </c:val>
          <c:extLst>
            <c:ext xmlns:c16="http://schemas.microsoft.com/office/drawing/2014/chart" uri="{C3380CC4-5D6E-409C-BE32-E72D297353CC}">
              <c16:uniqueId val="{00000000-BC60-4C3A-ADA4-05DF8FFF980D}"/>
            </c:ext>
          </c:extLst>
        </c:ser>
        <c:ser>
          <c:idx val="1"/>
          <c:order val="1"/>
          <c:tx>
            <c:strRef>
              <c:f>Sheet1!$C$1</c:f>
              <c:strCache>
                <c:ptCount val="1"/>
                <c:pt idx="0">
                  <c:v>Series 3</c:v>
                </c:pt>
              </c:strCache>
            </c:strRef>
          </c:tx>
          <c:spPr>
            <a:solidFill>
              <a:srgbClr val="EB738F"/>
            </a:solidFill>
            <a:ln w="25304">
              <a:noFill/>
            </a:ln>
          </c:spPr>
          <c:cat>
            <c:numRef>
              <c:f>Sheet1!$A$2:$A$6</c:f>
              <c:numCache>
                <c:formatCode>m/d/yy</c:formatCode>
                <c:ptCount val="5"/>
                <c:pt idx="0">
                  <c:v>37377</c:v>
                </c:pt>
                <c:pt idx="1">
                  <c:v>37408</c:v>
                </c:pt>
                <c:pt idx="2">
                  <c:v>37438</c:v>
                </c:pt>
                <c:pt idx="3">
                  <c:v>37469</c:v>
                </c:pt>
                <c:pt idx="4">
                  <c:v>37500</c:v>
                </c:pt>
              </c:numCache>
            </c:numRef>
          </c:cat>
          <c:val>
            <c:numRef>
              <c:f>Sheet1!$C$2:$C$6</c:f>
              <c:numCache>
                <c:formatCode>General</c:formatCode>
                <c:ptCount val="5"/>
                <c:pt idx="0">
                  <c:v>25</c:v>
                </c:pt>
                <c:pt idx="1">
                  <c:v>45</c:v>
                </c:pt>
                <c:pt idx="2">
                  <c:v>20</c:v>
                </c:pt>
                <c:pt idx="3">
                  <c:v>24</c:v>
                </c:pt>
                <c:pt idx="4">
                  <c:v>26</c:v>
                </c:pt>
              </c:numCache>
            </c:numRef>
          </c:val>
          <c:extLst>
            <c:ext xmlns:c16="http://schemas.microsoft.com/office/drawing/2014/chart" uri="{C3380CC4-5D6E-409C-BE32-E72D297353CC}">
              <c16:uniqueId val="{00000001-BC60-4C3A-ADA4-05DF8FFF980D}"/>
            </c:ext>
          </c:extLst>
        </c:ser>
        <c:ser>
          <c:idx val="2"/>
          <c:order val="2"/>
          <c:tx>
            <c:strRef>
              <c:f>Sheet1!$D$1</c:f>
              <c:strCache>
                <c:ptCount val="1"/>
                <c:pt idx="0">
                  <c:v>Series 2</c:v>
                </c:pt>
              </c:strCache>
            </c:strRef>
          </c:tx>
          <c:spPr>
            <a:solidFill>
              <a:schemeClr val="bg1">
                <a:lumMod val="75000"/>
              </a:schemeClr>
            </a:solidFill>
            <a:ln w="25304">
              <a:noFill/>
            </a:ln>
          </c:spPr>
          <c:cat>
            <c:numRef>
              <c:f>Sheet1!$A$2:$A$6</c:f>
              <c:numCache>
                <c:formatCode>m/d/yy</c:formatCode>
                <c:ptCount val="5"/>
                <c:pt idx="0">
                  <c:v>37377</c:v>
                </c:pt>
                <c:pt idx="1">
                  <c:v>37408</c:v>
                </c:pt>
                <c:pt idx="2">
                  <c:v>37438</c:v>
                </c:pt>
                <c:pt idx="3">
                  <c:v>37469</c:v>
                </c:pt>
                <c:pt idx="4">
                  <c:v>37500</c:v>
                </c:pt>
              </c:numCache>
            </c:numRef>
          </c:cat>
          <c:val>
            <c:numRef>
              <c:f>Sheet1!$D$2:$D$6</c:f>
              <c:numCache>
                <c:formatCode>General</c:formatCode>
                <c:ptCount val="5"/>
                <c:pt idx="0">
                  <c:v>22</c:v>
                </c:pt>
                <c:pt idx="1">
                  <c:v>12</c:v>
                </c:pt>
                <c:pt idx="2">
                  <c:v>12</c:v>
                </c:pt>
                <c:pt idx="3">
                  <c:v>21</c:v>
                </c:pt>
                <c:pt idx="4">
                  <c:v>28</c:v>
                </c:pt>
              </c:numCache>
            </c:numRef>
          </c:val>
          <c:extLst>
            <c:ext xmlns:c16="http://schemas.microsoft.com/office/drawing/2014/chart" uri="{C3380CC4-5D6E-409C-BE32-E72D297353CC}">
              <c16:uniqueId val="{00000002-BC60-4C3A-ADA4-05DF8FFF980D}"/>
            </c:ext>
          </c:extLst>
        </c:ser>
        <c:ser>
          <c:idx val="3"/>
          <c:order val="3"/>
          <c:tx>
            <c:strRef>
              <c:f>Sheet1!$E$1</c:f>
              <c:strCache>
                <c:ptCount val="1"/>
                <c:pt idx="0">
                  <c:v>Series 4</c:v>
                </c:pt>
              </c:strCache>
            </c:strRef>
          </c:tx>
          <c:spPr>
            <a:solidFill>
              <a:srgbClr val="EB738F"/>
            </a:solidFill>
            <a:ln w="25400">
              <a:noFill/>
            </a:ln>
          </c:spPr>
          <c:cat>
            <c:numRef>
              <c:f>Sheet1!$A$2:$A$6</c:f>
              <c:numCache>
                <c:formatCode>m/d/yy</c:formatCode>
                <c:ptCount val="5"/>
                <c:pt idx="0">
                  <c:v>37377</c:v>
                </c:pt>
                <c:pt idx="1">
                  <c:v>37408</c:v>
                </c:pt>
                <c:pt idx="2">
                  <c:v>37438</c:v>
                </c:pt>
                <c:pt idx="3">
                  <c:v>37469</c:v>
                </c:pt>
                <c:pt idx="4">
                  <c:v>37500</c:v>
                </c:pt>
              </c:numCache>
            </c:numRef>
          </c:cat>
          <c:val>
            <c:numRef>
              <c:f>Sheet1!$E$2:$E$6</c:f>
              <c:numCache>
                <c:formatCode>General</c:formatCode>
                <c:ptCount val="5"/>
                <c:pt idx="0">
                  <c:v>18</c:v>
                </c:pt>
                <c:pt idx="1">
                  <c:v>12</c:v>
                </c:pt>
                <c:pt idx="2">
                  <c:v>11</c:v>
                </c:pt>
                <c:pt idx="3">
                  <c:v>13</c:v>
                </c:pt>
                <c:pt idx="4">
                  <c:v>12</c:v>
                </c:pt>
              </c:numCache>
            </c:numRef>
          </c:val>
          <c:extLst>
            <c:ext xmlns:c16="http://schemas.microsoft.com/office/drawing/2014/chart" uri="{C3380CC4-5D6E-409C-BE32-E72D297353CC}">
              <c16:uniqueId val="{00000003-BC60-4C3A-ADA4-05DF8FFF980D}"/>
            </c:ext>
          </c:extLst>
        </c:ser>
        <c:dLbls>
          <c:showLegendKey val="0"/>
          <c:showVal val="0"/>
          <c:showCatName val="0"/>
          <c:showSerName val="0"/>
          <c:showPercent val="0"/>
          <c:showBubbleSize val="0"/>
        </c:dLbls>
        <c:axId val="553851520"/>
        <c:axId val="553853312"/>
      </c:areaChart>
      <c:dateAx>
        <c:axId val="553851520"/>
        <c:scaling>
          <c:orientation val="minMax"/>
        </c:scaling>
        <c:delete val="0"/>
        <c:axPos val="b"/>
        <c:numFmt formatCode="yyyy/m/d" sourceLinked="0"/>
        <c:majorTickMark val="out"/>
        <c:minorTickMark val="none"/>
        <c:tickLblPos val="nextTo"/>
        <c:spPr>
          <a:ln w="3163">
            <a:solidFill>
              <a:schemeClr val="bg1">
                <a:lumMod val="85000"/>
              </a:schemeClr>
            </a:solidFill>
            <a:prstDash val="solid"/>
          </a:ln>
        </c:spPr>
        <c:txPr>
          <a:bodyPr rot="0" vert="horz"/>
          <a:lstStyle/>
          <a:p>
            <a:pPr>
              <a:defRPr sz="1600"/>
            </a:pPr>
            <a:endParaRPr lang="zh-CN"/>
          </a:p>
        </c:txPr>
        <c:crossAx val="553853312"/>
        <c:crosses val="autoZero"/>
        <c:auto val="1"/>
        <c:lblOffset val="100"/>
        <c:baseTimeUnit val="months"/>
      </c:dateAx>
      <c:valAx>
        <c:axId val="553853312"/>
        <c:scaling>
          <c:orientation val="minMax"/>
          <c:max val="50"/>
        </c:scaling>
        <c:delete val="0"/>
        <c:axPos val="l"/>
        <c:majorGridlines>
          <c:spPr>
            <a:ln w="3163">
              <a:solidFill>
                <a:schemeClr val="bg1">
                  <a:lumMod val="85000"/>
                </a:schemeClr>
              </a:solidFill>
              <a:prstDash val="solid"/>
            </a:ln>
          </c:spPr>
        </c:majorGridlines>
        <c:numFmt formatCode="General" sourceLinked="1"/>
        <c:majorTickMark val="out"/>
        <c:minorTickMark val="none"/>
        <c:tickLblPos val="nextTo"/>
        <c:spPr>
          <a:ln w="3163">
            <a:solidFill>
              <a:schemeClr val="bg1">
                <a:lumMod val="85000"/>
              </a:schemeClr>
            </a:solidFill>
            <a:prstDash val="solid"/>
          </a:ln>
        </c:spPr>
        <c:crossAx val="553851520"/>
        <c:crosses val="autoZero"/>
        <c:crossBetween val="midCat"/>
      </c:valAx>
      <c:spPr>
        <a:noFill/>
        <a:ln w="25380">
          <a:noFill/>
        </a:ln>
      </c:spPr>
    </c:plotArea>
    <c:plotVisOnly val="1"/>
    <c:dispBlanksAs val="zero"/>
    <c:showDLblsOverMax val="0"/>
  </c:chart>
  <c:spPr>
    <a:noFill/>
    <a:ln>
      <a:noFill/>
    </a:ln>
  </c:spPr>
  <c:txPr>
    <a:bodyPr/>
    <a:lstStyle/>
    <a:p>
      <a:pPr>
        <a:defRPr sz="1100">
          <a:solidFill>
            <a:schemeClr val="bg1">
              <a:lumMod val="50000"/>
            </a:schemeClr>
          </a:solidFill>
          <a:latin typeface="Helvetica Neue"/>
          <a:cs typeface="Helvetica Neue"/>
        </a:defRPr>
      </a:pPr>
      <a:endParaRPr lang="zh-CN"/>
    </a:p>
  </c:txPr>
  <c:externalData r:id="rId1">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11.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012C8C0-A3D3-487B-AECC-CB6663EAE28D}" type="datetimeFigureOut">
              <a:rPr lang="zh-CN" altLang="en-US" smtClean="0"/>
              <a:t>2017/11/29</a:t>
            </a:fld>
            <a:endParaRPr lang="zh-CN" altLang="en-US"/>
          </a:p>
        </p:txBody>
      </p:sp>
      <p:sp>
        <p:nvSpPr>
          <p:cNvPr id="4" name="幻灯片图像占位符 3"/>
          <p:cNvSpPr>
            <a:spLocks noGrp="1" noRot="1" noChangeAspect="1"/>
          </p:cNvSpPr>
          <p:nvPr>
            <p:ph type="sldImg" idx="2"/>
          </p:nvPr>
        </p:nvSpPr>
        <p:spPr>
          <a:xfrm>
            <a:off x="687388" y="1143000"/>
            <a:ext cx="5483225"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849D3E0-124D-4DFF-AE99-4EA4CC201DB4}" type="slidenum">
              <a:rPr lang="zh-CN" altLang="en-US" smtClean="0"/>
              <a:t>‹#›</a:t>
            </a:fld>
            <a:endParaRPr lang="zh-CN" altLang="en-US"/>
          </a:p>
        </p:txBody>
      </p:sp>
    </p:spTree>
    <p:extLst>
      <p:ext uri="{BB962C8B-B14F-4D97-AF65-F5344CB8AC3E}">
        <p14:creationId xmlns:p14="http://schemas.microsoft.com/office/powerpoint/2010/main" val="94177763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849D3E0-124D-4DFF-AE99-4EA4CC201DB4}" type="slidenum">
              <a:rPr lang="zh-CN" altLang="en-US" smtClean="0"/>
              <a:t>1</a:t>
            </a:fld>
            <a:endParaRPr lang="zh-CN" altLang="en-US"/>
          </a:p>
        </p:txBody>
      </p:sp>
    </p:spTree>
    <p:extLst>
      <p:ext uri="{BB962C8B-B14F-4D97-AF65-F5344CB8AC3E}">
        <p14:creationId xmlns:p14="http://schemas.microsoft.com/office/powerpoint/2010/main" val="118103284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10</a:t>
            </a:fld>
            <a:endParaRPr lang="zh-CN" altLang="en-US"/>
          </a:p>
        </p:txBody>
      </p:sp>
    </p:spTree>
    <p:extLst>
      <p:ext uri="{BB962C8B-B14F-4D97-AF65-F5344CB8AC3E}">
        <p14:creationId xmlns:p14="http://schemas.microsoft.com/office/powerpoint/2010/main" val="392634809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小芥末素材 </a:t>
            </a:r>
            <a:r>
              <a:rPr lang="en-US" altLang="zh-CN" dirty="0" smtClean="0"/>
              <a:t>rosyhouse.taobao.com</a:t>
            </a:r>
            <a:endParaRPr lang="zh-CN" altLang="en-US" dirty="0"/>
          </a:p>
        </p:txBody>
      </p:sp>
      <p:sp>
        <p:nvSpPr>
          <p:cNvPr id="4" name="灯片编号占位符 3"/>
          <p:cNvSpPr>
            <a:spLocks noGrp="1"/>
          </p:cNvSpPr>
          <p:nvPr>
            <p:ph type="sldNum" sz="quarter" idx="10"/>
          </p:nvPr>
        </p:nvSpPr>
        <p:spPr/>
        <p:txBody>
          <a:bodyPr/>
          <a:lstStyle/>
          <a:p>
            <a:fld id="{3849D3E0-124D-4DFF-AE99-4EA4CC201DB4}" type="slidenum">
              <a:rPr lang="zh-CN" altLang="en-US" smtClean="0"/>
              <a:t>11</a:t>
            </a:fld>
            <a:endParaRPr lang="zh-CN" altLang="en-US"/>
          </a:p>
        </p:txBody>
      </p:sp>
    </p:spTree>
    <p:extLst>
      <p:ext uri="{BB962C8B-B14F-4D97-AF65-F5344CB8AC3E}">
        <p14:creationId xmlns:p14="http://schemas.microsoft.com/office/powerpoint/2010/main" val="379720731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12</a:t>
            </a:fld>
            <a:endParaRPr lang="zh-CN" altLang="en-US"/>
          </a:p>
        </p:txBody>
      </p:sp>
    </p:spTree>
    <p:extLst>
      <p:ext uri="{BB962C8B-B14F-4D97-AF65-F5344CB8AC3E}">
        <p14:creationId xmlns:p14="http://schemas.microsoft.com/office/powerpoint/2010/main" val="313836043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13</a:t>
            </a:fld>
            <a:endParaRPr lang="zh-CN" altLang="en-US"/>
          </a:p>
        </p:txBody>
      </p:sp>
    </p:spTree>
    <p:extLst>
      <p:ext uri="{BB962C8B-B14F-4D97-AF65-F5344CB8AC3E}">
        <p14:creationId xmlns:p14="http://schemas.microsoft.com/office/powerpoint/2010/main" val="54817653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14</a:t>
            </a:fld>
            <a:endParaRPr lang="zh-CN" altLang="en-US"/>
          </a:p>
        </p:txBody>
      </p:sp>
    </p:spTree>
    <p:extLst>
      <p:ext uri="{BB962C8B-B14F-4D97-AF65-F5344CB8AC3E}">
        <p14:creationId xmlns:p14="http://schemas.microsoft.com/office/powerpoint/2010/main" val="144653588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15</a:t>
            </a:fld>
            <a:endParaRPr lang="zh-CN" altLang="en-US"/>
          </a:p>
        </p:txBody>
      </p:sp>
    </p:spTree>
    <p:extLst>
      <p:ext uri="{BB962C8B-B14F-4D97-AF65-F5344CB8AC3E}">
        <p14:creationId xmlns:p14="http://schemas.microsoft.com/office/powerpoint/2010/main" val="208559198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16</a:t>
            </a:fld>
            <a:endParaRPr lang="zh-CN" altLang="en-US"/>
          </a:p>
        </p:txBody>
      </p:sp>
    </p:spTree>
    <p:extLst>
      <p:ext uri="{BB962C8B-B14F-4D97-AF65-F5344CB8AC3E}">
        <p14:creationId xmlns:p14="http://schemas.microsoft.com/office/powerpoint/2010/main" val="423265092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17</a:t>
            </a:fld>
            <a:endParaRPr lang="zh-CN" altLang="en-US"/>
          </a:p>
        </p:txBody>
      </p:sp>
    </p:spTree>
    <p:extLst>
      <p:ext uri="{BB962C8B-B14F-4D97-AF65-F5344CB8AC3E}">
        <p14:creationId xmlns:p14="http://schemas.microsoft.com/office/powerpoint/2010/main" val="355696303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18</a:t>
            </a:fld>
            <a:endParaRPr lang="zh-CN" altLang="en-US"/>
          </a:p>
        </p:txBody>
      </p:sp>
    </p:spTree>
    <p:extLst>
      <p:ext uri="{BB962C8B-B14F-4D97-AF65-F5344CB8AC3E}">
        <p14:creationId xmlns:p14="http://schemas.microsoft.com/office/powerpoint/2010/main" val="348023116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19</a:t>
            </a:fld>
            <a:endParaRPr lang="zh-CN" altLang="en-US"/>
          </a:p>
        </p:txBody>
      </p:sp>
    </p:spTree>
    <p:extLst>
      <p:ext uri="{BB962C8B-B14F-4D97-AF65-F5344CB8AC3E}">
        <p14:creationId xmlns:p14="http://schemas.microsoft.com/office/powerpoint/2010/main" val="166894710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a:t>
            </a:fld>
            <a:endParaRPr lang="zh-CN" altLang="en-US"/>
          </a:p>
        </p:txBody>
      </p:sp>
    </p:spTree>
    <p:extLst>
      <p:ext uri="{BB962C8B-B14F-4D97-AF65-F5344CB8AC3E}">
        <p14:creationId xmlns:p14="http://schemas.microsoft.com/office/powerpoint/2010/main" val="112175257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20</a:t>
            </a:fld>
            <a:endParaRPr lang="zh-CN" altLang="en-US"/>
          </a:p>
        </p:txBody>
      </p:sp>
    </p:spTree>
    <p:extLst>
      <p:ext uri="{BB962C8B-B14F-4D97-AF65-F5344CB8AC3E}">
        <p14:creationId xmlns:p14="http://schemas.microsoft.com/office/powerpoint/2010/main" val="312958966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21</a:t>
            </a:fld>
            <a:endParaRPr lang="zh-CN" altLang="en-US"/>
          </a:p>
        </p:txBody>
      </p:sp>
    </p:spTree>
    <p:extLst>
      <p:ext uri="{BB962C8B-B14F-4D97-AF65-F5344CB8AC3E}">
        <p14:creationId xmlns:p14="http://schemas.microsoft.com/office/powerpoint/2010/main" val="162719897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22</a:t>
            </a:fld>
            <a:endParaRPr lang="zh-CN" altLang="en-US"/>
          </a:p>
        </p:txBody>
      </p:sp>
    </p:spTree>
    <p:extLst>
      <p:ext uri="{BB962C8B-B14F-4D97-AF65-F5344CB8AC3E}">
        <p14:creationId xmlns:p14="http://schemas.microsoft.com/office/powerpoint/2010/main" val="90256581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23</a:t>
            </a:fld>
            <a:endParaRPr lang="zh-CN" altLang="en-US"/>
          </a:p>
        </p:txBody>
      </p:sp>
    </p:spTree>
    <p:extLst>
      <p:ext uri="{BB962C8B-B14F-4D97-AF65-F5344CB8AC3E}">
        <p14:creationId xmlns:p14="http://schemas.microsoft.com/office/powerpoint/2010/main" val="11168563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24</a:t>
            </a:fld>
            <a:endParaRPr lang="zh-CN" altLang="en-US"/>
          </a:p>
        </p:txBody>
      </p:sp>
    </p:spTree>
    <p:extLst>
      <p:ext uri="{BB962C8B-B14F-4D97-AF65-F5344CB8AC3E}">
        <p14:creationId xmlns:p14="http://schemas.microsoft.com/office/powerpoint/2010/main" val="38192025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3</a:t>
            </a:fld>
            <a:endParaRPr lang="zh-CN" altLang="en-US"/>
          </a:p>
        </p:txBody>
      </p:sp>
    </p:spTree>
    <p:extLst>
      <p:ext uri="{BB962C8B-B14F-4D97-AF65-F5344CB8AC3E}">
        <p14:creationId xmlns:p14="http://schemas.microsoft.com/office/powerpoint/2010/main" val="159503090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4</a:t>
            </a:fld>
            <a:endParaRPr lang="zh-CN" altLang="en-US"/>
          </a:p>
        </p:txBody>
      </p:sp>
    </p:spTree>
    <p:extLst>
      <p:ext uri="{BB962C8B-B14F-4D97-AF65-F5344CB8AC3E}">
        <p14:creationId xmlns:p14="http://schemas.microsoft.com/office/powerpoint/2010/main" val="75088374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5</a:t>
            </a:fld>
            <a:endParaRPr lang="zh-CN" altLang="en-US"/>
          </a:p>
        </p:txBody>
      </p:sp>
    </p:spTree>
    <p:extLst>
      <p:ext uri="{BB962C8B-B14F-4D97-AF65-F5344CB8AC3E}">
        <p14:creationId xmlns:p14="http://schemas.microsoft.com/office/powerpoint/2010/main" val="94733786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6</a:t>
            </a:fld>
            <a:endParaRPr lang="zh-CN" altLang="en-US"/>
          </a:p>
        </p:txBody>
      </p:sp>
    </p:spTree>
    <p:extLst>
      <p:ext uri="{BB962C8B-B14F-4D97-AF65-F5344CB8AC3E}">
        <p14:creationId xmlns:p14="http://schemas.microsoft.com/office/powerpoint/2010/main" val="409761328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7</a:t>
            </a:fld>
            <a:endParaRPr lang="zh-CN" altLang="en-US"/>
          </a:p>
        </p:txBody>
      </p:sp>
    </p:spTree>
    <p:extLst>
      <p:ext uri="{BB962C8B-B14F-4D97-AF65-F5344CB8AC3E}">
        <p14:creationId xmlns:p14="http://schemas.microsoft.com/office/powerpoint/2010/main" val="373054370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8</a:t>
            </a:fld>
            <a:endParaRPr lang="zh-CN" altLang="en-US"/>
          </a:p>
        </p:txBody>
      </p:sp>
    </p:spTree>
    <p:extLst>
      <p:ext uri="{BB962C8B-B14F-4D97-AF65-F5344CB8AC3E}">
        <p14:creationId xmlns:p14="http://schemas.microsoft.com/office/powerpoint/2010/main" val="344558963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9</a:t>
            </a:fld>
            <a:endParaRPr lang="zh-CN" altLang="en-US"/>
          </a:p>
        </p:txBody>
      </p:sp>
    </p:spTree>
    <p:extLst>
      <p:ext uri="{BB962C8B-B14F-4D97-AF65-F5344CB8AC3E}">
        <p14:creationId xmlns:p14="http://schemas.microsoft.com/office/powerpoint/2010/main" val="45861840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2.xml"/><Relationship Id="rId4" Type="http://schemas.microsoft.com/office/2007/relationships/hdphoto" Target="../media/hdphoto1.wdp"/></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3.xml"/><Relationship Id="rId4" Type="http://schemas.microsoft.com/office/2007/relationships/hdphoto" Target="../media/hdphoto1.wdp"/></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4.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4.xml"/><Relationship Id="rId4" Type="http://schemas.microsoft.com/office/2007/relationships/hdphoto" Target="../media/hdphoto1.wdp"/></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5.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5.xml"/><Relationship Id="rId4" Type="http://schemas.microsoft.com/office/2007/relationships/hdphoto" Target="../media/hdphoto1.wdp"/></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6.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6.xml"/><Relationship Id="rId4" Type="http://schemas.microsoft.com/office/2007/relationships/hdphoto" Target="../media/hdphoto1.wdp"/></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7.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7.xml"/><Relationship Id="rId4" Type="http://schemas.microsoft.com/office/2007/relationships/hdphoto" Target="../media/hdphoto1.wdp"/></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8.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8.xml"/><Relationship Id="rId4" Type="http://schemas.microsoft.com/office/2007/relationships/hdphoto" Target="../media/hdphoto1.wdp"/></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9.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9.xml"/><Relationship Id="rId4" Type="http://schemas.microsoft.com/office/2007/relationships/hdphoto" Target="../media/hdphoto1.wdp"/></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3802" y="1122624"/>
            <a:ext cx="9142810" cy="2388153"/>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3802" y="3602873"/>
            <a:ext cx="9142810" cy="1656145"/>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4C4388EF-52D1-4258-9BE5-BCD010C7D4DE}" type="datetimeFigureOut">
              <a:rPr lang="zh-CN" altLang="en-US" smtClean="0"/>
              <a:t>2017/11/29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103691555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C4388EF-52D1-4258-9BE5-BCD010C7D4DE}" type="datetimeFigureOut">
              <a:rPr lang="zh-CN" altLang="en-US" smtClean="0"/>
              <a:t>2017/11/29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387377002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3764" y="365209"/>
            <a:ext cx="2628558" cy="5813184"/>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092" y="365209"/>
            <a:ext cx="7733293" cy="5813184"/>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C4388EF-52D1-4258-9BE5-BCD010C7D4DE}" type="datetimeFigureOut">
              <a:rPr lang="zh-CN" altLang="en-US" smtClean="0"/>
              <a:t>2017/11/29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129272352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29/11/2017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63279812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29/11/2017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83489971"/>
      </p:ext>
    </p:extLst>
  </p:cSld>
  <p:clrMapOvr>
    <a:masterClrMapping/>
  </p:clrMapOvr>
  <p:hf hdr="0" dt="0"/>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29/11/2017</a:t>
            </a:fld>
            <a:endParaRPr lang="en-JM" dirty="0">
              <a:solidFill>
                <a:prstClr val="black">
                  <a:tint val="75000"/>
                </a:prstClr>
              </a:solidFill>
            </a:endParaRPr>
          </a:p>
        </p:txBody>
      </p:sp>
    </p:spTree>
    <p:extLst>
      <p:ext uri="{BB962C8B-B14F-4D97-AF65-F5344CB8AC3E}">
        <p14:creationId xmlns:p14="http://schemas.microsoft.com/office/powerpoint/2010/main" val="125549709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29/11/2017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274645340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29/11/2017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2170962210"/>
      </p:ext>
    </p:extLst>
  </p:cSld>
  <p:clrMapOvr>
    <a:masterClrMapping/>
  </p:clrMapOvr>
  <p:hf hdr="0" dt="0"/>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29/11/2017</a:t>
            </a:fld>
            <a:endParaRPr lang="en-JM" dirty="0">
              <a:solidFill>
                <a:prstClr val="black">
                  <a:tint val="75000"/>
                </a:prstClr>
              </a:solidFill>
            </a:endParaRPr>
          </a:p>
        </p:txBody>
      </p:sp>
    </p:spTree>
    <p:extLst>
      <p:ext uri="{BB962C8B-B14F-4D97-AF65-F5344CB8AC3E}">
        <p14:creationId xmlns:p14="http://schemas.microsoft.com/office/powerpoint/2010/main" val="271816841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29/11/2017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292893292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29/11/2017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1697907939"/>
      </p:ext>
    </p:extLst>
  </p:cSld>
  <p:clrMapOvr>
    <a:masterClrMapping/>
  </p:clrMapOvr>
  <p:hf hd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C4388EF-52D1-4258-9BE5-BCD010C7D4DE}" type="datetimeFigureOut">
              <a:rPr lang="zh-CN" altLang="en-US" smtClean="0"/>
              <a:t>2017/11/29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187567866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29/11/2017</a:t>
            </a:fld>
            <a:endParaRPr lang="en-JM" dirty="0">
              <a:solidFill>
                <a:prstClr val="black">
                  <a:tint val="75000"/>
                </a:prstClr>
              </a:solidFill>
            </a:endParaRPr>
          </a:p>
        </p:txBody>
      </p:sp>
    </p:spTree>
    <p:extLst>
      <p:ext uri="{BB962C8B-B14F-4D97-AF65-F5344CB8AC3E}">
        <p14:creationId xmlns:p14="http://schemas.microsoft.com/office/powerpoint/2010/main" val="221473814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29/11/2017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29030393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29/11/2017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2945302849"/>
      </p:ext>
    </p:extLst>
  </p:cSld>
  <p:clrMapOvr>
    <a:masterClrMapping/>
  </p:clrMapOvr>
  <p:hf hdr="0" dt="0"/>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29/11/2017</a:t>
            </a:fld>
            <a:endParaRPr lang="en-JM" dirty="0">
              <a:solidFill>
                <a:prstClr val="black">
                  <a:tint val="75000"/>
                </a:prstClr>
              </a:solidFill>
            </a:endParaRPr>
          </a:p>
        </p:txBody>
      </p:sp>
    </p:spTree>
    <p:extLst>
      <p:ext uri="{BB962C8B-B14F-4D97-AF65-F5344CB8AC3E}">
        <p14:creationId xmlns:p14="http://schemas.microsoft.com/office/powerpoint/2010/main" val="416299073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29/11/2017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273729221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29/11/2017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1174124145"/>
      </p:ext>
    </p:extLst>
  </p:cSld>
  <p:clrMapOvr>
    <a:masterClrMapping/>
  </p:clrMapOvr>
  <p:hf hdr="0" dt="0"/>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29/11/2017</a:t>
            </a:fld>
            <a:endParaRPr lang="en-JM" dirty="0">
              <a:solidFill>
                <a:prstClr val="black">
                  <a:tint val="75000"/>
                </a:prstClr>
              </a:solidFill>
            </a:endParaRPr>
          </a:p>
        </p:txBody>
      </p:sp>
    </p:spTree>
    <p:extLst>
      <p:ext uri="{BB962C8B-B14F-4D97-AF65-F5344CB8AC3E}">
        <p14:creationId xmlns:p14="http://schemas.microsoft.com/office/powerpoint/2010/main" val="211847426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29/11/2017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2946944412"/>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29/11/2017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1502747024"/>
      </p:ext>
    </p:extLst>
  </p:cSld>
  <p:clrMapOvr>
    <a:masterClrMapping/>
  </p:clrMapOvr>
  <p:hf hdr="0" dt="0"/>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29/11/2017</a:t>
            </a:fld>
            <a:endParaRPr lang="en-JM" dirty="0">
              <a:solidFill>
                <a:prstClr val="black">
                  <a:tint val="75000"/>
                </a:prstClr>
              </a:solidFill>
            </a:endParaRPr>
          </a:p>
        </p:txBody>
      </p:sp>
    </p:spTree>
    <p:extLst>
      <p:ext uri="{BB962C8B-B14F-4D97-AF65-F5344CB8AC3E}">
        <p14:creationId xmlns:p14="http://schemas.microsoft.com/office/powerpoint/2010/main" val="338015155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743" y="1710135"/>
            <a:ext cx="10514231" cy="2853398"/>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743" y="4590527"/>
            <a:ext cx="10514231" cy="1500534"/>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4C4388EF-52D1-4258-9BE5-BCD010C7D4DE}" type="datetimeFigureOut">
              <a:rPr lang="zh-CN" altLang="en-US" smtClean="0"/>
              <a:t>2017/11/29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3568261975"/>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29/11/2017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3521294096"/>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29/11/2017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218163827"/>
      </p:ext>
    </p:extLst>
  </p:cSld>
  <p:clrMapOvr>
    <a:masterClrMapping/>
  </p:clrMapOvr>
  <p:hf hdr="0" dt="0"/>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29/11/2017</a:t>
            </a:fld>
            <a:endParaRPr lang="en-JM" dirty="0">
              <a:solidFill>
                <a:prstClr val="black">
                  <a:tint val="75000"/>
                </a:prstClr>
              </a:solidFill>
            </a:endParaRPr>
          </a:p>
        </p:txBody>
      </p:sp>
    </p:spTree>
    <p:extLst>
      <p:ext uri="{BB962C8B-B14F-4D97-AF65-F5344CB8AC3E}">
        <p14:creationId xmlns:p14="http://schemas.microsoft.com/office/powerpoint/2010/main" val="2932136213"/>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29/11/2017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1963950714"/>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29/11/2017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3552026902"/>
      </p:ext>
    </p:extLst>
  </p:cSld>
  <p:clrMapOvr>
    <a:masterClrMapping/>
  </p:clrMapOvr>
  <p:hf hdr="0" dt="0"/>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29/11/2017</a:t>
            </a:fld>
            <a:endParaRPr lang="en-JM" dirty="0">
              <a:solidFill>
                <a:prstClr val="black">
                  <a:tint val="75000"/>
                </a:prstClr>
              </a:solidFill>
            </a:endParaRPr>
          </a:p>
        </p:txBody>
      </p:sp>
    </p:spTree>
    <p:extLst>
      <p:ext uri="{BB962C8B-B14F-4D97-AF65-F5344CB8AC3E}">
        <p14:creationId xmlns:p14="http://schemas.microsoft.com/office/powerpoint/2010/main" val="1915925690"/>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282" y="2130922"/>
            <a:ext cx="10361851" cy="1470365"/>
          </a:xfrm>
        </p:spPr>
        <p:txBody>
          <a:bodyPr/>
          <a:lstStyle/>
          <a:p>
            <a:r>
              <a:rPr lang="en-US"/>
              <a:t>Click to edit Master title style</a:t>
            </a:r>
          </a:p>
        </p:txBody>
      </p:sp>
      <p:sp>
        <p:nvSpPr>
          <p:cNvPr id="3" name="Subtitle 2"/>
          <p:cNvSpPr>
            <a:spLocks noGrp="1"/>
          </p:cNvSpPr>
          <p:nvPr>
            <p:ph type="subTitle" idx="1"/>
          </p:nvPr>
        </p:nvSpPr>
        <p:spPr>
          <a:xfrm>
            <a:off x="1828563" y="3887100"/>
            <a:ext cx="8533289" cy="1753006"/>
          </a:xfrm>
        </p:spPr>
        <p:txBody>
          <a:bodyPr/>
          <a:lstStyle>
            <a:lvl1pPr marL="0" indent="0" algn="ctr">
              <a:buNone/>
              <a:defRPr>
                <a:solidFill>
                  <a:schemeClr val="tx1">
                    <a:tint val="75000"/>
                  </a:schemeClr>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pPr>
              <a:defRPr/>
            </a:pPr>
            <a:fld id="{406E9206-D2D6-4057-92D4-39C87A03E66D}" type="datetime1">
              <a:rPr lang="en-US" altLang="zh-CN" smtClean="0">
                <a:solidFill>
                  <a:prstClr val="black">
                    <a:tint val="75000"/>
                  </a:prstClr>
                </a:solidFill>
              </a:rPr>
              <a:pPr>
                <a:defRPr/>
              </a:pPr>
              <a:t>11/29/2017</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1589626290"/>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a:defRPr/>
            </a:pPr>
            <a:fld id="{C052E9E1-D97D-4C90-BB96-FA1ED58B786F}" type="datetime1">
              <a:rPr lang="en-US" altLang="zh-CN" smtClean="0">
                <a:solidFill>
                  <a:prstClr val="black">
                    <a:tint val="75000"/>
                  </a:prstClr>
                </a:solidFill>
              </a:rPr>
              <a:pPr>
                <a:defRPr/>
              </a:pPr>
              <a:t>11/29/2017</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1911562813"/>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2960" y="4407923"/>
            <a:ext cx="10361851" cy="1362390"/>
          </a:xfrm>
        </p:spPr>
        <p:txBody>
          <a:bodyPr anchor="t"/>
          <a:lstStyle>
            <a:lvl1pPr algn="l">
              <a:defRPr sz="5400" b="1" cap="all"/>
            </a:lvl1pPr>
          </a:lstStyle>
          <a:p>
            <a:r>
              <a:rPr lang="en-US"/>
              <a:t>Click to edit Master title style</a:t>
            </a:r>
          </a:p>
        </p:txBody>
      </p:sp>
      <p:sp>
        <p:nvSpPr>
          <p:cNvPr id="3" name="Text Placeholder 2"/>
          <p:cNvSpPr>
            <a:spLocks noGrp="1"/>
          </p:cNvSpPr>
          <p:nvPr>
            <p:ph type="body" idx="1"/>
          </p:nvPr>
        </p:nvSpPr>
        <p:spPr>
          <a:xfrm>
            <a:off x="962960" y="2907387"/>
            <a:ext cx="10361851" cy="1500534"/>
          </a:xfrm>
        </p:spPr>
        <p:txBody>
          <a:bodyPr anchor="b"/>
          <a:lstStyle>
            <a:lvl1pPr marL="0" indent="0">
              <a:buNone/>
              <a:defRPr sz="2700">
                <a:solidFill>
                  <a:schemeClr val="tx1">
                    <a:tint val="75000"/>
                  </a:schemeClr>
                </a:solidFill>
              </a:defRPr>
            </a:lvl1pPr>
            <a:lvl2pPr marL="609585" indent="0">
              <a:buNone/>
              <a:defRPr sz="2400">
                <a:solidFill>
                  <a:schemeClr val="tx1">
                    <a:tint val="75000"/>
                  </a:schemeClr>
                </a:solidFill>
              </a:defRPr>
            </a:lvl2pPr>
            <a:lvl3pPr marL="1219170" indent="0">
              <a:buNone/>
              <a:defRPr sz="2200">
                <a:solidFill>
                  <a:schemeClr val="tx1">
                    <a:tint val="75000"/>
                  </a:schemeClr>
                </a:solidFill>
              </a:defRPr>
            </a:lvl3pPr>
            <a:lvl4pPr marL="1828754" indent="0">
              <a:buNone/>
              <a:defRPr sz="1900">
                <a:solidFill>
                  <a:schemeClr val="tx1">
                    <a:tint val="75000"/>
                  </a:schemeClr>
                </a:solidFill>
              </a:defRPr>
            </a:lvl4pPr>
            <a:lvl5pPr marL="2438339" indent="0">
              <a:buNone/>
              <a:defRPr sz="1900">
                <a:solidFill>
                  <a:schemeClr val="tx1">
                    <a:tint val="75000"/>
                  </a:schemeClr>
                </a:solidFill>
              </a:defRPr>
            </a:lvl5pPr>
            <a:lvl6pPr marL="3047924" indent="0">
              <a:buNone/>
              <a:defRPr sz="1900">
                <a:solidFill>
                  <a:schemeClr val="tx1">
                    <a:tint val="75000"/>
                  </a:schemeClr>
                </a:solidFill>
              </a:defRPr>
            </a:lvl6pPr>
            <a:lvl7pPr marL="3657509" indent="0">
              <a:buNone/>
              <a:defRPr sz="1900">
                <a:solidFill>
                  <a:schemeClr val="tx1">
                    <a:tint val="75000"/>
                  </a:schemeClr>
                </a:solidFill>
              </a:defRPr>
            </a:lvl7pPr>
            <a:lvl8pPr marL="4267093" indent="0">
              <a:buNone/>
              <a:defRPr sz="1900">
                <a:solidFill>
                  <a:schemeClr val="tx1">
                    <a:tint val="75000"/>
                  </a:schemeClr>
                </a:solidFill>
              </a:defRPr>
            </a:lvl8pPr>
            <a:lvl9pPr marL="4876678" indent="0">
              <a:buNone/>
              <a:defRPr sz="19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pPr>
              <a:defRPr/>
            </a:pPr>
            <a:fld id="{814779EE-1E16-4CC5-A459-C716090F6017}" type="datetime1">
              <a:rPr lang="en-US" altLang="zh-CN" smtClean="0">
                <a:solidFill>
                  <a:prstClr val="black">
                    <a:tint val="75000"/>
                  </a:prstClr>
                </a:solidFill>
              </a:rPr>
              <a:pPr>
                <a:defRPr/>
              </a:pPr>
              <a:t>11/29/2017</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2651570088"/>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522" y="1600572"/>
            <a:ext cx="5384099" cy="4527011"/>
          </a:xfrm>
        </p:spPr>
        <p:txBody>
          <a:bodyPr/>
          <a:lstStyle>
            <a:lvl1pPr>
              <a:defRPr sz="3800"/>
            </a:lvl1pPr>
            <a:lvl2pPr>
              <a:defRPr sz="3200"/>
            </a:lvl2pPr>
            <a:lvl3pPr>
              <a:defRPr sz="2700"/>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6794" y="1600572"/>
            <a:ext cx="5384099" cy="4527011"/>
          </a:xfrm>
        </p:spPr>
        <p:txBody>
          <a:bodyPr/>
          <a:lstStyle>
            <a:lvl1pPr>
              <a:defRPr sz="3800"/>
            </a:lvl1pPr>
            <a:lvl2pPr>
              <a:defRPr sz="3200"/>
            </a:lvl2pPr>
            <a:lvl3pPr>
              <a:defRPr sz="2700"/>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pPr>
              <a:defRPr/>
            </a:pPr>
            <a:fld id="{A3311C9F-D64E-4824-A709-CF61DE4E0BDD}" type="datetime1">
              <a:rPr lang="en-US" altLang="zh-CN" smtClean="0">
                <a:solidFill>
                  <a:prstClr val="black">
                    <a:tint val="75000"/>
                  </a:prstClr>
                </a:solidFill>
              </a:rPr>
              <a:pPr>
                <a:defRPr/>
              </a:pPr>
              <a:t>11/29/2017</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696614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091" y="1826048"/>
            <a:ext cx="5180926" cy="4352346"/>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1396" y="1826048"/>
            <a:ext cx="5180926" cy="4352346"/>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4C4388EF-52D1-4258-9BE5-BCD010C7D4DE}" type="datetimeFigureOut">
              <a:rPr lang="zh-CN" altLang="en-US" smtClean="0"/>
              <a:t>2017/11/29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828902318"/>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522" y="1535469"/>
            <a:ext cx="5386216" cy="639911"/>
          </a:xfrm>
        </p:spPr>
        <p:txBody>
          <a:bodyPr anchor="b"/>
          <a:lstStyle>
            <a:lvl1pPr marL="0" indent="0">
              <a:buNone/>
              <a:defRPr sz="3200" b="1"/>
            </a:lvl1pPr>
            <a:lvl2pPr marL="609585" indent="0">
              <a:buNone/>
              <a:defRPr sz="2700" b="1"/>
            </a:lvl2pPr>
            <a:lvl3pPr marL="1219170" indent="0">
              <a:buNone/>
              <a:defRPr sz="2400" b="1"/>
            </a:lvl3pPr>
            <a:lvl4pPr marL="1828754" indent="0">
              <a:buNone/>
              <a:defRPr sz="2200" b="1"/>
            </a:lvl4pPr>
            <a:lvl5pPr marL="2438339" indent="0">
              <a:buNone/>
              <a:defRPr sz="2200" b="1"/>
            </a:lvl5pPr>
            <a:lvl6pPr marL="3047924" indent="0">
              <a:buNone/>
              <a:defRPr sz="2200" b="1"/>
            </a:lvl6pPr>
            <a:lvl7pPr marL="3657509" indent="0">
              <a:buNone/>
              <a:defRPr sz="2200" b="1"/>
            </a:lvl7pPr>
            <a:lvl8pPr marL="4267093" indent="0">
              <a:buNone/>
              <a:defRPr sz="2200" b="1"/>
            </a:lvl8pPr>
            <a:lvl9pPr marL="4876678" indent="0">
              <a:buNone/>
              <a:defRPr sz="2200" b="1"/>
            </a:lvl9pPr>
          </a:lstStyle>
          <a:p>
            <a:pPr lvl="0"/>
            <a:r>
              <a:rPr lang="en-US"/>
              <a:t>Click to edit Master text styles</a:t>
            </a:r>
          </a:p>
        </p:txBody>
      </p:sp>
      <p:sp>
        <p:nvSpPr>
          <p:cNvPr id="4" name="Content Placeholder 3"/>
          <p:cNvSpPr>
            <a:spLocks noGrp="1"/>
          </p:cNvSpPr>
          <p:nvPr>
            <p:ph sz="half" idx="2"/>
          </p:nvPr>
        </p:nvSpPr>
        <p:spPr>
          <a:xfrm>
            <a:off x="609522" y="2175380"/>
            <a:ext cx="5386216" cy="3952203"/>
          </a:xfrm>
        </p:spPr>
        <p:txBody>
          <a:bodyPr/>
          <a:lstStyle>
            <a:lvl1pPr>
              <a:defRPr sz="3200"/>
            </a:lvl1pPr>
            <a:lvl2pPr>
              <a:defRPr sz="2700"/>
            </a:lvl2pPr>
            <a:lvl3pPr>
              <a:defRPr sz="2400"/>
            </a:lvl3pPr>
            <a:lvl4pPr>
              <a:defRPr sz="2200"/>
            </a:lvl4pPr>
            <a:lvl5pPr>
              <a:defRPr sz="2200"/>
            </a:lvl5pPr>
            <a:lvl6pPr>
              <a:defRPr sz="2200"/>
            </a:lvl6pPr>
            <a:lvl7pPr>
              <a:defRPr sz="2200"/>
            </a:lvl7pPr>
            <a:lvl8pPr>
              <a:defRPr sz="2200"/>
            </a:lvl8pPr>
            <a:lvl9pPr>
              <a:defRPr sz="2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2567" y="1535469"/>
            <a:ext cx="5388332" cy="639911"/>
          </a:xfrm>
        </p:spPr>
        <p:txBody>
          <a:bodyPr anchor="b"/>
          <a:lstStyle>
            <a:lvl1pPr marL="0" indent="0">
              <a:buNone/>
              <a:defRPr sz="3200" b="1"/>
            </a:lvl1pPr>
            <a:lvl2pPr marL="609585" indent="0">
              <a:buNone/>
              <a:defRPr sz="2700" b="1"/>
            </a:lvl2pPr>
            <a:lvl3pPr marL="1219170" indent="0">
              <a:buNone/>
              <a:defRPr sz="2400" b="1"/>
            </a:lvl3pPr>
            <a:lvl4pPr marL="1828754" indent="0">
              <a:buNone/>
              <a:defRPr sz="2200" b="1"/>
            </a:lvl4pPr>
            <a:lvl5pPr marL="2438339" indent="0">
              <a:buNone/>
              <a:defRPr sz="2200" b="1"/>
            </a:lvl5pPr>
            <a:lvl6pPr marL="3047924" indent="0">
              <a:buNone/>
              <a:defRPr sz="2200" b="1"/>
            </a:lvl6pPr>
            <a:lvl7pPr marL="3657509" indent="0">
              <a:buNone/>
              <a:defRPr sz="2200" b="1"/>
            </a:lvl7pPr>
            <a:lvl8pPr marL="4267093" indent="0">
              <a:buNone/>
              <a:defRPr sz="2200" b="1"/>
            </a:lvl8pPr>
            <a:lvl9pPr marL="4876678" indent="0">
              <a:buNone/>
              <a:defRPr sz="2200" b="1"/>
            </a:lvl9pPr>
          </a:lstStyle>
          <a:p>
            <a:pPr lvl="0"/>
            <a:r>
              <a:rPr lang="en-US"/>
              <a:t>Click to edit Master text styles</a:t>
            </a:r>
          </a:p>
        </p:txBody>
      </p:sp>
      <p:sp>
        <p:nvSpPr>
          <p:cNvPr id="6" name="Content Placeholder 5"/>
          <p:cNvSpPr>
            <a:spLocks noGrp="1"/>
          </p:cNvSpPr>
          <p:nvPr>
            <p:ph sz="quarter" idx="4"/>
          </p:nvPr>
        </p:nvSpPr>
        <p:spPr>
          <a:xfrm>
            <a:off x="6192567" y="2175380"/>
            <a:ext cx="5388332" cy="3952203"/>
          </a:xfrm>
        </p:spPr>
        <p:txBody>
          <a:bodyPr/>
          <a:lstStyle>
            <a:lvl1pPr>
              <a:defRPr sz="3200"/>
            </a:lvl1pPr>
            <a:lvl2pPr>
              <a:defRPr sz="2700"/>
            </a:lvl2pPr>
            <a:lvl3pPr>
              <a:defRPr sz="2400"/>
            </a:lvl3pPr>
            <a:lvl4pPr>
              <a:defRPr sz="2200"/>
            </a:lvl4pPr>
            <a:lvl5pPr>
              <a:defRPr sz="2200"/>
            </a:lvl5pPr>
            <a:lvl6pPr>
              <a:defRPr sz="2200"/>
            </a:lvl6pPr>
            <a:lvl7pPr>
              <a:defRPr sz="2200"/>
            </a:lvl7pPr>
            <a:lvl8pPr>
              <a:defRPr sz="2200"/>
            </a:lvl8pPr>
            <a:lvl9pPr>
              <a:defRPr sz="2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pPr>
              <a:defRPr/>
            </a:pPr>
            <a:fld id="{0A4318BD-B3C6-4D4B-B871-C29490A2E55A}" type="datetime1">
              <a:rPr lang="en-US" altLang="zh-CN" smtClean="0">
                <a:solidFill>
                  <a:prstClr val="black">
                    <a:tint val="75000"/>
                  </a:prstClr>
                </a:solidFill>
              </a:rPr>
              <a:pPr>
                <a:defRPr/>
              </a:pPr>
              <a:t>11/29/2017</a:t>
            </a:fld>
            <a:endParaRPr lang="en-US" dirty="0">
              <a:solidFill>
                <a:prstClr val="black">
                  <a:tint val="75000"/>
                </a:prstClr>
              </a:solidFill>
            </a:endParaRPr>
          </a:p>
        </p:txBody>
      </p:sp>
      <p:sp>
        <p:nvSpPr>
          <p:cNvPr id="8" name="Footer Placeholder 7"/>
          <p:cNvSpPr>
            <a:spLocks noGrp="1"/>
          </p:cNvSpPr>
          <p:nvPr>
            <p:ph type="ftr" sz="quarter" idx="11"/>
          </p:nvPr>
        </p:nvSpPr>
        <p:spPr/>
        <p:txBody>
          <a:bodyPr/>
          <a:lstStyle/>
          <a:p>
            <a:pPr>
              <a:defRPr/>
            </a:pPr>
            <a:endParaRPr lang="en-US" dirty="0">
              <a:solidFill>
                <a:prstClr val="black">
                  <a:tint val="75000"/>
                </a:prstClr>
              </a:solidFill>
            </a:endParaRPr>
          </a:p>
        </p:txBody>
      </p:sp>
      <p:sp>
        <p:nvSpPr>
          <p:cNvPr id="9" name="Slide Number Placeholder 8"/>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1549414329"/>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pPr>
              <a:defRPr/>
            </a:pPr>
            <a:fld id="{E14CAFC4-799C-4CDE-B92B-8C262F06CF3E}" type="datetime1">
              <a:rPr lang="en-US" altLang="zh-CN" smtClean="0">
                <a:solidFill>
                  <a:prstClr val="black">
                    <a:tint val="75000"/>
                  </a:prstClr>
                </a:solidFill>
              </a:rPr>
              <a:pPr>
                <a:defRPr/>
              </a:pPr>
              <a:t>11/29/2017</a:t>
            </a:fld>
            <a:endParaRPr lang="en-US" dirty="0">
              <a:solidFill>
                <a:prstClr val="black">
                  <a:tint val="75000"/>
                </a:prstClr>
              </a:solidFill>
            </a:endParaRPr>
          </a:p>
        </p:txBody>
      </p:sp>
      <p:sp>
        <p:nvSpPr>
          <p:cNvPr id="4" name="Footer Placeholder 3"/>
          <p:cNvSpPr>
            <a:spLocks noGrp="1"/>
          </p:cNvSpPr>
          <p:nvPr>
            <p:ph type="ftr" sz="quarter" idx="11"/>
          </p:nvPr>
        </p:nvSpPr>
        <p:spPr/>
        <p:txBody>
          <a:bodyPr/>
          <a:lstStyle/>
          <a:p>
            <a:pPr>
              <a:defRPr/>
            </a:pPr>
            <a:endParaRPr lang="en-US" dirty="0">
              <a:solidFill>
                <a:prstClr val="black">
                  <a:tint val="75000"/>
                </a:prstClr>
              </a:solidFill>
            </a:endParaRPr>
          </a:p>
        </p:txBody>
      </p:sp>
      <p:sp>
        <p:nvSpPr>
          <p:cNvPr id="5" name="Slide Number Placeholder 4"/>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2840117460"/>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圆角矩形 4"/>
          <p:cNvSpPr/>
          <p:nvPr userDrawn="1"/>
        </p:nvSpPr>
        <p:spPr>
          <a:xfrm>
            <a:off x="1139485" y="1031497"/>
            <a:ext cx="9911444" cy="42900"/>
          </a:xfrm>
          <a:prstGeom prst="roundRect">
            <a:avLst>
              <a:gd name="adj" fmla="val 50000"/>
            </a:avLst>
          </a:prstGeom>
          <a:gradFill>
            <a:gsLst>
              <a:gs pos="0">
                <a:schemeClr val="bg1">
                  <a:lumMod val="75000"/>
                </a:schemeClr>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sp>
        <p:nvSpPr>
          <p:cNvPr id="6" name="圆角矩形 5"/>
          <p:cNvSpPr/>
          <p:nvPr userDrawn="1"/>
        </p:nvSpPr>
        <p:spPr>
          <a:xfrm>
            <a:off x="5899289" y="6453393"/>
            <a:ext cx="391838" cy="22015"/>
          </a:xfrm>
          <a:prstGeom prst="roundRect">
            <a:avLst>
              <a:gd name="adj" fmla="val 50000"/>
            </a:avLst>
          </a:prstGeom>
          <a:gradFill>
            <a:gsLst>
              <a:gs pos="0">
                <a:schemeClr val="bg1">
                  <a:lumMod val="75000"/>
                </a:schemeClr>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sp>
        <p:nvSpPr>
          <p:cNvPr id="7" name="日期占位符 6"/>
          <p:cNvSpPr>
            <a:spLocks noGrp="1"/>
          </p:cNvSpPr>
          <p:nvPr>
            <p:ph type="dt" sz="half" idx="10"/>
          </p:nvPr>
        </p:nvSpPr>
        <p:spPr/>
        <p:txBody>
          <a:bodyPr/>
          <a:lstStyle/>
          <a:p>
            <a:pPr>
              <a:defRPr/>
            </a:pPr>
            <a:fld id="{3E729073-8FFE-4F18-B513-07581FC6638E}" type="datetime1">
              <a:rPr lang="en-US" altLang="zh-CN" smtClean="0">
                <a:solidFill>
                  <a:prstClr val="black">
                    <a:tint val="75000"/>
                  </a:prstClr>
                </a:solidFill>
              </a:rPr>
              <a:pPr>
                <a:defRPr/>
              </a:pPr>
              <a:t>11/29/2017</a:t>
            </a:fld>
            <a:endParaRPr lang="en-US" dirty="0">
              <a:solidFill>
                <a:prstClr val="black">
                  <a:tint val="75000"/>
                </a:prstClr>
              </a:solidFill>
            </a:endParaRPr>
          </a:p>
        </p:txBody>
      </p:sp>
      <p:sp>
        <p:nvSpPr>
          <p:cNvPr id="9" name="灯片编号占位符 8"/>
          <p:cNvSpPr>
            <a:spLocks noGrp="1"/>
          </p:cNvSpPr>
          <p:nvPr>
            <p:ph type="sldNum" sz="quarter" idx="12"/>
          </p:nvPr>
        </p:nvSpPr>
        <p:spPr>
          <a:xfrm>
            <a:off x="4672992" y="6397708"/>
            <a:ext cx="2844430" cy="365210"/>
          </a:xfrm>
        </p:spPr>
        <p:txBody>
          <a:bodyPr/>
          <a:lstStyle>
            <a:lvl1pPr algn="ctr">
              <a:defRPr>
                <a:latin typeface="ITC Avant Garde Std Bk" panose="020B0502020202020204" pitchFamily="34" charset="0"/>
              </a:defRPr>
            </a:lvl1p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2696887435"/>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3575321500"/>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524" y="273113"/>
            <a:ext cx="4010562" cy="1162320"/>
          </a:xfrm>
        </p:spPr>
        <p:txBody>
          <a:bodyPr anchor="b"/>
          <a:lstStyle>
            <a:lvl1pPr algn="l">
              <a:defRPr sz="2700" b="1"/>
            </a:lvl1pPr>
          </a:lstStyle>
          <a:p>
            <a:r>
              <a:rPr lang="en-US"/>
              <a:t>Click to edit Master title style</a:t>
            </a:r>
          </a:p>
        </p:txBody>
      </p:sp>
      <p:sp>
        <p:nvSpPr>
          <p:cNvPr id="3" name="Content Placeholder 2"/>
          <p:cNvSpPr>
            <a:spLocks noGrp="1"/>
          </p:cNvSpPr>
          <p:nvPr>
            <p:ph idx="1"/>
          </p:nvPr>
        </p:nvSpPr>
        <p:spPr>
          <a:xfrm>
            <a:off x="4766113" y="273117"/>
            <a:ext cx="6814780" cy="5854468"/>
          </a:xfrm>
        </p:spPr>
        <p:txBody>
          <a:bodyPr/>
          <a:lstStyle>
            <a:lvl1pPr>
              <a:defRPr sz="4300"/>
            </a:lvl1pPr>
            <a:lvl2pPr>
              <a:defRPr sz="3800"/>
            </a:lvl2pPr>
            <a:lvl3pPr>
              <a:defRPr sz="3200"/>
            </a:lvl3pPr>
            <a:lvl4pPr>
              <a:defRPr sz="2700"/>
            </a:lvl4pPr>
            <a:lvl5pPr>
              <a:defRPr sz="2700"/>
            </a:lvl5pPr>
            <a:lvl6pPr>
              <a:defRPr sz="2700"/>
            </a:lvl6pPr>
            <a:lvl7pPr>
              <a:defRPr sz="2700"/>
            </a:lvl7pPr>
            <a:lvl8pPr>
              <a:defRPr sz="2700"/>
            </a:lvl8pPr>
            <a:lvl9pPr>
              <a:defRPr sz="27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524" y="1435437"/>
            <a:ext cx="4010562" cy="4692149"/>
          </a:xfrm>
        </p:spPr>
        <p:txBody>
          <a:bodyPr/>
          <a:lstStyle>
            <a:lvl1pPr marL="0" indent="0">
              <a:buNone/>
              <a:defRPr sz="1900"/>
            </a:lvl1pPr>
            <a:lvl2pPr marL="609585" indent="0">
              <a:buNone/>
              <a:defRPr sz="1600"/>
            </a:lvl2pPr>
            <a:lvl3pPr marL="1219170" indent="0">
              <a:buNone/>
              <a:defRPr sz="1400"/>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en-US"/>
              <a:t>Click to edit Master text styles</a:t>
            </a:r>
          </a:p>
        </p:txBody>
      </p:sp>
      <p:sp>
        <p:nvSpPr>
          <p:cNvPr id="5" name="Date Placeholder 4"/>
          <p:cNvSpPr>
            <a:spLocks noGrp="1"/>
          </p:cNvSpPr>
          <p:nvPr>
            <p:ph type="dt" sz="half" idx="10"/>
          </p:nvPr>
        </p:nvSpPr>
        <p:spPr/>
        <p:txBody>
          <a:bodyPr/>
          <a:lstStyle/>
          <a:p>
            <a:pPr>
              <a:defRPr/>
            </a:pPr>
            <a:fld id="{43C7FCF6-76BD-4495-B08F-4C059D2BA31F}" type="datetime1">
              <a:rPr lang="en-US" altLang="zh-CN" smtClean="0">
                <a:solidFill>
                  <a:prstClr val="black">
                    <a:tint val="75000"/>
                  </a:prstClr>
                </a:solidFill>
              </a:rPr>
              <a:pPr>
                <a:defRPr/>
              </a:pPr>
              <a:t>11/29/2017</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3971293340"/>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406" y="4801714"/>
            <a:ext cx="7314248" cy="566870"/>
          </a:xfrm>
        </p:spPr>
        <p:txBody>
          <a:bodyPr anchor="b"/>
          <a:lstStyle>
            <a:lvl1pPr algn="l">
              <a:defRPr sz="2700" b="1"/>
            </a:lvl1pPr>
          </a:lstStyle>
          <a:p>
            <a:r>
              <a:rPr lang="en-US"/>
              <a:t>Click to edit Master title style</a:t>
            </a:r>
          </a:p>
        </p:txBody>
      </p:sp>
      <p:sp>
        <p:nvSpPr>
          <p:cNvPr id="3" name="Picture Placeholder 2"/>
          <p:cNvSpPr>
            <a:spLocks noGrp="1"/>
          </p:cNvSpPr>
          <p:nvPr>
            <p:ph type="pic" idx="1"/>
          </p:nvPr>
        </p:nvSpPr>
        <p:spPr>
          <a:xfrm>
            <a:off x="2389406" y="612918"/>
            <a:ext cx="7314248" cy="4115753"/>
          </a:xfrm>
        </p:spPr>
        <p:txBody>
          <a:bodyPr/>
          <a:lstStyle>
            <a:lvl1pPr marL="0" indent="0">
              <a:buNone/>
              <a:defRPr sz="4300"/>
            </a:lvl1pPr>
            <a:lvl2pPr marL="609585" indent="0">
              <a:buNone/>
              <a:defRPr sz="3800"/>
            </a:lvl2pPr>
            <a:lvl3pPr marL="1219170" indent="0">
              <a:buNone/>
              <a:defRPr sz="3200"/>
            </a:lvl3pPr>
            <a:lvl4pPr marL="1828754" indent="0">
              <a:buNone/>
              <a:defRPr sz="2700"/>
            </a:lvl4pPr>
            <a:lvl5pPr marL="2438339" indent="0">
              <a:buNone/>
              <a:defRPr sz="2700"/>
            </a:lvl5pPr>
            <a:lvl6pPr marL="3047924" indent="0">
              <a:buNone/>
              <a:defRPr sz="2700"/>
            </a:lvl6pPr>
            <a:lvl7pPr marL="3657509" indent="0">
              <a:buNone/>
              <a:defRPr sz="2700"/>
            </a:lvl7pPr>
            <a:lvl8pPr marL="4267093" indent="0">
              <a:buNone/>
              <a:defRPr sz="2700"/>
            </a:lvl8pPr>
            <a:lvl9pPr marL="4876678" indent="0">
              <a:buNone/>
              <a:defRPr sz="2700"/>
            </a:lvl9pPr>
          </a:lstStyle>
          <a:p>
            <a:endParaRPr lang="en-US" dirty="0"/>
          </a:p>
        </p:txBody>
      </p:sp>
      <p:sp>
        <p:nvSpPr>
          <p:cNvPr id="4" name="Text Placeholder 3"/>
          <p:cNvSpPr>
            <a:spLocks noGrp="1"/>
          </p:cNvSpPr>
          <p:nvPr>
            <p:ph type="body" sz="half" idx="2"/>
          </p:nvPr>
        </p:nvSpPr>
        <p:spPr>
          <a:xfrm>
            <a:off x="2389406" y="5368584"/>
            <a:ext cx="7314248" cy="805049"/>
          </a:xfrm>
        </p:spPr>
        <p:txBody>
          <a:bodyPr/>
          <a:lstStyle>
            <a:lvl1pPr marL="0" indent="0">
              <a:buNone/>
              <a:defRPr sz="1900"/>
            </a:lvl1pPr>
            <a:lvl2pPr marL="609585" indent="0">
              <a:buNone/>
              <a:defRPr sz="1600"/>
            </a:lvl2pPr>
            <a:lvl3pPr marL="1219170" indent="0">
              <a:buNone/>
              <a:defRPr sz="1400"/>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en-US"/>
              <a:t>Click to edit Master text styles</a:t>
            </a:r>
          </a:p>
        </p:txBody>
      </p:sp>
      <p:sp>
        <p:nvSpPr>
          <p:cNvPr id="5" name="Date Placeholder 4"/>
          <p:cNvSpPr>
            <a:spLocks noGrp="1"/>
          </p:cNvSpPr>
          <p:nvPr>
            <p:ph type="dt" sz="half" idx="10"/>
          </p:nvPr>
        </p:nvSpPr>
        <p:spPr/>
        <p:txBody>
          <a:bodyPr/>
          <a:lstStyle/>
          <a:p>
            <a:pPr>
              <a:defRPr/>
            </a:pPr>
            <a:fld id="{E257577C-F53D-4BB9-9408-EB84DEB3CD80}" type="datetime1">
              <a:rPr lang="en-US" altLang="zh-CN" smtClean="0">
                <a:solidFill>
                  <a:prstClr val="black">
                    <a:tint val="75000"/>
                  </a:prstClr>
                </a:solidFill>
              </a:rPr>
              <a:pPr>
                <a:defRPr/>
              </a:pPr>
              <a:t>11/29/2017</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4037326704"/>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a:defRPr/>
            </a:pPr>
            <a:fld id="{77D58058-BD14-4845-947D-4A9B79A00D09}" type="datetime1">
              <a:rPr lang="en-US" altLang="zh-CN" smtClean="0">
                <a:solidFill>
                  <a:prstClr val="black">
                    <a:tint val="75000"/>
                  </a:prstClr>
                </a:solidFill>
              </a:rPr>
              <a:pPr>
                <a:defRPr/>
              </a:pPr>
              <a:t>11/29/2017</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12838530"/>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8050" y="274704"/>
            <a:ext cx="2742843" cy="585288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522" y="274704"/>
            <a:ext cx="8025355" cy="585288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a:defRPr/>
            </a:pPr>
            <a:fld id="{18ECB469-C949-4E3F-B0CB-0C15DA7B7F92}" type="datetime1">
              <a:rPr lang="en-US" altLang="zh-CN" smtClean="0">
                <a:solidFill>
                  <a:prstClr val="black">
                    <a:tint val="75000"/>
                  </a:prstClr>
                </a:solidFill>
              </a:rPr>
              <a:pPr>
                <a:defRPr/>
              </a:pPr>
              <a:t>11/29/2017</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4004671184"/>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387112595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680" y="365211"/>
            <a:ext cx="10514231" cy="1325870"/>
          </a:xfrm>
        </p:spPr>
        <p:txBody>
          <a:bodyPr/>
          <a:lstStyle/>
          <a:p>
            <a:r>
              <a:rPr lang="zh-CN" altLang="en-US"/>
              <a:t>单击此处编辑母版标题样式</a:t>
            </a:r>
          </a:p>
        </p:txBody>
      </p:sp>
      <p:sp>
        <p:nvSpPr>
          <p:cNvPr id="3" name="文本占位符 2"/>
          <p:cNvSpPr>
            <a:spLocks noGrp="1"/>
          </p:cNvSpPr>
          <p:nvPr>
            <p:ph type="body" idx="1"/>
          </p:nvPr>
        </p:nvSpPr>
        <p:spPr>
          <a:xfrm>
            <a:off x="839679" y="1681553"/>
            <a:ext cx="5157116" cy="82410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p:nvPr>
        </p:nvSpPr>
        <p:spPr>
          <a:xfrm>
            <a:off x="839679" y="2505656"/>
            <a:ext cx="5157116" cy="3685441"/>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1398" y="1681553"/>
            <a:ext cx="5182513" cy="82410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p:nvPr>
        </p:nvSpPr>
        <p:spPr>
          <a:xfrm>
            <a:off x="6171398" y="2505656"/>
            <a:ext cx="5182513" cy="3685441"/>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4C4388EF-52D1-4258-9BE5-BCD010C7D4DE}" type="datetimeFigureOut">
              <a:rPr lang="zh-CN" altLang="en-US" smtClean="0"/>
              <a:t>2017/11/29</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385919110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4C4388EF-52D1-4258-9BE5-BCD010C7D4DE}" type="datetimeFigureOut">
              <a:rPr lang="zh-CN" altLang="en-US" smtClean="0"/>
              <a:t>2017/11/29</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386875046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C4388EF-52D1-4258-9BE5-BCD010C7D4DE}" type="datetimeFigureOut">
              <a:rPr lang="zh-CN" altLang="en-US" smtClean="0"/>
              <a:t>2017/11/29</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323985810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679" y="457307"/>
            <a:ext cx="3931725" cy="1600571"/>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2514" y="987654"/>
            <a:ext cx="6171397" cy="4874754"/>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679" y="2057877"/>
            <a:ext cx="3931725" cy="3812471"/>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C4388EF-52D1-4258-9BE5-BCD010C7D4DE}" type="datetimeFigureOut">
              <a:rPr lang="zh-CN" altLang="en-US" smtClean="0"/>
              <a:t>2017/11/29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208843549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679" y="457307"/>
            <a:ext cx="3931725" cy="1600571"/>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2514" y="987654"/>
            <a:ext cx="6171397" cy="4874754"/>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679" y="2057877"/>
            <a:ext cx="3931725" cy="3812471"/>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C4388EF-52D1-4258-9BE5-BCD010C7D4DE}" type="datetimeFigureOut">
              <a:rPr lang="zh-CN" altLang="en-US" smtClean="0"/>
              <a:t>2017/11/29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222650517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43.xml"/><Relationship Id="rId13" Type="http://schemas.openxmlformats.org/officeDocument/2006/relationships/slideLayout" Target="../slideLayouts/slideLayout48.xml"/><Relationship Id="rId3" Type="http://schemas.openxmlformats.org/officeDocument/2006/relationships/slideLayout" Target="../slideLayouts/slideLayout38.xml"/><Relationship Id="rId7" Type="http://schemas.openxmlformats.org/officeDocument/2006/relationships/slideLayout" Target="../slideLayouts/slideLayout42.xml"/><Relationship Id="rId12" Type="http://schemas.openxmlformats.org/officeDocument/2006/relationships/slideLayout" Target="../slideLayouts/slideLayout47.xml"/><Relationship Id="rId2" Type="http://schemas.openxmlformats.org/officeDocument/2006/relationships/slideLayout" Target="../slideLayouts/slideLayout37.xml"/><Relationship Id="rId1" Type="http://schemas.openxmlformats.org/officeDocument/2006/relationships/slideLayout" Target="../slideLayouts/slideLayout36.xml"/><Relationship Id="rId6" Type="http://schemas.openxmlformats.org/officeDocument/2006/relationships/slideLayout" Target="../slideLayouts/slideLayout41.xml"/><Relationship Id="rId11" Type="http://schemas.openxmlformats.org/officeDocument/2006/relationships/slideLayout" Target="../slideLayouts/slideLayout46.xml"/><Relationship Id="rId5" Type="http://schemas.openxmlformats.org/officeDocument/2006/relationships/slideLayout" Target="../slideLayouts/slideLayout40.xml"/><Relationship Id="rId15" Type="http://schemas.openxmlformats.org/officeDocument/2006/relationships/image" Target="../media/image1.jpg"/><Relationship Id="rId10" Type="http://schemas.openxmlformats.org/officeDocument/2006/relationships/slideLayout" Target="../slideLayouts/slideLayout45.xml"/><Relationship Id="rId4" Type="http://schemas.openxmlformats.org/officeDocument/2006/relationships/slideLayout" Target="../slideLayouts/slideLayout39.xml"/><Relationship Id="rId9" Type="http://schemas.openxmlformats.org/officeDocument/2006/relationships/slideLayout" Target="../slideLayouts/slideLayout44.xml"/><Relationship Id="rId14" Type="http://schemas.openxmlformats.org/officeDocument/2006/relationships/theme" Target="../theme/theme10.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image" Target="../media/image2.png"/><Relationship Id="rId5" Type="http://schemas.openxmlformats.org/officeDocument/2006/relationships/image" Target="../media/image1.jpg"/><Relationship Id="rId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17.xml"/><Relationship Id="rId2" Type="http://schemas.openxmlformats.org/officeDocument/2006/relationships/slideLayout" Target="../slideLayouts/slideLayout16.xml"/><Relationship Id="rId1" Type="http://schemas.openxmlformats.org/officeDocument/2006/relationships/slideLayout" Target="../slideLayouts/slideLayout15.xml"/><Relationship Id="rId6" Type="http://schemas.openxmlformats.org/officeDocument/2006/relationships/image" Target="../media/image2.png"/><Relationship Id="rId5" Type="http://schemas.openxmlformats.org/officeDocument/2006/relationships/image" Target="../media/image1.jpg"/><Relationship Id="rId4" Type="http://schemas.openxmlformats.org/officeDocument/2006/relationships/theme" Target="../theme/theme3.xml"/></Relationships>
</file>

<file path=ppt/slideMasters/_rels/slideMaster4.xml.rels><?xml version="1.0" encoding="UTF-8" standalone="yes"?>
<Relationships xmlns="http://schemas.openxmlformats.org/package/2006/relationships"><Relationship Id="rId3" Type="http://schemas.openxmlformats.org/officeDocument/2006/relationships/slideLayout" Target="../slideLayouts/slideLayout20.xml"/><Relationship Id="rId2" Type="http://schemas.openxmlformats.org/officeDocument/2006/relationships/slideLayout" Target="../slideLayouts/slideLayout19.xml"/><Relationship Id="rId1" Type="http://schemas.openxmlformats.org/officeDocument/2006/relationships/slideLayout" Target="../slideLayouts/slideLayout18.xml"/><Relationship Id="rId6" Type="http://schemas.openxmlformats.org/officeDocument/2006/relationships/image" Target="../media/image2.png"/><Relationship Id="rId5" Type="http://schemas.openxmlformats.org/officeDocument/2006/relationships/image" Target="../media/image1.jpg"/><Relationship Id="rId4" Type="http://schemas.openxmlformats.org/officeDocument/2006/relationships/theme" Target="../theme/theme4.xml"/></Relationships>
</file>

<file path=ppt/slideMasters/_rels/slideMaster5.xml.rels><?xml version="1.0" encoding="UTF-8" standalone="yes"?>
<Relationships xmlns="http://schemas.openxmlformats.org/package/2006/relationships"><Relationship Id="rId3" Type="http://schemas.openxmlformats.org/officeDocument/2006/relationships/slideLayout" Target="../slideLayouts/slideLayout23.xml"/><Relationship Id="rId2" Type="http://schemas.openxmlformats.org/officeDocument/2006/relationships/slideLayout" Target="../slideLayouts/slideLayout22.xml"/><Relationship Id="rId1" Type="http://schemas.openxmlformats.org/officeDocument/2006/relationships/slideLayout" Target="../slideLayouts/slideLayout21.xml"/><Relationship Id="rId6" Type="http://schemas.openxmlformats.org/officeDocument/2006/relationships/image" Target="../media/image2.png"/><Relationship Id="rId5" Type="http://schemas.openxmlformats.org/officeDocument/2006/relationships/image" Target="../media/image1.jpg"/><Relationship Id="rId4" Type="http://schemas.openxmlformats.org/officeDocument/2006/relationships/theme" Target="../theme/theme5.xml"/></Relationships>
</file>

<file path=ppt/slideMasters/_rels/slideMaster6.xml.rels><?xml version="1.0" encoding="UTF-8" standalone="yes"?>
<Relationships xmlns="http://schemas.openxmlformats.org/package/2006/relationships"><Relationship Id="rId3" Type="http://schemas.openxmlformats.org/officeDocument/2006/relationships/slideLayout" Target="../slideLayouts/slideLayout26.xml"/><Relationship Id="rId2" Type="http://schemas.openxmlformats.org/officeDocument/2006/relationships/slideLayout" Target="../slideLayouts/slideLayout25.xml"/><Relationship Id="rId1" Type="http://schemas.openxmlformats.org/officeDocument/2006/relationships/slideLayout" Target="../slideLayouts/slideLayout24.xml"/><Relationship Id="rId6" Type="http://schemas.openxmlformats.org/officeDocument/2006/relationships/image" Target="../media/image2.png"/><Relationship Id="rId5" Type="http://schemas.openxmlformats.org/officeDocument/2006/relationships/image" Target="../media/image1.jpg"/><Relationship Id="rId4" Type="http://schemas.openxmlformats.org/officeDocument/2006/relationships/theme" Target="../theme/theme6.xml"/></Relationships>
</file>

<file path=ppt/slideMasters/_rels/slideMaster7.xml.rels><?xml version="1.0" encoding="UTF-8" standalone="yes"?>
<Relationships xmlns="http://schemas.openxmlformats.org/package/2006/relationships"><Relationship Id="rId3" Type="http://schemas.openxmlformats.org/officeDocument/2006/relationships/slideLayout" Target="../slideLayouts/slideLayout29.xml"/><Relationship Id="rId2" Type="http://schemas.openxmlformats.org/officeDocument/2006/relationships/slideLayout" Target="../slideLayouts/slideLayout28.xml"/><Relationship Id="rId1" Type="http://schemas.openxmlformats.org/officeDocument/2006/relationships/slideLayout" Target="../slideLayouts/slideLayout27.xml"/><Relationship Id="rId6" Type="http://schemas.openxmlformats.org/officeDocument/2006/relationships/image" Target="../media/image2.png"/><Relationship Id="rId5" Type="http://schemas.openxmlformats.org/officeDocument/2006/relationships/image" Target="../media/image1.jpg"/><Relationship Id="rId4" Type="http://schemas.openxmlformats.org/officeDocument/2006/relationships/theme" Target="../theme/theme7.xml"/></Relationships>
</file>

<file path=ppt/slideMasters/_rels/slideMaster8.xml.rels><?xml version="1.0" encoding="UTF-8" standalone="yes"?>
<Relationships xmlns="http://schemas.openxmlformats.org/package/2006/relationships"><Relationship Id="rId3" Type="http://schemas.openxmlformats.org/officeDocument/2006/relationships/slideLayout" Target="../slideLayouts/slideLayout32.xml"/><Relationship Id="rId2" Type="http://schemas.openxmlformats.org/officeDocument/2006/relationships/slideLayout" Target="../slideLayouts/slideLayout31.xml"/><Relationship Id="rId1" Type="http://schemas.openxmlformats.org/officeDocument/2006/relationships/slideLayout" Target="../slideLayouts/slideLayout30.xml"/><Relationship Id="rId6" Type="http://schemas.openxmlformats.org/officeDocument/2006/relationships/image" Target="../media/image2.png"/><Relationship Id="rId5" Type="http://schemas.openxmlformats.org/officeDocument/2006/relationships/image" Target="../media/image1.jpg"/><Relationship Id="rId4" Type="http://schemas.openxmlformats.org/officeDocument/2006/relationships/theme" Target="../theme/theme8.xml"/></Relationships>
</file>

<file path=ppt/slideMasters/_rels/slideMaster9.xml.rels><?xml version="1.0" encoding="UTF-8" standalone="yes"?>
<Relationships xmlns="http://schemas.openxmlformats.org/package/2006/relationships"><Relationship Id="rId3" Type="http://schemas.openxmlformats.org/officeDocument/2006/relationships/slideLayout" Target="../slideLayouts/slideLayout35.xml"/><Relationship Id="rId2" Type="http://schemas.openxmlformats.org/officeDocument/2006/relationships/slideLayout" Target="../slideLayouts/slideLayout34.xml"/><Relationship Id="rId1" Type="http://schemas.openxmlformats.org/officeDocument/2006/relationships/slideLayout" Target="../slideLayouts/slideLayout33.xml"/><Relationship Id="rId6" Type="http://schemas.openxmlformats.org/officeDocument/2006/relationships/image" Target="../media/image2.png"/><Relationship Id="rId5" Type="http://schemas.openxmlformats.org/officeDocument/2006/relationships/image" Target="../media/image1.jpg"/><Relationship Id="rId4" Type="http://schemas.openxmlformats.org/officeDocument/2006/relationships/theme" Target="../theme/theme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092" y="365211"/>
            <a:ext cx="10514231" cy="1325870"/>
          </a:xfrm>
          <a:prstGeom prst="rect">
            <a:avLst/>
          </a:prstGeom>
        </p:spPr>
        <p:txBody>
          <a:bodyPr vert="horz" lIns="91436" tIns="45718" rIns="91436" bIns="45718" rtlCol="0" anchor="ctr">
            <a:normAutofit/>
          </a:bodyPr>
          <a:lstStyle/>
          <a:p>
            <a:r>
              <a:rPr lang="zh-CN" altLang="en-US"/>
              <a:t>单击此处编辑母版标题样式</a:t>
            </a:r>
          </a:p>
        </p:txBody>
      </p:sp>
      <p:sp>
        <p:nvSpPr>
          <p:cNvPr id="3" name="文本占位符 2"/>
          <p:cNvSpPr>
            <a:spLocks noGrp="1"/>
          </p:cNvSpPr>
          <p:nvPr>
            <p:ph type="body" idx="1"/>
          </p:nvPr>
        </p:nvSpPr>
        <p:spPr>
          <a:xfrm>
            <a:off x="838092" y="1826048"/>
            <a:ext cx="10514231" cy="4352346"/>
          </a:xfrm>
          <a:prstGeom prst="rect">
            <a:avLst/>
          </a:prstGeom>
        </p:spPr>
        <p:txBody>
          <a:bodyPr vert="horz" lIns="91436" tIns="45718" rIns="91436" bIns="45718"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092" y="6357823"/>
            <a:ext cx="2742843" cy="365210"/>
          </a:xfrm>
          <a:prstGeom prst="rect">
            <a:avLst/>
          </a:prstGeom>
        </p:spPr>
        <p:txBody>
          <a:bodyPr vert="horz" lIns="91436" tIns="45718" rIns="91436" bIns="45718" rtlCol="0" anchor="ctr"/>
          <a:lstStyle>
            <a:lvl1pPr algn="l">
              <a:defRPr sz="1200">
                <a:solidFill>
                  <a:schemeClr val="tx1">
                    <a:tint val="75000"/>
                  </a:schemeClr>
                </a:solidFill>
              </a:defRPr>
            </a:lvl1pPr>
          </a:lstStyle>
          <a:p>
            <a:fld id="{4C4388EF-52D1-4258-9BE5-BCD010C7D4DE}" type="datetimeFigureOut">
              <a:rPr lang="zh-CN" altLang="en-US" smtClean="0"/>
              <a:t>2017/11/29</a:t>
            </a:fld>
            <a:endParaRPr lang="zh-CN" altLang="en-US"/>
          </a:p>
        </p:txBody>
      </p:sp>
      <p:sp>
        <p:nvSpPr>
          <p:cNvPr id="5" name="页脚占位符 4"/>
          <p:cNvSpPr>
            <a:spLocks noGrp="1"/>
          </p:cNvSpPr>
          <p:nvPr>
            <p:ph type="ftr" sz="quarter" idx="3"/>
          </p:nvPr>
        </p:nvSpPr>
        <p:spPr>
          <a:xfrm>
            <a:off x="4038075" y="6357823"/>
            <a:ext cx="4114264" cy="365210"/>
          </a:xfrm>
          <a:prstGeom prst="rect">
            <a:avLst/>
          </a:prstGeom>
        </p:spPr>
        <p:txBody>
          <a:bodyPr vert="horz" lIns="91436" tIns="45718" rIns="91436" bIns="45718"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09480" y="6357823"/>
            <a:ext cx="2742843" cy="365210"/>
          </a:xfrm>
          <a:prstGeom prst="rect">
            <a:avLst/>
          </a:prstGeom>
        </p:spPr>
        <p:txBody>
          <a:bodyPr vert="horz" lIns="91436" tIns="45718" rIns="91436" bIns="45718" rtlCol="0" anchor="ctr"/>
          <a:lstStyle>
            <a:lvl1pPr algn="r">
              <a:defRPr sz="1200">
                <a:solidFill>
                  <a:schemeClr val="tx1">
                    <a:tint val="75000"/>
                  </a:schemeClr>
                </a:solidFill>
              </a:defRPr>
            </a:lvl1p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9340260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Pr>
        <a:blipFill dpi="0" rotWithShape="1">
          <a:blip r:embed="rId15">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521" y="274703"/>
            <a:ext cx="10971372" cy="1143265"/>
          </a:xfrm>
          <a:prstGeom prst="rect">
            <a:avLst/>
          </a:prstGeom>
        </p:spPr>
        <p:txBody>
          <a:bodyPr vert="horz" lIns="91436" tIns="45718" rIns="91436" bIns="45718" rtlCol="0" anchor="ctr">
            <a:normAutofit/>
          </a:bodyPr>
          <a:lstStyle/>
          <a:p>
            <a:r>
              <a:rPr lang="en-US" dirty="0"/>
              <a:t>Click to edit Master title style</a:t>
            </a:r>
          </a:p>
        </p:txBody>
      </p:sp>
      <p:sp>
        <p:nvSpPr>
          <p:cNvPr id="3" name="Text Placeholder 2"/>
          <p:cNvSpPr>
            <a:spLocks noGrp="1"/>
          </p:cNvSpPr>
          <p:nvPr>
            <p:ph type="body" idx="1"/>
          </p:nvPr>
        </p:nvSpPr>
        <p:spPr>
          <a:xfrm>
            <a:off x="609521" y="1600572"/>
            <a:ext cx="10971372" cy="4527011"/>
          </a:xfrm>
          <a:prstGeom prst="rect">
            <a:avLst/>
          </a:prstGeom>
        </p:spPr>
        <p:txBody>
          <a:bodyPr vert="horz" lIns="91436" tIns="45718" rIns="91436" bIns="45718"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609521" y="6357825"/>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9196EC2F-0988-4314-AD4B-24FF16D7B45E}" type="datetime1">
              <a:rPr lang="en-US" altLang="zh-CN" smtClean="0">
                <a:solidFill>
                  <a:prstClr val="black">
                    <a:tint val="75000"/>
                  </a:prstClr>
                </a:solidFill>
              </a:rPr>
              <a:pPr>
                <a:defRPr/>
              </a:pPr>
              <a:t>11/29/2017</a:t>
            </a:fld>
            <a:endParaRPr lang="en-US" dirty="0">
              <a:solidFill>
                <a:prstClr val="black">
                  <a:tint val="75000"/>
                </a:prstClr>
              </a:solidFill>
            </a:endParaRPr>
          </a:p>
        </p:txBody>
      </p:sp>
      <p:sp>
        <p:nvSpPr>
          <p:cNvPr id="5" name="Footer Placeholder 4"/>
          <p:cNvSpPr>
            <a:spLocks noGrp="1"/>
          </p:cNvSpPr>
          <p:nvPr>
            <p:ph type="ftr" sz="quarter" idx="3"/>
          </p:nvPr>
        </p:nvSpPr>
        <p:spPr>
          <a:xfrm>
            <a:off x="4165059" y="6357825"/>
            <a:ext cx="3860297" cy="365210"/>
          </a:xfrm>
          <a:prstGeom prst="rect">
            <a:avLst/>
          </a:prstGeom>
        </p:spPr>
        <p:txBody>
          <a:bodyPr vert="horz" lIns="91436" tIns="45718" rIns="91436" bIns="45718" rtlCol="0" anchor="ctr"/>
          <a:lstStyle>
            <a:lvl1pPr algn="ctr">
              <a:defRPr sz="1600">
                <a:solidFill>
                  <a:schemeClr val="tx1">
                    <a:tint val="75000"/>
                  </a:schemeClr>
                </a:solidFill>
              </a:defRPr>
            </a:lvl1pPr>
          </a:lstStyle>
          <a:p>
            <a:pPr>
              <a:defRPr/>
            </a:pPr>
            <a:endParaRPr lang="en-US" dirty="0">
              <a:solidFill>
                <a:prstClr val="black">
                  <a:tint val="75000"/>
                </a:prstClr>
              </a:solidFill>
            </a:endParaRPr>
          </a:p>
        </p:txBody>
      </p:sp>
      <p:sp>
        <p:nvSpPr>
          <p:cNvPr id="6" name="Slide Number Placeholder 5"/>
          <p:cNvSpPr>
            <a:spLocks noGrp="1"/>
          </p:cNvSpPr>
          <p:nvPr>
            <p:ph type="sldNum" sz="quarter" idx="4"/>
          </p:nvPr>
        </p:nvSpPr>
        <p:spPr>
          <a:xfrm>
            <a:off x="8736463" y="6357825"/>
            <a:ext cx="2844430" cy="365210"/>
          </a:xfrm>
          <a:prstGeom prst="rect">
            <a:avLst/>
          </a:prstGeom>
        </p:spPr>
        <p:txBody>
          <a:bodyPr vert="horz" lIns="91436" tIns="45718" rIns="91436" bIns="45718" rtlCol="0" anchor="ctr"/>
          <a:lstStyle>
            <a:lvl1pPr algn="r">
              <a:defRPr sz="1600">
                <a:solidFill>
                  <a:schemeClr val="tx1">
                    <a:tint val="75000"/>
                  </a:schemeClr>
                </a:solidFill>
              </a:defRPr>
            </a:lvl1p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759065102"/>
      </p:ext>
    </p:extLst>
  </p:cSld>
  <p:clrMap bg1="lt1" tx1="dk1" bg2="lt2" tx2="dk2" accent1="accent1" accent2="accent2" accent3="accent3" accent4="accent4" accent5="accent5" accent6="accent6" hlink="hlink" folHlink="folHlink"/>
  <p:sldLayoutIdLst>
    <p:sldLayoutId id="2147483693" r:id="rId1"/>
    <p:sldLayoutId id="2147483694" r:id="rId2"/>
    <p:sldLayoutId id="2147483695" r:id="rId3"/>
    <p:sldLayoutId id="2147483696" r:id="rId4"/>
    <p:sldLayoutId id="2147483697" r:id="rId5"/>
    <p:sldLayoutId id="2147483698" r:id="rId6"/>
    <p:sldLayoutId id="2147483699" r:id="rId7"/>
    <p:sldLayoutId id="2147483700" r:id="rId8"/>
    <p:sldLayoutId id="2147483701" r:id="rId9"/>
    <p:sldLayoutId id="2147483702" r:id="rId10"/>
    <p:sldLayoutId id="2147483703" r:id="rId11"/>
    <p:sldLayoutId id="2147483704" r:id="rId12"/>
    <p:sldLayoutId id="2147483705" r:id="rId13"/>
  </p:sldLayoutIdLst>
  <p:hf hdr="0" ftr="0" dt="0"/>
  <p:txStyles>
    <p:titleStyle>
      <a:lvl1pPr algn="ctr" defTabSz="1219170" rtl="0" eaLnBrk="1" latinLnBrk="0" hangingPunct="1">
        <a:spcBef>
          <a:spcPct val="0"/>
        </a:spcBef>
        <a:buNone/>
        <a:defRPr sz="5900" kern="1200">
          <a:solidFill>
            <a:schemeClr val="tx1"/>
          </a:solidFill>
          <a:latin typeface="+mj-lt"/>
          <a:ea typeface="+mj-ea"/>
          <a:cs typeface="+mj-cs"/>
        </a:defRPr>
      </a:lvl1pPr>
    </p:titleStyle>
    <p:bodyStyle>
      <a:lvl1pPr marL="457189" indent="-457189" algn="l" defTabSz="1219170" rtl="0" eaLnBrk="1" latinLnBrk="0" hangingPunct="1">
        <a:spcBef>
          <a:spcPct val="20000"/>
        </a:spcBef>
        <a:buFont typeface="Arial" pitchFamily="34" charset="0"/>
        <a:buChar char="•"/>
        <a:defRPr sz="4300" kern="1200">
          <a:solidFill>
            <a:schemeClr val="tx1"/>
          </a:solidFill>
          <a:latin typeface="+mn-lt"/>
          <a:ea typeface="+mn-ea"/>
          <a:cs typeface="+mn-cs"/>
        </a:defRPr>
      </a:lvl1pPr>
      <a:lvl2pPr marL="990575" indent="-380990" algn="l" defTabSz="1219170" rtl="0" eaLnBrk="1" latinLnBrk="0" hangingPunct="1">
        <a:spcBef>
          <a:spcPct val="20000"/>
        </a:spcBef>
        <a:buFont typeface="Arial" pitchFamily="34" charset="0"/>
        <a:buChar char="–"/>
        <a:defRPr sz="3800" kern="1200">
          <a:solidFill>
            <a:schemeClr val="tx1"/>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3200" kern="1200">
          <a:solidFill>
            <a:schemeClr val="tx1"/>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29/11/2017</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75157036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29/11/2017</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717608757"/>
      </p:ext>
    </p:extLst>
  </p:cSld>
  <p:clrMap bg1="lt1" tx1="dk1" bg2="lt2" tx2="dk2" accent1="accent1" accent2="accent2" accent3="accent3" accent4="accent4" accent5="accent5" accent6="accent6" hlink="hlink" folHlink="folHlink"/>
  <p:sldLayoutIdLst>
    <p:sldLayoutId id="2147483665" r:id="rId1"/>
    <p:sldLayoutId id="2147483666" r:id="rId2"/>
    <p:sldLayoutId id="2147483667"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29/11/2017</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3404781561"/>
      </p:ext>
    </p:extLst>
  </p:cSld>
  <p:clrMap bg1="lt1" tx1="dk1" bg2="lt2" tx2="dk2" accent1="accent1" accent2="accent2" accent3="accent3" accent4="accent4" accent5="accent5" accent6="accent6" hlink="hlink" folHlink="folHlink"/>
  <p:sldLayoutIdLst>
    <p:sldLayoutId id="2147483669" r:id="rId1"/>
    <p:sldLayoutId id="2147483670" r:id="rId2"/>
    <p:sldLayoutId id="2147483671"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29/11/2017</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3639413914"/>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29/11/2017</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1589209868"/>
      </p:ext>
    </p:extLst>
  </p:cSld>
  <p:clrMap bg1="lt1" tx1="dk1" bg2="lt2" tx2="dk2" accent1="accent1" accent2="accent2" accent3="accent3" accent4="accent4" accent5="accent5" accent6="accent6" hlink="hlink" folHlink="folHlink"/>
  <p:sldLayoutIdLst>
    <p:sldLayoutId id="2147483677" r:id="rId1"/>
    <p:sldLayoutId id="2147483678" r:id="rId2"/>
    <p:sldLayoutId id="2147483679"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29/11/2017</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1988393850"/>
      </p:ext>
    </p:extLst>
  </p:cSld>
  <p:clrMap bg1="lt1" tx1="dk1" bg2="lt2" tx2="dk2" accent1="accent1" accent2="accent2" accent3="accent3" accent4="accent4" accent5="accent5" accent6="accent6" hlink="hlink" folHlink="folHlink"/>
  <p:sldLayoutIdLst>
    <p:sldLayoutId id="2147483681" r:id="rId1"/>
    <p:sldLayoutId id="2147483682" r:id="rId2"/>
    <p:sldLayoutId id="2147483683"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29/11/2017</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3048486045"/>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29/11/2017</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3284714260"/>
      </p:ext>
    </p:extLst>
  </p:cSld>
  <p:clrMap bg1="lt1" tx1="dk1" bg2="lt2" tx2="dk2" accent1="accent1" accent2="accent2" accent3="accent3" accent4="accent4" accent5="accent5" accent6="accent6" hlink="hlink" folHlink="folHlink"/>
  <p:sldLayoutIdLst>
    <p:sldLayoutId id="2147483689" r:id="rId1"/>
    <p:sldLayoutId id="2147483690" r:id="rId2"/>
    <p:sldLayoutId id="2147483691"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43.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6.png"/><Relationship Id="rId5" Type="http://schemas.openxmlformats.org/officeDocument/2006/relationships/image" Target="../media/image5.jp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0.xml"/><Relationship Id="rId1" Type="http://schemas.openxmlformats.org/officeDocument/2006/relationships/slideLayout" Target="../slideLayouts/slideLayout4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4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43.xml"/></Relationships>
</file>

<file path=ppt/slides/_rels/slide14.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14.xml"/><Relationship Id="rId1" Type="http://schemas.openxmlformats.org/officeDocument/2006/relationships/slideLayout" Target="../slideLayouts/slideLayout43.xml"/></Relationships>
</file>

<file path=ppt/slides/_rels/slide15.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15.xml"/><Relationship Id="rId1" Type="http://schemas.openxmlformats.org/officeDocument/2006/relationships/slideLayout" Target="../slideLayouts/slideLayout43.xml"/><Relationship Id="rId4" Type="http://schemas.openxmlformats.org/officeDocument/2006/relationships/image" Target="../media/image10.pn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4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4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43.xml"/></Relationships>
</file>

<file path=ppt/slides/_rels/slide19.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19.xml"/><Relationship Id="rId1" Type="http://schemas.openxmlformats.org/officeDocument/2006/relationships/slideLayout" Target="../slideLayouts/slideLayout43.xml"/></Relationships>
</file>

<file path=ppt/slides/_rels/slide2.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2.xml"/><Relationship Id="rId1" Type="http://schemas.openxmlformats.org/officeDocument/2006/relationships/slideLayout" Target="../slideLayouts/slideLayout43.xml"/></Relationships>
</file>

<file path=ppt/slides/_rels/slide20.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20.xml"/><Relationship Id="rId1" Type="http://schemas.openxmlformats.org/officeDocument/2006/relationships/slideLayout" Target="../slideLayouts/slideLayout4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43.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43.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43.xml"/></Relationships>
</file>

<file path=ppt/slides/_rels/slide24.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24.xml"/><Relationship Id="rId1" Type="http://schemas.openxmlformats.org/officeDocument/2006/relationships/slideLayout" Target="../slideLayouts/slideLayout43.xml"/></Relationships>
</file>

<file path=ppt/slides/_rels/slide3.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3.xml"/><Relationship Id="rId1" Type="http://schemas.openxmlformats.org/officeDocument/2006/relationships/slideLayout" Target="../slideLayouts/slideLayout43.xml"/></Relationships>
</file>

<file path=ppt/slides/_rels/slide4.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4.xml"/><Relationship Id="rId1" Type="http://schemas.openxmlformats.org/officeDocument/2006/relationships/slideLayout" Target="../slideLayouts/slideLayout4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3.xml"/></Relationships>
</file>

<file path=ppt/slides/_rels/slide7.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7.xml"/><Relationship Id="rId1" Type="http://schemas.openxmlformats.org/officeDocument/2006/relationships/slideLayout" Target="../slideLayouts/slideLayout43.xml"/></Relationships>
</file>

<file path=ppt/slides/_rels/slide8.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8.xml"/><Relationship Id="rId1" Type="http://schemas.openxmlformats.org/officeDocument/2006/relationships/slideLayout" Target="../slideLayouts/slideLayout43.xml"/></Relationships>
</file>

<file path=ppt/slides/_rels/slide9.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9.xml"/><Relationship Id="rId1" Type="http://schemas.openxmlformats.org/officeDocument/2006/relationships/slideLayout" Target="../slideLayouts/slideLayout4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813407DC-3B0A-42FF-8993-CC6ADC9BF1D9}"/>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0" y="1240"/>
            <a:ext cx="12190413" cy="6857107"/>
          </a:xfrm>
          <a:prstGeom prst="rect">
            <a:avLst/>
          </a:prstGeom>
        </p:spPr>
      </p:pic>
      <p:grpSp>
        <p:nvGrpSpPr>
          <p:cNvPr id="5" name="组合 4">
            <a:extLst>
              <a:ext uri="{FF2B5EF4-FFF2-40B4-BE49-F238E27FC236}">
                <a16:creationId xmlns:a16="http://schemas.microsoft.com/office/drawing/2014/main" id="{069D5516-5564-41C4-ADE0-3B7E659645BB}"/>
              </a:ext>
            </a:extLst>
          </p:cNvPr>
          <p:cNvGrpSpPr/>
          <p:nvPr/>
        </p:nvGrpSpPr>
        <p:grpSpPr>
          <a:xfrm>
            <a:off x="4413029" y="1411039"/>
            <a:ext cx="3606117" cy="2573779"/>
            <a:chOff x="4808806" y="1818613"/>
            <a:chExt cx="2786161" cy="1988557"/>
          </a:xfrm>
        </p:grpSpPr>
        <p:sp>
          <p:nvSpPr>
            <p:cNvPr id="6" name="Title 1">
              <a:extLst>
                <a:ext uri="{FF2B5EF4-FFF2-40B4-BE49-F238E27FC236}">
                  <a16:creationId xmlns:a16="http://schemas.microsoft.com/office/drawing/2014/main" id="{6B5D077D-2AEE-48A6-AFE2-9BD856F06EAB}"/>
                </a:ext>
              </a:extLst>
            </p:cNvPr>
            <p:cNvSpPr txBox="1">
              <a:spLocks/>
            </p:cNvSpPr>
            <p:nvPr/>
          </p:nvSpPr>
          <p:spPr>
            <a:xfrm>
              <a:off x="4808806" y="1818613"/>
              <a:ext cx="2786161" cy="1538868"/>
            </a:xfrm>
            <a:prstGeom prst="rect">
              <a:avLst/>
            </a:prstGeom>
          </p:spPr>
          <p:txBody>
            <a:bodyPr vert="horz" lIns="0" tIns="0" rIns="0" bIns="0" rtlCol="0" anchor="ctr">
              <a:normAutofit/>
            </a:bodyPr>
            <a:lstStyle>
              <a:lvl1pPr algn="ctr" defTabSz="914400" rtl="0" eaLnBrk="1" latinLnBrk="0" hangingPunct="1">
                <a:lnSpc>
                  <a:spcPts val="4800"/>
                </a:lnSpc>
                <a:spcBef>
                  <a:spcPct val="0"/>
                </a:spcBef>
                <a:buNone/>
                <a:defRPr sz="9000" b="0" kern="1200">
                  <a:solidFill>
                    <a:schemeClr val="accent6"/>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r>
                <a:rPr lang="zh-CN" altLang="en-US" sz="6600" dirty="0">
                  <a:solidFill>
                    <a:srgbClr val="EB738F"/>
                  </a:solidFill>
                  <a:latin typeface="华文中宋" panose="02010600040101010101" pitchFamily="2" charset="-122"/>
                  <a:ea typeface="华文中宋" panose="02010600040101010101" pitchFamily="2" charset="-122"/>
                </a:rPr>
                <a:t>日系文艺</a:t>
              </a:r>
              <a:endParaRPr lang="id-ID" sz="6600" dirty="0">
                <a:solidFill>
                  <a:srgbClr val="EB738F"/>
                </a:solidFill>
                <a:latin typeface="华文中宋" panose="02010600040101010101" pitchFamily="2" charset="-122"/>
                <a:ea typeface="华文中宋" panose="02010600040101010101" pitchFamily="2" charset="-122"/>
              </a:endParaRPr>
            </a:p>
          </p:txBody>
        </p:sp>
        <p:sp>
          <p:nvSpPr>
            <p:cNvPr id="7" name="Title 1">
              <a:extLst>
                <a:ext uri="{FF2B5EF4-FFF2-40B4-BE49-F238E27FC236}">
                  <a16:creationId xmlns:a16="http://schemas.microsoft.com/office/drawing/2014/main" id="{2E551CAC-2A1B-4A04-8A0A-624D27D6E48C}"/>
                </a:ext>
              </a:extLst>
            </p:cNvPr>
            <p:cNvSpPr txBox="1">
              <a:spLocks/>
            </p:cNvSpPr>
            <p:nvPr/>
          </p:nvSpPr>
          <p:spPr>
            <a:xfrm>
              <a:off x="4808807" y="2545541"/>
              <a:ext cx="2786160" cy="1261629"/>
            </a:xfrm>
            <a:prstGeom prst="rect">
              <a:avLst/>
            </a:prstGeom>
          </p:spPr>
          <p:txBody>
            <a:bodyPr vert="horz" lIns="0" tIns="0" rIns="0" bIns="0" rtlCol="0" anchor="ctr">
              <a:noAutofit/>
            </a:bodyPr>
            <a:lstStyle>
              <a:lvl1pPr algn="ctr" defTabSz="914400" rtl="0" eaLnBrk="1" latinLnBrk="0" hangingPunct="1">
                <a:lnSpc>
                  <a:spcPts val="4800"/>
                </a:lnSpc>
                <a:spcBef>
                  <a:spcPct val="0"/>
                </a:spcBef>
                <a:buNone/>
                <a:defRPr sz="9000" b="0" kern="1200">
                  <a:solidFill>
                    <a:schemeClr val="accent6"/>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pPr lvl="0">
                <a:lnSpc>
                  <a:spcPct val="100000"/>
                </a:lnSpc>
                <a:spcBef>
                  <a:spcPts val="0"/>
                </a:spcBef>
              </a:pPr>
              <a:r>
                <a:rPr lang="zh-CN" altLang="en-US" sz="6600" dirty="0">
                  <a:solidFill>
                    <a:srgbClr val="EB738F"/>
                  </a:solidFill>
                  <a:latin typeface="华文中宋" panose="02010600040101010101" pitchFamily="2" charset="-122"/>
                  <a:ea typeface="华文中宋" panose="02010600040101010101" pitchFamily="2" charset="-122"/>
                  <a:cs typeface="+mn-cs"/>
                </a:rPr>
                <a:t>工作汇报</a:t>
              </a:r>
              <a:endParaRPr lang="id-ID" altLang="zh-CN" sz="6600" dirty="0">
                <a:solidFill>
                  <a:srgbClr val="EB738F"/>
                </a:solidFill>
                <a:latin typeface="华文中宋" panose="02010600040101010101" pitchFamily="2" charset="-122"/>
                <a:ea typeface="华文中宋" panose="02010600040101010101" pitchFamily="2" charset="-122"/>
                <a:cs typeface="+mn-cs"/>
              </a:endParaRPr>
            </a:p>
          </p:txBody>
        </p:sp>
      </p:grpSp>
      <p:sp>
        <p:nvSpPr>
          <p:cNvPr id="8" name="TextBox 23">
            <a:extLst>
              <a:ext uri="{FF2B5EF4-FFF2-40B4-BE49-F238E27FC236}">
                <a16:creationId xmlns:a16="http://schemas.microsoft.com/office/drawing/2014/main" id="{70F85B0D-BFCA-47C6-B064-4CC9B57A45B0}"/>
              </a:ext>
            </a:extLst>
          </p:cNvPr>
          <p:cNvSpPr txBox="1"/>
          <p:nvPr/>
        </p:nvSpPr>
        <p:spPr>
          <a:xfrm>
            <a:off x="4366045" y="4126110"/>
            <a:ext cx="3715322" cy="338554"/>
          </a:xfrm>
          <a:prstGeom prst="rect">
            <a:avLst/>
          </a:prstGeom>
          <a:noFill/>
        </p:spPr>
        <p:txBody>
          <a:bodyPr wrap="square" rtlCol="0">
            <a:spAutoFit/>
          </a:bodyPr>
          <a:lstStyle/>
          <a:p>
            <a:pPr algn="ctr"/>
            <a:r>
              <a:rPr lang="en-US" altLang="zh-CN" sz="800" dirty="0">
                <a:solidFill>
                  <a:schemeClr val="bg1">
                    <a:lumMod val="50000"/>
                  </a:schemeClr>
                </a:solidFill>
                <a:latin typeface="华文中宋" panose="02010600040101010101" pitchFamily="2" charset="-122"/>
                <a:ea typeface="华文中宋" panose="02010600040101010101" pitchFamily="2" charset="-122"/>
              </a:rPr>
              <a:t>Your content to play here, or through </a:t>
            </a:r>
            <a:r>
              <a:rPr lang="en-US" altLang="zh-CN" sz="800" dirty="0" err="1">
                <a:solidFill>
                  <a:schemeClr val="bg1">
                    <a:lumMod val="50000"/>
                  </a:schemeClr>
                </a:solidFill>
                <a:latin typeface="华文中宋" panose="02010600040101010101" pitchFamily="2" charset="-122"/>
                <a:ea typeface="华文中宋" panose="02010600040101010101" pitchFamily="2" charset="-122"/>
              </a:rPr>
              <a:t>youy</a:t>
            </a:r>
            <a:r>
              <a:rPr lang="en-US" altLang="zh-CN" sz="800" dirty="0">
                <a:solidFill>
                  <a:schemeClr val="bg1">
                    <a:lumMod val="50000"/>
                  </a:schemeClr>
                </a:solidFill>
                <a:latin typeface="华文中宋" panose="02010600040101010101" pitchFamily="2" charset="-122"/>
                <a:ea typeface="华文中宋" panose="02010600040101010101" pitchFamily="2" charset="-122"/>
              </a:rPr>
              <a:t>, content to play here, </a:t>
            </a:r>
          </a:p>
          <a:p>
            <a:pPr algn="ctr"/>
            <a:r>
              <a:rPr lang="en-US" altLang="zh-CN" sz="800" dirty="0">
                <a:solidFill>
                  <a:schemeClr val="bg1">
                    <a:lumMod val="50000"/>
                  </a:schemeClr>
                </a:solidFill>
                <a:latin typeface="华文中宋" panose="02010600040101010101" pitchFamily="2" charset="-122"/>
                <a:ea typeface="华文中宋" panose="02010600040101010101" pitchFamily="2" charset="-122"/>
              </a:rPr>
              <a:t>or through your copy, paste in this box, and select past box, and </a:t>
            </a:r>
          </a:p>
        </p:txBody>
      </p:sp>
      <p:sp>
        <p:nvSpPr>
          <p:cNvPr id="10" name="TextBox 4">
            <a:extLst>
              <a:ext uri="{FF2B5EF4-FFF2-40B4-BE49-F238E27FC236}">
                <a16:creationId xmlns:a16="http://schemas.microsoft.com/office/drawing/2014/main" id="{1C4C98F0-DEDA-4E59-AF73-E27DAF5F4166}"/>
              </a:ext>
            </a:extLst>
          </p:cNvPr>
          <p:cNvSpPr txBox="1"/>
          <p:nvPr/>
        </p:nvSpPr>
        <p:spPr>
          <a:xfrm>
            <a:off x="4449458" y="3746807"/>
            <a:ext cx="3576184" cy="400110"/>
          </a:xfrm>
          <a:prstGeom prst="rect">
            <a:avLst/>
          </a:prstGeom>
          <a:noFill/>
        </p:spPr>
        <p:txBody>
          <a:bodyPr wrap="square" rtlCol="0">
            <a:spAutoFit/>
          </a:bodyPr>
          <a:lstStyle/>
          <a:p>
            <a:pPr algn="ctr"/>
            <a:r>
              <a:rPr lang="zh-CN" altLang="en-US" sz="2000" spc="300" dirty="0">
                <a:solidFill>
                  <a:srgbClr val="EB738F"/>
                </a:solidFill>
                <a:latin typeface="华文中宋" panose="02010600040101010101" pitchFamily="2" charset="-122"/>
                <a:ea typeface="华文中宋" panose="02010600040101010101" pitchFamily="2" charset="-122"/>
              </a:rPr>
              <a:t>清</a:t>
            </a:r>
            <a:r>
              <a:rPr lang="en-US" altLang="zh-CN" sz="2000" spc="300" dirty="0">
                <a:solidFill>
                  <a:srgbClr val="EB738F"/>
                </a:solidFill>
                <a:latin typeface="华文中宋" panose="02010600040101010101" pitchFamily="2" charset="-122"/>
                <a:ea typeface="华文中宋" panose="02010600040101010101" pitchFamily="2" charset="-122"/>
              </a:rPr>
              <a:t>/</a:t>
            </a:r>
            <a:r>
              <a:rPr lang="zh-CN" altLang="en-US" sz="2000" spc="300" dirty="0">
                <a:solidFill>
                  <a:srgbClr val="EB738F"/>
                </a:solidFill>
                <a:latin typeface="华文中宋" panose="02010600040101010101" pitchFamily="2" charset="-122"/>
                <a:ea typeface="华文中宋" panose="02010600040101010101" pitchFamily="2" charset="-122"/>
              </a:rPr>
              <a:t>爽</a:t>
            </a:r>
            <a:r>
              <a:rPr lang="en-US" altLang="zh-CN" sz="2000" spc="300" dirty="0">
                <a:solidFill>
                  <a:srgbClr val="EB738F"/>
                </a:solidFill>
                <a:latin typeface="华文中宋" panose="02010600040101010101" pitchFamily="2" charset="-122"/>
                <a:ea typeface="华文中宋" panose="02010600040101010101" pitchFamily="2" charset="-122"/>
              </a:rPr>
              <a:t>/</a:t>
            </a:r>
            <a:r>
              <a:rPr lang="zh-CN" altLang="en-US" sz="2000" spc="300" dirty="0">
                <a:solidFill>
                  <a:srgbClr val="EB738F"/>
                </a:solidFill>
                <a:latin typeface="华文中宋" panose="02010600040101010101" pitchFamily="2" charset="-122"/>
                <a:ea typeface="华文中宋" panose="02010600040101010101" pitchFamily="2" charset="-122"/>
              </a:rPr>
              <a:t>小</a:t>
            </a:r>
            <a:r>
              <a:rPr lang="en-US" altLang="zh-CN" sz="2000" spc="300" dirty="0">
                <a:solidFill>
                  <a:srgbClr val="EB738F"/>
                </a:solidFill>
                <a:latin typeface="华文中宋" panose="02010600040101010101" pitchFamily="2" charset="-122"/>
                <a:ea typeface="华文中宋" panose="02010600040101010101" pitchFamily="2" charset="-122"/>
              </a:rPr>
              <a:t>/</a:t>
            </a:r>
            <a:r>
              <a:rPr lang="zh-CN" altLang="en-US" sz="2000" spc="300" dirty="0">
                <a:solidFill>
                  <a:srgbClr val="EB738F"/>
                </a:solidFill>
                <a:latin typeface="华文中宋" panose="02010600040101010101" pitchFamily="2" charset="-122"/>
                <a:ea typeface="华文中宋" panose="02010600040101010101" pitchFamily="2" charset="-122"/>
              </a:rPr>
              <a:t>清</a:t>
            </a:r>
            <a:r>
              <a:rPr lang="en-US" altLang="zh-CN" sz="2000" spc="300" dirty="0">
                <a:solidFill>
                  <a:srgbClr val="EB738F"/>
                </a:solidFill>
                <a:latin typeface="华文中宋" panose="02010600040101010101" pitchFamily="2" charset="-122"/>
                <a:ea typeface="华文中宋" panose="02010600040101010101" pitchFamily="2" charset="-122"/>
              </a:rPr>
              <a:t>/</a:t>
            </a:r>
            <a:r>
              <a:rPr lang="zh-CN" altLang="en-US" sz="2000" spc="300" dirty="0">
                <a:solidFill>
                  <a:srgbClr val="EB738F"/>
                </a:solidFill>
                <a:latin typeface="华文中宋" panose="02010600040101010101" pitchFamily="2" charset="-122"/>
                <a:ea typeface="华文中宋" panose="02010600040101010101" pitchFamily="2" charset="-122"/>
              </a:rPr>
              <a:t>新</a:t>
            </a:r>
            <a:r>
              <a:rPr lang="en-US" altLang="zh-CN" sz="2000" spc="300" dirty="0">
                <a:solidFill>
                  <a:srgbClr val="EB738F"/>
                </a:solidFill>
                <a:latin typeface="华文中宋" panose="02010600040101010101" pitchFamily="2" charset="-122"/>
                <a:ea typeface="华文中宋" panose="02010600040101010101" pitchFamily="2" charset="-122"/>
              </a:rPr>
              <a:t>/</a:t>
            </a:r>
            <a:r>
              <a:rPr lang="zh-CN" altLang="en-US" sz="2000" spc="300" dirty="0">
                <a:solidFill>
                  <a:srgbClr val="EB738F"/>
                </a:solidFill>
                <a:latin typeface="华文中宋" panose="02010600040101010101" pitchFamily="2" charset="-122"/>
                <a:ea typeface="华文中宋" panose="02010600040101010101" pitchFamily="2" charset="-122"/>
              </a:rPr>
              <a:t>系</a:t>
            </a:r>
            <a:r>
              <a:rPr lang="en-US" altLang="zh-CN" sz="2000" spc="300" dirty="0">
                <a:solidFill>
                  <a:srgbClr val="EB738F"/>
                </a:solidFill>
                <a:latin typeface="华文中宋" panose="02010600040101010101" pitchFamily="2" charset="-122"/>
                <a:ea typeface="华文中宋" panose="02010600040101010101" pitchFamily="2" charset="-122"/>
              </a:rPr>
              <a:t>/</a:t>
            </a:r>
            <a:r>
              <a:rPr lang="zh-CN" altLang="en-US" sz="2000" spc="300" dirty="0">
                <a:solidFill>
                  <a:srgbClr val="EB738F"/>
                </a:solidFill>
                <a:latin typeface="华文中宋" panose="02010600040101010101" pitchFamily="2" charset="-122"/>
                <a:ea typeface="华文中宋" panose="02010600040101010101" pitchFamily="2" charset="-122"/>
              </a:rPr>
              <a:t>列</a:t>
            </a:r>
            <a:endParaRPr lang="en-US" altLang="zh-CN" sz="2000" spc="300" dirty="0">
              <a:solidFill>
                <a:srgbClr val="EB738F"/>
              </a:solidFill>
              <a:latin typeface="华文中宋" panose="02010600040101010101" pitchFamily="2" charset="-122"/>
              <a:ea typeface="华文中宋" panose="02010600040101010101" pitchFamily="2" charset="-122"/>
            </a:endParaRPr>
          </a:p>
        </p:txBody>
      </p:sp>
      <p:grpSp>
        <p:nvGrpSpPr>
          <p:cNvPr id="11" name="组合 10">
            <a:extLst>
              <a:ext uri="{FF2B5EF4-FFF2-40B4-BE49-F238E27FC236}">
                <a16:creationId xmlns:a16="http://schemas.microsoft.com/office/drawing/2014/main" id="{8A7C1202-628B-4823-8556-F067F5388A9E}"/>
              </a:ext>
            </a:extLst>
          </p:cNvPr>
          <p:cNvGrpSpPr/>
          <p:nvPr/>
        </p:nvGrpSpPr>
        <p:grpSpPr>
          <a:xfrm flipH="1">
            <a:off x="3494158" y="1164772"/>
            <a:ext cx="5410586" cy="4060054"/>
            <a:chOff x="3070509" y="1027702"/>
            <a:chExt cx="6118601" cy="4772666"/>
          </a:xfrm>
        </p:grpSpPr>
        <p:grpSp>
          <p:nvGrpSpPr>
            <p:cNvPr id="12" name="组合 11">
              <a:extLst>
                <a:ext uri="{FF2B5EF4-FFF2-40B4-BE49-F238E27FC236}">
                  <a16:creationId xmlns:a16="http://schemas.microsoft.com/office/drawing/2014/main" id="{955137E4-9E79-4287-B53F-374CB509EF14}"/>
                </a:ext>
              </a:extLst>
            </p:cNvPr>
            <p:cNvGrpSpPr/>
            <p:nvPr/>
          </p:nvGrpSpPr>
          <p:grpSpPr>
            <a:xfrm>
              <a:off x="3070509" y="4439396"/>
              <a:ext cx="1516129" cy="1360972"/>
              <a:chOff x="3302737" y="4227028"/>
              <a:chExt cx="1516129" cy="1360972"/>
            </a:xfrm>
          </p:grpSpPr>
          <p:cxnSp>
            <p:nvCxnSpPr>
              <p:cNvPr id="16" name="直接连接符 15">
                <a:extLst>
                  <a:ext uri="{FF2B5EF4-FFF2-40B4-BE49-F238E27FC236}">
                    <a16:creationId xmlns:a16="http://schemas.microsoft.com/office/drawing/2014/main" id="{150B2E9B-F83F-4E4A-B430-B47253A05740}"/>
                  </a:ext>
                </a:extLst>
              </p:cNvPr>
              <p:cNvCxnSpPr>
                <a:cxnSpLocks/>
              </p:cNvCxnSpPr>
              <p:nvPr/>
            </p:nvCxnSpPr>
            <p:spPr>
              <a:xfrm>
                <a:off x="3802743" y="4227028"/>
                <a:ext cx="0" cy="1360972"/>
              </a:xfrm>
              <a:prstGeom prst="line">
                <a:avLst/>
              </a:prstGeom>
              <a:ln>
                <a:solidFill>
                  <a:srgbClr val="EB738F"/>
                </a:solidFill>
              </a:ln>
            </p:spPr>
            <p:style>
              <a:lnRef idx="1">
                <a:schemeClr val="accent1"/>
              </a:lnRef>
              <a:fillRef idx="0">
                <a:schemeClr val="accent1"/>
              </a:fillRef>
              <a:effectRef idx="0">
                <a:schemeClr val="accent1"/>
              </a:effectRef>
              <a:fontRef idx="minor">
                <a:schemeClr val="tx1"/>
              </a:fontRef>
            </p:style>
          </p:cxnSp>
          <p:cxnSp>
            <p:nvCxnSpPr>
              <p:cNvPr id="17" name="直接连接符 16">
                <a:extLst>
                  <a:ext uri="{FF2B5EF4-FFF2-40B4-BE49-F238E27FC236}">
                    <a16:creationId xmlns:a16="http://schemas.microsoft.com/office/drawing/2014/main" id="{58A7CFDC-98F4-446E-864B-2BD4CD931C1F}"/>
                  </a:ext>
                </a:extLst>
              </p:cNvPr>
              <p:cNvCxnSpPr>
                <a:cxnSpLocks/>
              </p:cNvCxnSpPr>
              <p:nvPr/>
            </p:nvCxnSpPr>
            <p:spPr>
              <a:xfrm>
                <a:off x="3302737" y="5227013"/>
                <a:ext cx="1516129" cy="0"/>
              </a:xfrm>
              <a:prstGeom prst="line">
                <a:avLst/>
              </a:prstGeom>
              <a:ln>
                <a:solidFill>
                  <a:srgbClr val="EB738F"/>
                </a:solidFill>
              </a:ln>
            </p:spPr>
            <p:style>
              <a:lnRef idx="1">
                <a:schemeClr val="accent1"/>
              </a:lnRef>
              <a:fillRef idx="0">
                <a:schemeClr val="accent1"/>
              </a:fillRef>
              <a:effectRef idx="0">
                <a:schemeClr val="accent1"/>
              </a:effectRef>
              <a:fontRef idx="minor">
                <a:schemeClr val="tx1"/>
              </a:fontRef>
            </p:style>
          </p:cxnSp>
        </p:grpSp>
        <p:grpSp>
          <p:nvGrpSpPr>
            <p:cNvPr id="13" name="组合 12">
              <a:extLst>
                <a:ext uri="{FF2B5EF4-FFF2-40B4-BE49-F238E27FC236}">
                  <a16:creationId xmlns:a16="http://schemas.microsoft.com/office/drawing/2014/main" id="{51755E12-39BB-4770-BFEC-994FAF28B19E}"/>
                </a:ext>
              </a:extLst>
            </p:cNvPr>
            <p:cNvGrpSpPr/>
            <p:nvPr/>
          </p:nvGrpSpPr>
          <p:grpSpPr>
            <a:xfrm flipH="1" flipV="1">
              <a:off x="7893878" y="1027702"/>
              <a:ext cx="1295232" cy="1272653"/>
              <a:chOff x="3302736" y="4315347"/>
              <a:chExt cx="1295232" cy="1272653"/>
            </a:xfrm>
          </p:grpSpPr>
          <p:cxnSp>
            <p:nvCxnSpPr>
              <p:cNvPr id="14" name="直接连接符 13">
                <a:extLst>
                  <a:ext uri="{FF2B5EF4-FFF2-40B4-BE49-F238E27FC236}">
                    <a16:creationId xmlns:a16="http://schemas.microsoft.com/office/drawing/2014/main" id="{8ADC2BA3-3F67-42C7-83F7-843D570033B1}"/>
                  </a:ext>
                </a:extLst>
              </p:cNvPr>
              <p:cNvCxnSpPr>
                <a:cxnSpLocks/>
              </p:cNvCxnSpPr>
              <p:nvPr/>
            </p:nvCxnSpPr>
            <p:spPr>
              <a:xfrm flipH="1">
                <a:off x="3802743" y="4315347"/>
                <a:ext cx="0" cy="1272653"/>
              </a:xfrm>
              <a:prstGeom prst="line">
                <a:avLst/>
              </a:prstGeom>
              <a:ln>
                <a:solidFill>
                  <a:srgbClr val="EB738F"/>
                </a:solidFill>
              </a:ln>
            </p:spPr>
            <p:style>
              <a:lnRef idx="1">
                <a:schemeClr val="accent1"/>
              </a:lnRef>
              <a:fillRef idx="0">
                <a:schemeClr val="accent1"/>
              </a:fillRef>
              <a:effectRef idx="0">
                <a:schemeClr val="accent1"/>
              </a:effectRef>
              <a:fontRef idx="minor">
                <a:schemeClr val="tx1"/>
              </a:fontRef>
            </p:style>
          </p:cxnSp>
          <p:cxnSp>
            <p:nvCxnSpPr>
              <p:cNvPr id="15" name="直接连接符 14">
                <a:extLst>
                  <a:ext uri="{FF2B5EF4-FFF2-40B4-BE49-F238E27FC236}">
                    <a16:creationId xmlns:a16="http://schemas.microsoft.com/office/drawing/2014/main" id="{23ADB6BE-F047-495D-9331-9CA2F3F5F362}"/>
                  </a:ext>
                </a:extLst>
              </p:cNvPr>
              <p:cNvCxnSpPr>
                <a:cxnSpLocks/>
              </p:cNvCxnSpPr>
              <p:nvPr/>
            </p:nvCxnSpPr>
            <p:spPr>
              <a:xfrm flipV="1">
                <a:off x="3302736" y="5227014"/>
                <a:ext cx="1295232" cy="0"/>
              </a:xfrm>
              <a:prstGeom prst="line">
                <a:avLst/>
              </a:prstGeom>
              <a:ln>
                <a:solidFill>
                  <a:srgbClr val="EB738F"/>
                </a:solidFill>
              </a:ln>
            </p:spPr>
            <p:style>
              <a:lnRef idx="1">
                <a:schemeClr val="accent1"/>
              </a:lnRef>
              <a:fillRef idx="0">
                <a:schemeClr val="accent1"/>
              </a:fillRef>
              <a:effectRef idx="0">
                <a:schemeClr val="accent1"/>
              </a:effectRef>
              <a:fontRef idx="minor">
                <a:schemeClr val="tx1"/>
              </a:fontRef>
            </p:style>
          </p:cxnSp>
        </p:grpSp>
      </p:grpSp>
      <p:sp>
        <p:nvSpPr>
          <p:cNvPr id="18" name="矩形 17">
            <a:extLst>
              <a:ext uri="{FF2B5EF4-FFF2-40B4-BE49-F238E27FC236}">
                <a16:creationId xmlns:a16="http://schemas.microsoft.com/office/drawing/2014/main" id="{A905EF94-1850-40D0-B80F-BA74B9C65C08}"/>
              </a:ext>
            </a:extLst>
          </p:cNvPr>
          <p:cNvSpPr/>
          <p:nvPr/>
        </p:nvSpPr>
        <p:spPr>
          <a:xfrm>
            <a:off x="396875" y="342900"/>
            <a:ext cx="11400971" cy="6173786"/>
          </a:xfrm>
          <a:prstGeom prst="rect">
            <a:avLst/>
          </a:prstGeom>
          <a:noFill/>
          <a:ln>
            <a:solidFill>
              <a:srgbClr val="EB738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0" name="Passenger - Golden Leaves">
            <a:hlinkClick r:id="" action="ppaction://media"/>
            <a:extLst>
              <a:ext uri="{FF2B5EF4-FFF2-40B4-BE49-F238E27FC236}">
                <a16:creationId xmlns:a16="http://schemas.microsoft.com/office/drawing/2014/main" id="{C17F0AC4-C6B4-4532-AA25-C392AA3F2024}"/>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636713" y="-1447800"/>
            <a:ext cx="609600" cy="609600"/>
          </a:xfrm>
          <a:prstGeom prst="rect">
            <a:avLst/>
          </a:prstGeom>
        </p:spPr>
      </p:pic>
    </p:spTree>
    <p:extLst>
      <p:ext uri="{BB962C8B-B14F-4D97-AF65-F5344CB8AC3E}">
        <p14:creationId xmlns:p14="http://schemas.microsoft.com/office/powerpoint/2010/main" val="1462424996"/>
      </p:ext>
    </p:extLst>
  </p:cSld>
  <p:clrMapOvr>
    <a:masterClrMapping/>
  </p:clrMapOvr>
  <mc:AlternateContent xmlns:mc="http://schemas.openxmlformats.org/markup-compatibility/2006" xmlns:p14="http://schemas.microsoft.com/office/powerpoint/2010/main">
    <mc:Choice Requires="p14">
      <p:transition spd="slow" p14:dur="900" advClick="0" advTm="1000">
        <p14:warp dir="in"/>
      </p:transition>
    </mc:Choice>
    <mc:Fallback xmlns="">
      <p:transition spd="slow" advClick="0" advTm="1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20"/>
                                            </p:tgtEl>
                                          </p:cBhvr>
                                        </p:cmd>
                                      </p:childTnLst>
                                    </p:cTn>
                                  </p:par>
                                  <p:par>
                                    <p:cTn id="7" presetID="16" presetClass="entr" presetSubtype="21" fill="hold" nodeType="withEffect">
                                      <p:stCondLst>
                                        <p:cond delay="0"/>
                                      </p:stCondLst>
                                      <p:childTnLst>
                                        <p:set>
                                          <p:cBhvr>
                                            <p:cTn id="8" dur="1" fill="hold">
                                              <p:stCondLst>
                                                <p:cond delay="0"/>
                                              </p:stCondLst>
                                            </p:cTn>
                                            <p:tgtEl>
                                              <p:spTgt spid="3"/>
                                            </p:tgtEl>
                                            <p:attrNameLst>
                                              <p:attrName>style.visibility</p:attrName>
                                            </p:attrNameLst>
                                          </p:cBhvr>
                                          <p:to>
                                            <p:strVal val="visible"/>
                                          </p:to>
                                        </p:set>
                                        <p:animEffect transition="in" filter="barn(inVertical)">
                                          <p:cBhvr>
                                            <p:cTn id="9" dur="750"/>
                                            <p:tgtEl>
                                              <p:spTgt spid="3"/>
                                            </p:tgtEl>
                                          </p:cBhvr>
                                        </p:animEffect>
                                      </p:childTnLst>
                                    </p:cTn>
                                  </p:par>
                                </p:childTnLst>
                              </p:cTn>
                            </p:par>
                            <p:par>
                              <p:cTn id="10" fill="hold">
                                <p:stCondLst>
                                  <p:cond delay="750"/>
                                </p:stCondLst>
                                <p:childTnLst>
                                  <p:par>
                                    <p:cTn id="11" presetID="53" presetClass="entr" presetSubtype="16" fill="hold" grpId="0" nodeType="afterEffect">
                                      <p:stCondLst>
                                        <p:cond delay="0"/>
                                      </p:stCondLst>
                                      <p:childTnLst>
                                        <p:set>
                                          <p:cBhvr>
                                            <p:cTn id="12" dur="1" fill="hold">
                                              <p:stCondLst>
                                                <p:cond delay="0"/>
                                              </p:stCondLst>
                                            </p:cTn>
                                            <p:tgtEl>
                                              <p:spTgt spid="18"/>
                                            </p:tgtEl>
                                            <p:attrNameLst>
                                              <p:attrName>style.visibility</p:attrName>
                                            </p:attrNameLst>
                                          </p:cBhvr>
                                          <p:to>
                                            <p:strVal val="visible"/>
                                          </p:to>
                                        </p:set>
                                        <p:anim calcmode="lin" valueType="num">
                                          <p:cBhvr>
                                            <p:cTn id="13" dur="1000" fill="hold"/>
                                            <p:tgtEl>
                                              <p:spTgt spid="18"/>
                                            </p:tgtEl>
                                            <p:attrNameLst>
                                              <p:attrName>ppt_w</p:attrName>
                                            </p:attrNameLst>
                                          </p:cBhvr>
                                          <p:tavLst>
                                            <p:tav tm="0">
                                              <p:val>
                                                <p:fltVal val="0"/>
                                              </p:val>
                                            </p:tav>
                                            <p:tav tm="100000">
                                              <p:val>
                                                <p:strVal val="#ppt_w"/>
                                              </p:val>
                                            </p:tav>
                                          </p:tavLst>
                                        </p:anim>
                                        <p:anim calcmode="lin" valueType="num">
                                          <p:cBhvr>
                                            <p:cTn id="14" dur="1000" fill="hold"/>
                                            <p:tgtEl>
                                              <p:spTgt spid="18"/>
                                            </p:tgtEl>
                                            <p:attrNameLst>
                                              <p:attrName>ppt_h</p:attrName>
                                            </p:attrNameLst>
                                          </p:cBhvr>
                                          <p:tavLst>
                                            <p:tav tm="0">
                                              <p:val>
                                                <p:fltVal val="0"/>
                                              </p:val>
                                            </p:tav>
                                            <p:tav tm="100000">
                                              <p:val>
                                                <p:strVal val="#ppt_h"/>
                                              </p:val>
                                            </p:tav>
                                          </p:tavLst>
                                        </p:anim>
                                        <p:animEffect transition="in" filter="fade">
                                          <p:cBhvr>
                                            <p:cTn id="15" dur="1000"/>
                                            <p:tgtEl>
                                              <p:spTgt spid="18"/>
                                            </p:tgtEl>
                                          </p:cBhvr>
                                        </p:animEffect>
                                      </p:childTnLst>
                                    </p:cTn>
                                  </p:par>
                                </p:childTnLst>
                              </p:cTn>
                            </p:par>
                            <p:par>
                              <p:cTn id="16" fill="hold">
                                <p:stCondLst>
                                  <p:cond delay="1750"/>
                                </p:stCondLst>
                                <p:childTnLst>
                                  <p:par>
                                    <p:cTn id="17" presetID="53" presetClass="entr" presetSubtype="16" fill="hold" nodeType="after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p:cTn id="19" dur="750" fill="hold"/>
                                            <p:tgtEl>
                                              <p:spTgt spid="11"/>
                                            </p:tgtEl>
                                            <p:attrNameLst>
                                              <p:attrName>ppt_w</p:attrName>
                                            </p:attrNameLst>
                                          </p:cBhvr>
                                          <p:tavLst>
                                            <p:tav tm="0">
                                              <p:val>
                                                <p:fltVal val="0"/>
                                              </p:val>
                                            </p:tav>
                                            <p:tav tm="100000">
                                              <p:val>
                                                <p:strVal val="#ppt_w"/>
                                              </p:val>
                                            </p:tav>
                                          </p:tavLst>
                                        </p:anim>
                                        <p:anim calcmode="lin" valueType="num">
                                          <p:cBhvr>
                                            <p:cTn id="20" dur="750" fill="hold"/>
                                            <p:tgtEl>
                                              <p:spTgt spid="11"/>
                                            </p:tgtEl>
                                            <p:attrNameLst>
                                              <p:attrName>ppt_h</p:attrName>
                                            </p:attrNameLst>
                                          </p:cBhvr>
                                          <p:tavLst>
                                            <p:tav tm="0">
                                              <p:val>
                                                <p:fltVal val="0"/>
                                              </p:val>
                                            </p:tav>
                                            <p:tav tm="100000">
                                              <p:val>
                                                <p:strVal val="#ppt_h"/>
                                              </p:val>
                                            </p:tav>
                                          </p:tavLst>
                                        </p:anim>
                                        <p:animEffect transition="in" filter="fade">
                                          <p:cBhvr>
                                            <p:cTn id="21" dur="750"/>
                                            <p:tgtEl>
                                              <p:spTgt spid="11"/>
                                            </p:tgtEl>
                                          </p:cBhvr>
                                        </p:animEffect>
                                      </p:childTnLst>
                                    </p:cTn>
                                  </p:par>
                                </p:childTnLst>
                              </p:cTn>
                            </p:par>
                            <p:par>
                              <p:cTn id="22" fill="hold">
                                <p:stCondLst>
                                  <p:cond delay="2500"/>
                                </p:stCondLst>
                                <p:childTnLst>
                                  <p:par>
                                    <p:cTn id="23" presetID="2" presetClass="entr" presetSubtype="1" fill="hold" nodeType="afterEffect" p14:presetBounceEnd="46667">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14:bounceEnd="46667">
                                          <p:cBhvr additive="base">
                                            <p:cTn id="25" dur="750" fill="hold"/>
                                            <p:tgtEl>
                                              <p:spTgt spid="5"/>
                                            </p:tgtEl>
                                            <p:attrNameLst>
                                              <p:attrName>ppt_x</p:attrName>
                                            </p:attrNameLst>
                                          </p:cBhvr>
                                          <p:tavLst>
                                            <p:tav tm="0">
                                              <p:val>
                                                <p:strVal val="#ppt_x"/>
                                              </p:val>
                                            </p:tav>
                                            <p:tav tm="100000">
                                              <p:val>
                                                <p:strVal val="#ppt_x"/>
                                              </p:val>
                                            </p:tav>
                                          </p:tavLst>
                                        </p:anim>
                                        <p:anim calcmode="lin" valueType="num" p14:bounceEnd="46667">
                                          <p:cBhvr additive="base">
                                            <p:cTn id="26" dur="750" fill="hold"/>
                                            <p:tgtEl>
                                              <p:spTgt spid="5"/>
                                            </p:tgtEl>
                                            <p:attrNameLst>
                                              <p:attrName>ppt_y</p:attrName>
                                            </p:attrNameLst>
                                          </p:cBhvr>
                                          <p:tavLst>
                                            <p:tav tm="0">
                                              <p:val>
                                                <p:strVal val="0-#ppt_h/2"/>
                                              </p:val>
                                            </p:tav>
                                            <p:tav tm="100000">
                                              <p:val>
                                                <p:strVal val="#ppt_y"/>
                                              </p:val>
                                            </p:tav>
                                          </p:tavLst>
                                        </p:anim>
                                      </p:childTnLst>
                                    </p:cTn>
                                  </p:par>
                                </p:childTnLst>
                              </p:cTn>
                            </p:par>
                            <p:par>
                              <p:cTn id="27" fill="hold">
                                <p:stCondLst>
                                  <p:cond delay="3250"/>
                                </p:stCondLst>
                                <p:childTnLst>
                                  <p:par>
                                    <p:cTn id="28" presetID="14" presetClass="entr" presetSubtype="10" fill="hold" grpId="0" nodeType="afterEffect">
                                      <p:stCondLst>
                                        <p:cond delay="0"/>
                                      </p:stCondLst>
                                      <p:iterate type="lt">
                                        <p:tmPct val="30000"/>
                                      </p:iterate>
                                      <p:childTnLst>
                                        <p:set>
                                          <p:cBhvr>
                                            <p:cTn id="29" dur="1" fill="hold">
                                              <p:stCondLst>
                                                <p:cond delay="0"/>
                                              </p:stCondLst>
                                            </p:cTn>
                                            <p:tgtEl>
                                              <p:spTgt spid="10"/>
                                            </p:tgtEl>
                                            <p:attrNameLst>
                                              <p:attrName>style.visibility</p:attrName>
                                            </p:attrNameLst>
                                          </p:cBhvr>
                                          <p:to>
                                            <p:strVal val="visible"/>
                                          </p:to>
                                        </p:set>
                                        <p:animEffect transition="in" filter="randombar(horizontal)">
                                          <p:cBhvr>
                                            <p:cTn id="30" dur="250"/>
                                            <p:tgtEl>
                                              <p:spTgt spid="10"/>
                                            </p:tgtEl>
                                          </p:cBhvr>
                                        </p:animEffect>
                                      </p:childTnLst>
                                    </p:cTn>
                                  </p:par>
                                </p:childTnLst>
                              </p:cTn>
                            </p:par>
                            <p:par>
                              <p:cTn id="31" fill="hold">
                                <p:stCondLst>
                                  <p:cond delay="4400"/>
                                </p:stCondLst>
                                <p:childTnLst>
                                  <p:par>
                                    <p:cTn id="32" presetID="22" presetClass="entr" presetSubtype="8" fill="hold" grpId="0" nodeType="afterEffect">
                                      <p:stCondLst>
                                        <p:cond delay="0"/>
                                      </p:stCondLst>
                                      <p:iterate type="lt">
                                        <p:tmPct val="30000"/>
                                      </p:iterate>
                                      <p:childTnLst>
                                        <p:set>
                                          <p:cBhvr>
                                            <p:cTn id="33" dur="1" fill="hold">
                                              <p:stCondLst>
                                                <p:cond delay="0"/>
                                              </p:stCondLst>
                                            </p:cTn>
                                            <p:tgtEl>
                                              <p:spTgt spid="8"/>
                                            </p:tgtEl>
                                            <p:attrNameLst>
                                              <p:attrName>style.visibility</p:attrName>
                                            </p:attrNameLst>
                                          </p:cBhvr>
                                          <p:to>
                                            <p:strVal val="visible"/>
                                          </p:to>
                                        </p:set>
                                        <p:animEffect transition="in" filter="wipe(left)">
                                          <p:cBhvr>
                                            <p:cTn id="34" dur="2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35" repeatCount="indefinite" fill="remove" display="0">
                      <p:stCondLst>
                        <p:cond delay="indefinite"/>
                      </p:stCondLst>
                      <p:endCondLst>
                        <p:cond evt="onStopAudio" delay="0">
                          <p:tgtEl>
                            <p:sldTgt/>
                          </p:tgtEl>
                        </p:cond>
                      </p:endCondLst>
                    </p:cTn>
                    <p:tgtEl>
                      <p:spTgt spid="20"/>
                    </p:tgtEl>
                  </p:cMediaNode>
                </p:audio>
              </p:childTnLst>
            </p:cTn>
          </p:par>
        </p:tnLst>
        <p:bldLst>
          <p:bldP spid="8" grpId="0"/>
          <p:bldP spid="10" grpId="0"/>
          <p:bldP spid="18"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20"/>
                                            </p:tgtEl>
                                          </p:cBhvr>
                                        </p:cmd>
                                      </p:childTnLst>
                                    </p:cTn>
                                  </p:par>
                                  <p:par>
                                    <p:cTn id="7" presetID="16" presetClass="entr" presetSubtype="21" fill="hold" nodeType="withEffect">
                                      <p:stCondLst>
                                        <p:cond delay="0"/>
                                      </p:stCondLst>
                                      <p:childTnLst>
                                        <p:set>
                                          <p:cBhvr>
                                            <p:cTn id="8" dur="1" fill="hold">
                                              <p:stCondLst>
                                                <p:cond delay="0"/>
                                              </p:stCondLst>
                                            </p:cTn>
                                            <p:tgtEl>
                                              <p:spTgt spid="3"/>
                                            </p:tgtEl>
                                            <p:attrNameLst>
                                              <p:attrName>style.visibility</p:attrName>
                                            </p:attrNameLst>
                                          </p:cBhvr>
                                          <p:to>
                                            <p:strVal val="visible"/>
                                          </p:to>
                                        </p:set>
                                        <p:animEffect transition="in" filter="barn(inVertical)">
                                          <p:cBhvr>
                                            <p:cTn id="9" dur="750"/>
                                            <p:tgtEl>
                                              <p:spTgt spid="3"/>
                                            </p:tgtEl>
                                          </p:cBhvr>
                                        </p:animEffect>
                                      </p:childTnLst>
                                    </p:cTn>
                                  </p:par>
                                </p:childTnLst>
                              </p:cTn>
                            </p:par>
                            <p:par>
                              <p:cTn id="10" fill="hold">
                                <p:stCondLst>
                                  <p:cond delay="750"/>
                                </p:stCondLst>
                                <p:childTnLst>
                                  <p:par>
                                    <p:cTn id="11" presetID="53" presetClass="entr" presetSubtype="16" fill="hold" grpId="0" nodeType="afterEffect">
                                      <p:stCondLst>
                                        <p:cond delay="0"/>
                                      </p:stCondLst>
                                      <p:childTnLst>
                                        <p:set>
                                          <p:cBhvr>
                                            <p:cTn id="12" dur="1" fill="hold">
                                              <p:stCondLst>
                                                <p:cond delay="0"/>
                                              </p:stCondLst>
                                            </p:cTn>
                                            <p:tgtEl>
                                              <p:spTgt spid="18"/>
                                            </p:tgtEl>
                                            <p:attrNameLst>
                                              <p:attrName>style.visibility</p:attrName>
                                            </p:attrNameLst>
                                          </p:cBhvr>
                                          <p:to>
                                            <p:strVal val="visible"/>
                                          </p:to>
                                        </p:set>
                                        <p:anim calcmode="lin" valueType="num">
                                          <p:cBhvr>
                                            <p:cTn id="13" dur="1000" fill="hold"/>
                                            <p:tgtEl>
                                              <p:spTgt spid="18"/>
                                            </p:tgtEl>
                                            <p:attrNameLst>
                                              <p:attrName>ppt_w</p:attrName>
                                            </p:attrNameLst>
                                          </p:cBhvr>
                                          <p:tavLst>
                                            <p:tav tm="0">
                                              <p:val>
                                                <p:fltVal val="0"/>
                                              </p:val>
                                            </p:tav>
                                            <p:tav tm="100000">
                                              <p:val>
                                                <p:strVal val="#ppt_w"/>
                                              </p:val>
                                            </p:tav>
                                          </p:tavLst>
                                        </p:anim>
                                        <p:anim calcmode="lin" valueType="num">
                                          <p:cBhvr>
                                            <p:cTn id="14" dur="1000" fill="hold"/>
                                            <p:tgtEl>
                                              <p:spTgt spid="18"/>
                                            </p:tgtEl>
                                            <p:attrNameLst>
                                              <p:attrName>ppt_h</p:attrName>
                                            </p:attrNameLst>
                                          </p:cBhvr>
                                          <p:tavLst>
                                            <p:tav tm="0">
                                              <p:val>
                                                <p:fltVal val="0"/>
                                              </p:val>
                                            </p:tav>
                                            <p:tav tm="100000">
                                              <p:val>
                                                <p:strVal val="#ppt_h"/>
                                              </p:val>
                                            </p:tav>
                                          </p:tavLst>
                                        </p:anim>
                                        <p:animEffect transition="in" filter="fade">
                                          <p:cBhvr>
                                            <p:cTn id="15" dur="1000"/>
                                            <p:tgtEl>
                                              <p:spTgt spid="18"/>
                                            </p:tgtEl>
                                          </p:cBhvr>
                                        </p:animEffect>
                                      </p:childTnLst>
                                    </p:cTn>
                                  </p:par>
                                </p:childTnLst>
                              </p:cTn>
                            </p:par>
                            <p:par>
                              <p:cTn id="16" fill="hold">
                                <p:stCondLst>
                                  <p:cond delay="1750"/>
                                </p:stCondLst>
                                <p:childTnLst>
                                  <p:par>
                                    <p:cTn id="17" presetID="53" presetClass="entr" presetSubtype="16" fill="hold" nodeType="after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p:cTn id="19" dur="750" fill="hold"/>
                                            <p:tgtEl>
                                              <p:spTgt spid="11"/>
                                            </p:tgtEl>
                                            <p:attrNameLst>
                                              <p:attrName>ppt_w</p:attrName>
                                            </p:attrNameLst>
                                          </p:cBhvr>
                                          <p:tavLst>
                                            <p:tav tm="0">
                                              <p:val>
                                                <p:fltVal val="0"/>
                                              </p:val>
                                            </p:tav>
                                            <p:tav tm="100000">
                                              <p:val>
                                                <p:strVal val="#ppt_w"/>
                                              </p:val>
                                            </p:tav>
                                          </p:tavLst>
                                        </p:anim>
                                        <p:anim calcmode="lin" valueType="num">
                                          <p:cBhvr>
                                            <p:cTn id="20" dur="750" fill="hold"/>
                                            <p:tgtEl>
                                              <p:spTgt spid="11"/>
                                            </p:tgtEl>
                                            <p:attrNameLst>
                                              <p:attrName>ppt_h</p:attrName>
                                            </p:attrNameLst>
                                          </p:cBhvr>
                                          <p:tavLst>
                                            <p:tav tm="0">
                                              <p:val>
                                                <p:fltVal val="0"/>
                                              </p:val>
                                            </p:tav>
                                            <p:tav tm="100000">
                                              <p:val>
                                                <p:strVal val="#ppt_h"/>
                                              </p:val>
                                            </p:tav>
                                          </p:tavLst>
                                        </p:anim>
                                        <p:animEffect transition="in" filter="fade">
                                          <p:cBhvr>
                                            <p:cTn id="21" dur="750"/>
                                            <p:tgtEl>
                                              <p:spTgt spid="11"/>
                                            </p:tgtEl>
                                          </p:cBhvr>
                                        </p:animEffect>
                                      </p:childTnLst>
                                    </p:cTn>
                                  </p:par>
                                </p:childTnLst>
                              </p:cTn>
                            </p:par>
                            <p:par>
                              <p:cTn id="22" fill="hold">
                                <p:stCondLst>
                                  <p:cond delay="2500"/>
                                </p:stCondLst>
                                <p:childTnLst>
                                  <p:par>
                                    <p:cTn id="23" presetID="2" presetClass="entr" presetSubtype="1" fill="hold" nodeType="after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750" fill="hold"/>
                                            <p:tgtEl>
                                              <p:spTgt spid="5"/>
                                            </p:tgtEl>
                                            <p:attrNameLst>
                                              <p:attrName>ppt_x</p:attrName>
                                            </p:attrNameLst>
                                          </p:cBhvr>
                                          <p:tavLst>
                                            <p:tav tm="0">
                                              <p:val>
                                                <p:strVal val="#ppt_x"/>
                                              </p:val>
                                            </p:tav>
                                            <p:tav tm="100000">
                                              <p:val>
                                                <p:strVal val="#ppt_x"/>
                                              </p:val>
                                            </p:tav>
                                          </p:tavLst>
                                        </p:anim>
                                        <p:anim calcmode="lin" valueType="num">
                                          <p:cBhvr additive="base">
                                            <p:cTn id="26" dur="750" fill="hold"/>
                                            <p:tgtEl>
                                              <p:spTgt spid="5"/>
                                            </p:tgtEl>
                                            <p:attrNameLst>
                                              <p:attrName>ppt_y</p:attrName>
                                            </p:attrNameLst>
                                          </p:cBhvr>
                                          <p:tavLst>
                                            <p:tav tm="0">
                                              <p:val>
                                                <p:strVal val="0-#ppt_h/2"/>
                                              </p:val>
                                            </p:tav>
                                            <p:tav tm="100000">
                                              <p:val>
                                                <p:strVal val="#ppt_y"/>
                                              </p:val>
                                            </p:tav>
                                          </p:tavLst>
                                        </p:anim>
                                      </p:childTnLst>
                                    </p:cTn>
                                  </p:par>
                                </p:childTnLst>
                              </p:cTn>
                            </p:par>
                            <p:par>
                              <p:cTn id="27" fill="hold">
                                <p:stCondLst>
                                  <p:cond delay="3250"/>
                                </p:stCondLst>
                                <p:childTnLst>
                                  <p:par>
                                    <p:cTn id="28" presetID="14" presetClass="entr" presetSubtype="10" fill="hold" grpId="0" nodeType="afterEffect">
                                      <p:stCondLst>
                                        <p:cond delay="0"/>
                                      </p:stCondLst>
                                      <p:iterate type="lt">
                                        <p:tmPct val="30000"/>
                                      </p:iterate>
                                      <p:childTnLst>
                                        <p:set>
                                          <p:cBhvr>
                                            <p:cTn id="29" dur="1" fill="hold">
                                              <p:stCondLst>
                                                <p:cond delay="0"/>
                                              </p:stCondLst>
                                            </p:cTn>
                                            <p:tgtEl>
                                              <p:spTgt spid="10"/>
                                            </p:tgtEl>
                                            <p:attrNameLst>
                                              <p:attrName>style.visibility</p:attrName>
                                            </p:attrNameLst>
                                          </p:cBhvr>
                                          <p:to>
                                            <p:strVal val="visible"/>
                                          </p:to>
                                        </p:set>
                                        <p:animEffect transition="in" filter="randombar(horizontal)">
                                          <p:cBhvr>
                                            <p:cTn id="30" dur="250"/>
                                            <p:tgtEl>
                                              <p:spTgt spid="10"/>
                                            </p:tgtEl>
                                          </p:cBhvr>
                                        </p:animEffect>
                                      </p:childTnLst>
                                    </p:cTn>
                                  </p:par>
                                </p:childTnLst>
                              </p:cTn>
                            </p:par>
                            <p:par>
                              <p:cTn id="31" fill="hold">
                                <p:stCondLst>
                                  <p:cond delay="4400"/>
                                </p:stCondLst>
                                <p:childTnLst>
                                  <p:par>
                                    <p:cTn id="32" presetID="22" presetClass="entr" presetSubtype="8" fill="hold" grpId="0" nodeType="afterEffect">
                                      <p:stCondLst>
                                        <p:cond delay="0"/>
                                      </p:stCondLst>
                                      <p:iterate type="lt">
                                        <p:tmPct val="30000"/>
                                      </p:iterate>
                                      <p:childTnLst>
                                        <p:set>
                                          <p:cBhvr>
                                            <p:cTn id="33" dur="1" fill="hold">
                                              <p:stCondLst>
                                                <p:cond delay="0"/>
                                              </p:stCondLst>
                                            </p:cTn>
                                            <p:tgtEl>
                                              <p:spTgt spid="8"/>
                                            </p:tgtEl>
                                            <p:attrNameLst>
                                              <p:attrName>style.visibility</p:attrName>
                                            </p:attrNameLst>
                                          </p:cBhvr>
                                          <p:to>
                                            <p:strVal val="visible"/>
                                          </p:to>
                                        </p:set>
                                        <p:animEffect transition="in" filter="wipe(left)">
                                          <p:cBhvr>
                                            <p:cTn id="34" dur="2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35" repeatCount="indefinite" fill="remove" display="0">
                      <p:stCondLst>
                        <p:cond delay="indefinite"/>
                      </p:stCondLst>
                      <p:endCondLst>
                        <p:cond evt="onStopAudio" delay="0">
                          <p:tgtEl>
                            <p:sldTgt/>
                          </p:tgtEl>
                        </p:cond>
                      </p:endCondLst>
                    </p:cTn>
                    <p:tgtEl>
                      <p:spTgt spid="20"/>
                    </p:tgtEl>
                  </p:cMediaNode>
                </p:audio>
              </p:childTnLst>
            </p:cTn>
          </p:par>
        </p:tnLst>
        <p:bldLst>
          <p:bldP spid="8" grpId="0"/>
          <p:bldP spid="10" grpId="0"/>
          <p:bldP spid="18" grpId="0" animBg="1"/>
        </p:bldLst>
      </p:timing>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id="{F0FC0F70-AC76-4EA2-86EB-0B407A4ACBB5}"/>
              </a:ext>
            </a:extLst>
          </p:cNvPr>
          <p:cNvGrpSpPr/>
          <p:nvPr/>
        </p:nvGrpSpPr>
        <p:grpSpPr>
          <a:xfrm>
            <a:off x="0" y="153586"/>
            <a:ext cx="12190413" cy="761717"/>
            <a:chOff x="0" y="576496"/>
            <a:chExt cx="12190413" cy="761717"/>
          </a:xfrm>
        </p:grpSpPr>
        <p:sp>
          <p:nvSpPr>
            <p:cNvPr id="11" name="矩形 10">
              <a:extLst>
                <a:ext uri="{FF2B5EF4-FFF2-40B4-BE49-F238E27FC236}">
                  <a16:creationId xmlns:a16="http://schemas.microsoft.com/office/drawing/2014/main" id="{84C0791A-6676-4043-BBF1-DD2993D19C98}"/>
                </a:ext>
              </a:extLst>
            </p:cNvPr>
            <p:cNvSpPr/>
            <p:nvPr/>
          </p:nvSpPr>
          <p:spPr>
            <a:xfrm flipV="1">
              <a:off x="0" y="1292494"/>
              <a:ext cx="12190413" cy="45719"/>
            </a:xfrm>
            <a:prstGeom prst="rect">
              <a:avLst/>
            </a:prstGeom>
            <a:solidFill>
              <a:srgbClr val="EB73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8">
              <a:extLst>
                <a:ext uri="{FF2B5EF4-FFF2-40B4-BE49-F238E27FC236}">
                  <a16:creationId xmlns:a16="http://schemas.microsoft.com/office/drawing/2014/main" id="{E9BB0E5B-E5F4-4490-B3C7-C915B81DF5B6}"/>
                </a:ext>
              </a:extLst>
            </p:cNvPr>
            <p:cNvSpPr txBox="1">
              <a:spLocks noChangeArrowheads="1"/>
            </p:cNvSpPr>
            <p:nvPr/>
          </p:nvSpPr>
          <p:spPr bwMode="auto">
            <a:xfrm>
              <a:off x="1474626" y="576496"/>
              <a:ext cx="3255323"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600" dirty="0">
                  <a:solidFill>
                    <a:srgbClr val="EB738F"/>
                  </a:solidFill>
                  <a:latin typeface="华文中宋" panose="02010600040101010101" pitchFamily="2" charset="-122"/>
                  <a:ea typeface="华文中宋" panose="02010600040101010101" pitchFamily="2" charset="-122"/>
                  <a:sym typeface="Arial" panose="020B0604020202020204" pitchFamily="34" charset="0"/>
                </a:rPr>
                <a:t>工作完成情况</a:t>
              </a:r>
            </a:p>
          </p:txBody>
        </p:sp>
      </p:grpSp>
      <p:grpSp>
        <p:nvGrpSpPr>
          <p:cNvPr id="5" name="组合 4">
            <a:extLst>
              <a:ext uri="{FF2B5EF4-FFF2-40B4-BE49-F238E27FC236}">
                <a16:creationId xmlns:a16="http://schemas.microsoft.com/office/drawing/2014/main" id="{494ECA85-9A98-4DF8-A4FD-27614BAA427E}"/>
              </a:ext>
            </a:extLst>
          </p:cNvPr>
          <p:cNvGrpSpPr/>
          <p:nvPr/>
        </p:nvGrpSpPr>
        <p:grpSpPr>
          <a:xfrm>
            <a:off x="5284488" y="1796089"/>
            <a:ext cx="5548612" cy="4312558"/>
            <a:chOff x="847" y="1833955"/>
            <a:chExt cx="6095153" cy="4684209"/>
          </a:xfrm>
        </p:grpSpPr>
        <p:sp>
          <p:nvSpPr>
            <p:cNvPr id="6" name="矩形 16">
              <a:extLst>
                <a:ext uri="{FF2B5EF4-FFF2-40B4-BE49-F238E27FC236}">
                  <a16:creationId xmlns:a16="http://schemas.microsoft.com/office/drawing/2014/main" id="{D5726CFF-E389-4321-A130-AC9CD4A308FF}"/>
                </a:ext>
              </a:extLst>
            </p:cNvPr>
            <p:cNvSpPr>
              <a:spLocks noChangeArrowheads="1"/>
            </p:cNvSpPr>
            <p:nvPr/>
          </p:nvSpPr>
          <p:spPr bwMode="auto">
            <a:xfrm>
              <a:off x="847" y="5183868"/>
              <a:ext cx="6095153" cy="1334296"/>
            </a:xfrm>
            <a:prstGeom prst="rect">
              <a:avLst/>
            </a:prstGeom>
            <a:solidFill>
              <a:srgbClr val="EB738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buFont typeface="Arial" pitchFamily="34" charset="0"/>
                <a:buNone/>
              </a:pPr>
              <a:endParaRPr lang="zh-CN" altLang="en-US" dirty="0">
                <a:solidFill>
                  <a:srgbClr val="FFFFFF"/>
                </a:solidFill>
              </a:endParaRPr>
            </a:p>
          </p:txBody>
        </p:sp>
        <p:sp>
          <p:nvSpPr>
            <p:cNvPr id="7" name="文本框 28">
              <a:extLst>
                <a:ext uri="{FF2B5EF4-FFF2-40B4-BE49-F238E27FC236}">
                  <a16:creationId xmlns:a16="http://schemas.microsoft.com/office/drawing/2014/main" id="{DFBE8B0C-2367-44EC-8DEE-F22B0108B50F}"/>
                </a:ext>
              </a:extLst>
            </p:cNvPr>
            <p:cNvSpPr txBox="1">
              <a:spLocks noChangeArrowheads="1"/>
            </p:cNvSpPr>
            <p:nvPr/>
          </p:nvSpPr>
          <p:spPr bwMode="auto">
            <a:xfrm>
              <a:off x="598820" y="5395718"/>
              <a:ext cx="1255712"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Calibri" pitchFamily="34" charset="0"/>
                  <a:ea typeface="宋体" pitchFamily="2" charset="-122"/>
                </a:defRPr>
              </a:lvl1pPr>
              <a:lvl2pPr marL="742950" indent="-285750">
                <a:defRPr sz="2400">
                  <a:solidFill>
                    <a:schemeClr val="tx1"/>
                  </a:solidFill>
                  <a:latin typeface="Calibri" pitchFamily="34" charset="0"/>
                  <a:ea typeface="宋体" pitchFamily="2" charset="-122"/>
                </a:defRPr>
              </a:lvl2pPr>
              <a:lvl3pPr>
                <a:defRPr sz="2000">
                  <a:solidFill>
                    <a:schemeClr val="tx1"/>
                  </a:solidFill>
                  <a:latin typeface="Calibri" pitchFamily="34" charset="0"/>
                  <a:ea typeface="宋体" pitchFamily="2" charset="-122"/>
                </a:defRPr>
              </a:lvl3pPr>
              <a:lvl4pPr>
                <a:defRPr>
                  <a:solidFill>
                    <a:schemeClr val="tx1"/>
                  </a:solidFill>
                  <a:latin typeface="Calibri" pitchFamily="34" charset="0"/>
                  <a:ea typeface="宋体" pitchFamily="2" charset="-122"/>
                </a:defRPr>
              </a:lvl4pPr>
              <a:lvl5pPr>
                <a:defRPr>
                  <a:solidFill>
                    <a:schemeClr val="tx1"/>
                  </a:solidFill>
                  <a:latin typeface="Calibri" pitchFamily="34" charset="0"/>
                  <a:ea typeface="宋体" pitchFamily="2" charset="-122"/>
                </a:defRPr>
              </a:lvl5pPr>
              <a:lvl6pPr eaLnBrk="0" fontAlgn="base" hangingPunct="0">
                <a:spcAft>
                  <a:spcPct val="0"/>
                </a:spcAft>
                <a:defRPr>
                  <a:solidFill>
                    <a:schemeClr val="tx1"/>
                  </a:solidFill>
                  <a:latin typeface="Calibri" pitchFamily="34" charset="0"/>
                  <a:ea typeface="宋体" pitchFamily="2" charset="-122"/>
                </a:defRPr>
              </a:lvl6pPr>
              <a:lvl7pPr eaLnBrk="0" fontAlgn="base" hangingPunct="0">
                <a:spcAft>
                  <a:spcPct val="0"/>
                </a:spcAft>
                <a:defRPr>
                  <a:solidFill>
                    <a:schemeClr val="tx1"/>
                  </a:solidFill>
                  <a:latin typeface="Calibri" pitchFamily="34" charset="0"/>
                  <a:ea typeface="宋体" pitchFamily="2" charset="-122"/>
                </a:defRPr>
              </a:lvl7pPr>
              <a:lvl8pPr eaLnBrk="0" fontAlgn="base" hangingPunct="0">
                <a:spcAft>
                  <a:spcPct val="0"/>
                </a:spcAft>
                <a:defRPr>
                  <a:solidFill>
                    <a:schemeClr val="tx1"/>
                  </a:solidFill>
                  <a:latin typeface="Calibri" pitchFamily="34" charset="0"/>
                  <a:ea typeface="宋体" pitchFamily="2" charset="-122"/>
                </a:defRPr>
              </a:lvl8pPr>
              <a:lvl9pPr eaLnBrk="0" fontAlgn="base" hangingPunct="0">
                <a:spcAft>
                  <a:spcPct val="0"/>
                </a:spcAft>
                <a:defRPr>
                  <a:solidFill>
                    <a:schemeClr val="tx1"/>
                  </a:solidFill>
                  <a:latin typeface="Calibri" pitchFamily="34" charset="0"/>
                  <a:ea typeface="宋体" pitchFamily="2" charset="-122"/>
                </a:defRPr>
              </a:lvl9pPr>
            </a:lstStyle>
            <a:p>
              <a:pPr eaLnBrk="1" hangingPunct="1">
                <a:buFont typeface="Arial" pitchFamily="34" charset="0"/>
                <a:buNone/>
              </a:pPr>
              <a:r>
                <a:rPr lang="zh-CN" altLang="en-US" sz="1800" dirty="0">
                  <a:solidFill>
                    <a:schemeClr val="bg1"/>
                  </a:solidFill>
                  <a:latin typeface="方正正黑简体" pitchFamily="2" charset="-122"/>
                  <a:ea typeface="方正正黑简体" pitchFamily="2" charset="-122"/>
                </a:rPr>
                <a:t>标题内容</a:t>
              </a:r>
            </a:p>
          </p:txBody>
        </p:sp>
        <p:sp>
          <p:nvSpPr>
            <p:cNvPr id="9" name="文本框 34">
              <a:extLst>
                <a:ext uri="{FF2B5EF4-FFF2-40B4-BE49-F238E27FC236}">
                  <a16:creationId xmlns:a16="http://schemas.microsoft.com/office/drawing/2014/main" id="{C76EF19D-9E66-4052-BEA6-002A233F727A}"/>
                </a:ext>
              </a:extLst>
            </p:cNvPr>
            <p:cNvSpPr txBox="1">
              <a:spLocks noChangeArrowheads="1"/>
            </p:cNvSpPr>
            <p:nvPr/>
          </p:nvSpPr>
          <p:spPr bwMode="auto">
            <a:xfrm>
              <a:off x="594058" y="5819579"/>
              <a:ext cx="3326988"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800">
                  <a:solidFill>
                    <a:schemeClr val="tx1"/>
                  </a:solidFill>
                  <a:latin typeface="Calibri" pitchFamily="34" charset="0"/>
                  <a:ea typeface="宋体" pitchFamily="2" charset="-122"/>
                </a:defRPr>
              </a:lvl1pPr>
              <a:lvl2pPr marL="742950" indent="-285750">
                <a:defRPr sz="2400">
                  <a:solidFill>
                    <a:schemeClr val="tx1"/>
                  </a:solidFill>
                  <a:latin typeface="Calibri" pitchFamily="34" charset="0"/>
                  <a:ea typeface="宋体" pitchFamily="2" charset="-122"/>
                </a:defRPr>
              </a:lvl2pPr>
              <a:lvl3pPr>
                <a:defRPr sz="2000">
                  <a:solidFill>
                    <a:schemeClr val="tx1"/>
                  </a:solidFill>
                  <a:latin typeface="Calibri" pitchFamily="34" charset="0"/>
                  <a:ea typeface="宋体" pitchFamily="2" charset="-122"/>
                </a:defRPr>
              </a:lvl3pPr>
              <a:lvl4pPr>
                <a:defRPr>
                  <a:solidFill>
                    <a:schemeClr val="tx1"/>
                  </a:solidFill>
                  <a:latin typeface="Calibri" pitchFamily="34" charset="0"/>
                  <a:ea typeface="宋体" pitchFamily="2" charset="-122"/>
                </a:defRPr>
              </a:lvl4pPr>
              <a:lvl5pPr>
                <a:defRPr>
                  <a:solidFill>
                    <a:schemeClr val="tx1"/>
                  </a:solidFill>
                  <a:latin typeface="Calibri" pitchFamily="34" charset="0"/>
                  <a:ea typeface="宋体" pitchFamily="2" charset="-122"/>
                </a:defRPr>
              </a:lvl5pPr>
              <a:lvl6pPr eaLnBrk="0" fontAlgn="base" hangingPunct="0">
                <a:spcAft>
                  <a:spcPct val="0"/>
                </a:spcAft>
                <a:defRPr>
                  <a:solidFill>
                    <a:schemeClr val="tx1"/>
                  </a:solidFill>
                  <a:latin typeface="Calibri" pitchFamily="34" charset="0"/>
                  <a:ea typeface="宋体" pitchFamily="2" charset="-122"/>
                </a:defRPr>
              </a:lvl6pPr>
              <a:lvl7pPr eaLnBrk="0" fontAlgn="base" hangingPunct="0">
                <a:spcAft>
                  <a:spcPct val="0"/>
                </a:spcAft>
                <a:defRPr>
                  <a:solidFill>
                    <a:schemeClr val="tx1"/>
                  </a:solidFill>
                  <a:latin typeface="Calibri" pitchFamily="34" charset="0"/>
                  <a:ea typeface="宋体" pitchFamily="2" charset="-122"/>
                </a:defRPr>
              </a:lvl7pPr>
              <a:lvl8pPr eaLnBrk="0" fontAlgn="base" hangingPunct="0">
                <a:spcAft>
                  <a:spcPct val="0"/>
                </a:spcAft>
                <a:defRPr>
                  <a:solidFill>
                    <a:schemeClr val="tx1"/>
                  </a:solidFill>
                  <a:latin typeface="Calibri" pitchFamily="34" charset="0"/>
                  <a:ea typeface="宋体" pitchFamily="2" charset="-122"/>
                </a:defRPr>
              </a:lvl8pPr>
              <a:lvl9pPr eaLnBrk="0" fontAlgn="base" hangingPunct="0">
                <a:spcAft>
                  <a:spcPct val="0"/>
                </a:spcAft>
                <a:defRPr>
                  <a:solidFill>
                    <a:schemeClr val="tx1"/>
                  </a:solidFill>
                  <a:latin typeface="Calibri" pitchFamily="34" charset="0"/>
                  <a:ea typeface="宋体" pitchFamily="2" charset="-122"/>
                </a:defRPr>
              </a:lvl9pPr>
            </a:lstStyle>
            <a:p>
              <a:pPr algn="just" eaLnBrk="1" hangingPunct="1">
                <a:buFont typeface="Arial" pitchFamily="34" charset="0"/>
                <a:buNone/>
              </a:pPr>
              <a:r>
                <a:rPr lang="zh-CN" altLang="en-US" sz="1400" dirty="0">
                  <a:solidFill>
                    <a:schemeClr val="bg1"/>
                  </a:solidFill>
                  <a:latin typeface="方正正黑简体" pitchFamily="2" charset="-122"/>
                  <a:ea typeface="方正正黑简体" pitchFamily="2" charset="-122"/>
                </a:rPr>
                <a:t>内容描述内容描述内容描述内容描述内容描述内容描述内容</a:t>
              </a:r>
            </a:p>
          </p:txBody>
        </p:sp>
        <p:sp>
          <p:nvSpPr>
            <p:cNvPr id="10" name="Rectangle 30">
              <a:extLst>
                <a:ext uri="{FF2B5EF4-FFF2-40B4-BE49-F238E27FC236}">
                  <a16:creationId xmlns:a16="http://schemas.microsoft.com/office/drawing/2014/main" id="{CAFD66CB-79AF-43C6-A60C-E456A91D1514}"/>
                </a:ext>
              </a:extLst>
            </p:cNvPr>
            <p:cNvSpPr/>
            <p:nvPr/>
          </p:nvSpPr>
          <p:spPr>
            <a:xfrm>
              <a:off x="847" y="1833955"/>
              <a:ext cx="6095153" cy="3302852"/>
            </a:xfrm>
            <a:prstGeom prst="rect">
              <a:avLst/>
            </a:prstGeom>
            <a:blipFill dpi="0" rotWithShape="1">
              <a:blip r:embed="rId3"/>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dirty="0"/>
            </a:p>
          </p:txBody>
        </p:sp>
      </p:grpSp>
      <p:grpSp>
        <p:nvGrpSpPr>
          <p:cNvPr id="13" name="组合 12">
            <a:extLst>
              <a:ext uri="{FF2B5EF4-FFF2-40B4-BE49-F238E27FC236}">
                <a16:creationId xmlns:a16="http://schemas.microsoft.com/office/drawing/2014/main" id="{A848BB61-A976-4578-B401-9297677F6751}"/>
              </a:ext>
            </a:extLst>
          </p:cNvPr>
          <p:cNvGrpSpPr/>
          <p:nvPr/>
        </p:nvGrpSpPr>
        <p:grpSpPr>
          <a:xfrm>
            <a:off x="1423345" y="1896735"/>
            <a:ext cx="3353027" cy="4049603"/>
            <a:chOff x="604154" y="1876768"/>
            <a:chExt cx="3089962" cy="4334280"/>
          </a:xfrm>
        </p:grpSpPr>
        <p:grpSp>
          <p:nvGrpSpPr>
            <p:cNvPr id="14" name="组合 13">
              <a:extLst>
                <a:ext uri="{FF2B5EF4-FFF2-40B4-BE49-F238E27FC236}">
                  <a16:creationId xmlns:a16="http://schemas.microsoft.com/office/drawing/2014/main" id="{0F6F994B-40A2-48FF-A83E-B5724F56D168}"/>
                </a:ext>
              </a:extLst>
            </p:cNvPr>
            <p:cNvGrpSpPr/>
            <p:nvPr/>
          </p:nvGrpSpPr>
          <p:grpSpPr>
            <a:xfrm>
              <a:off x="604154" y="1876768"/>
              <a:ext cx="3089962" cy="4334280"/>
              <a:chOff x="812800" y="1410749"/>
              <a:chExt cx="3384329" cy="4747187"/>
            </a:xfrm>
          </p:grpSpPr>
          <p:sp>
            <p:nvSpPr>
              <p:cNvPr id="16" name="矩形 15">
                <a:extLst>
                  <a:ext uri="{FF2B5EF4-FFF2-40B4-BE49-F238E27FC236}">
                    <a16:creationId xmlns:a16="http://schemas.microsoft.com/office/drawing/2014/main" id="{5A9ADFB7-00BD-4B37-86C8-26E620D0A7BE}"/>
                  </a:ext>
                </a:extLst>
              </p:cNvPr>
              <p:cNvSpPr/>
              <p:nvPr/>
            </p:nvSpPr>
            <p:spPr>
              <a:xfrm>
                <a:off x="812801" y="1410749"/>
                <a:ext cx="3384327" cy="498721"/>
              </a:xfrm>
              <a:prstGeom prst="rect">
                <a:avLst/>
              </a:prstGeom>
              <a:solidFill>
                <a:srgbClr val="EB73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spcBef>
                    <a:spcPts val="0"/>
                  </a:spcBef>
                  <a:spcAft>
                    <a:spcPts val="0"/>
                  </a:spcAft>
                </a:pPr>
                <a:r>
                  <a:rPr lang="zh-CN" altLang="en-US" sz="2000"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请替换文字内容</a:t>
                </a:r>
                <a:endParaRPr lang="en-US" altLang="zh-CN" sz="2000" b="1"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17" name="Content Placeholder 2">
                <a:extLst>
                  <a:ext uri="{FF2B5EF4-FFF2-40B4-BE49-F238E27FC236}">
                    <a16:creationId xmlns:a16="http://schemas.microsoft.com/office/drawing/2014/main" id="{2B1AD361-DB28-4F4A-99F4-3196733467D9}"/>
                  </a:ext>
                </a:extLst>
              </p:cNvPr>
              <p:cNvSpPr txBox="1">
                <a:spLocks/>
              </p:cNvSpPr>
              <p:nvPr/>
            </p:nvSpPr>
            <p:spPr>
              <a:xfrm>
                <a:off x="812801" y="2114760"/>
                <a:ext cx="3384328" cy="1407098"/>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r>
                  <a:rPr lang="zh-CN" altLang="en-US" sz="10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0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0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0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0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0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0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0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0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0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0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0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0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0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0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0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0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0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0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0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0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0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0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0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0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18" name="Content Placeholder 2">
                <a:extLst>
                  <a:ext uri="{FF2B5EF4-FFF2-40B4-BE49-F238E27FC236}">
                    <a16:creationId xmlns:a16="http://schemas.microsoft.com/office/drawing/2014/main" id="{59ABD194-D0DA-45BE-8A66-BF6C9640A0AF}"/>
                  </a:ext>
                </a:extLst>
              </p:cNvPr>
              <p:cNvSpPr txBox="1">
                <a:spLocks/>
              </p:cNvSpPr>
              <p:nvPr/>
            </p:nvSpPr>
            <p:spPr>
              <a:xfrm>
                <a:off x="812800" y="4750838"/>
                <a:ext cx="3384328" cy="1407098"/>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r>
                  <a:rPr lang="zh-CN" altLang="en-US" sz="10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0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0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0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0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0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0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0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0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0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0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0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0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0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0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0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0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0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0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0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0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0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0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0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0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grpSp>
        <p:sp>
          <p:nvSpPr>
            <p:cNvPr id="15" name="矩形 14">
              <a:extLst>
                <a:ext uri="{FF2B5EF4-FFF2-40B4-BE49-F238E27FC236}">
                  <a16:creationId xmlns:a16="http://schemas.microsoft.com/office/drawing/2014/main" id="{30E63F00-7411-4072-B9D1-105F1C28BAF9}"/>
                </a:ext>
              </a:extLst>
            </p:cNvPr>
            <p:cNvSpPr/>
            <p:nvPr/>
          </p:nvSpPr>
          <p:spPr>
            <a:xfrm>
              <a:off x="604156" y="4296475"/>
              <a:ext cx="3089960" cy="455343"/>
            </a:xfrm>
            <a:prstGeom prst="rect">
              <a:avLst/>
            </a:prstGeom>
            <a:solidFill>
              <a:srgbClr val="EB73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spcBef>
                  <a:spcPts val="0"/>
                </a:spcBef>
                <a:spcAft>
                  <a:spcPts val="0"/>
                </a:spcAft>
              </a:pPr>
              <a:r>
                <a:rPr lang="zh-CN" altLang="en-US" sz="2000"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请替换文字内容</a:t>
              </a:r>
              <a:endParaRPr lang="en-US" altLang="zh-CN" sz="2000" b="1"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grpSp>
    </p:spTree>
    <p:extLst>
      <p:ext uri="{BB962C8B-B14F-4D97-AF65-F5344CB8AC3E}">
        <p14:creationId xmlns:p14="http://schemas.microsoft.com/office/powerpoint/2010/main" val="2462170138"/>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1000"/>
                                        <p:tgtEl>
                                          <p:spTgt spid="5"/>
                                        </p:tgtEl>
                                      </p:cBhvr>
                                    </p:animEffect>
                                    <p:anim calcmode="lin" valueType="num">
                                      <p:cBhvr>
                                        <p:cTn id="12" dur="1000" fill="hold"/>
                                        <p:tgtEl>
                                          <p:spTgt spid="5"/>
                                        </p:tgtEl>
                                        <p:attrNameLst>
                                          <p:attrName>ppt_x</p:attrName>
                                        </p:attrNameLst>
                                      </p:cBhvr>
                                      <p:tavLst>
                                        <p:tav tm="0">
                                          <p:val>
                                            <p:strVal val="#ppt_x"/>
                                          </p:val>
                                        </p:tav>
                                        <p:tav tm="100000">
                                          <p:val>
                                            <p:strVal val="#ppt_x"/>
                                          </p:val>
                                        </p:tav>
                                      </p:tavLst>
                                    </p:anim>
                                    <p:anim calcmode="lin" valueType="num">
                                      <p:cBhvr>
                                        <p:cTn id="13"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id="{F0FC0F70-AC76-4EA2-86EB-0B407A4ACBB5}"/>
              </a:ext>
            </a:extLst>
          </p:cNvPr>
          <p:cNvGrpSpPr/>
          <p:nvPr/>
        </p:nvGrpSpPr>
        <p:grpSpPr>
          <a:xfrm>
            <a:off x="0" y="153586"/>
            <a:ext cx="12190413" cy="761717"/>
            <a:chOff x="0" y="576496"/>
            <a:chExt cx="12190413" cy="761717"/>
          </a:xfrm>
        </p:grpSpPr>
        <p:sp>
          <p:nvSpPr>
            <p:cNvPr id="11" name="矩形 10">
              <a:extLst>
                <a:ext uri="{FF2B5EF4-FFF2-40B4-BE49-F238E27FC236}">
                  <a16:creationId xmlns:a16="http://schemas.microsoft.com/office/drawing/2014/main" id="{84C0791A-6676-4043-BBF1-DD2993D19C98}"/>
                </a:ext>
              </a:extLst>
            </p:cNvPr>
            <p:cNvSpPr/>
            <p:nvPr/>
          </p:nvSpPr>
          <p:spPr>
            <a:xfrm flipV="1">
              <a:off x="0" y="1292494"/>
              <a:ext cx="12190413" cy="45719"/>
            </a:xfrm>
            <a:prstGeom prst="rect">
              <a:avLst/>
            </a:prstGeom>
            <a:solidFill>
              <a:srgbClr val="EB73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8">
              <a:extLst>
                <a:ext uri="{FF2B5EF4-FFF2-40B4-BE49-F238E27FC236}">
                  <a16:creationId xmlns:a16="http://schemas.microsoft.com/office/drawing/2014/main" id="{E9BB0E5B-E5F4-4490-B3C7-C915B81DF5B6}"/>
                </a:ext>
              </a:extLst>
            </p:cNvPr>
            <p:cNvSpPr txBox="1">
              <a:spLocks noChangeArrowheads="1"/>
            </p:cNvSpPr>
            <p:nvPr/>
          </p:nvSpPr>
          <p:spPr bwMode="auto">
            <a:xfrm>
              <a:off x="1474626" y="576496"/>
              <a:ext cx="3255323"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600">
                  <a:solidFill>
                    <a:srgbClr val="EB738F"/>
                  </a:solidFill>
                  <a:latin typeface="华文中宋" panose="02010600040101010101" pitchFamily="2" charset="-122"/>
                  <a:ea typeface="华文中宋" panose="02010600040101010101" pitchFamily="2" charset="-122"/>
                  <a:sym typeface="Arial" panose="020B0604020202020204" pitchFamily="34" charset="0"/>
                </a:rPr>
                <a:t>工作完成情况</a:t>
              </a:r>
              <a:endParaRPr lang="zh-CN" altLang="en-US" sz="3600" dirty="0">
                <a:solidFill>
                  <a:srgbClr val="EB738F"/>
                </a:solidFill>
                <a:latin typeface="华文中宋" panose="02010600040101010101" pitchFamily="2" charset="-122"/>
                <a:ea typeface="华文中宋" panose="02010600040101010101" pitchFamily="2" charset="-122"/>
                <a:sym typeface="Arial" panose="020B0604020202020204" pitchFamily="34" charset="0"/>
              </a:endParaRPr>
            </a:p>
          </p:txBody>
        </p:sp>
      </p:grpSp>
      <p:grpSp>
        <p:nvGrpSpPr>
          <p:cNvPr id="5" name="组合 4">
            <a:extLst>
              <a:ext uri="{FF2B5EF4-FFF2-40B4-BE49-F238E27FC236}">
                <a16:creationId xmlns:a16="http://schemas.microsoft.com/office/drawing/2014/main" id="{349D218A-7013-4C61-AF33-F46AC579A9B9}"/>
              </a:ext>
            </a:extLst>
          </p:cNvPr>
          <p:cNvGrpSpPr/>
          <p:nvPr/>
        </p:nvGrpSpPr>
        <p:grpSpPr>
          <a:xfrm>
            <a:off x="8592184" y="2459341"/>
            <a:ext cx="2764064" cy="710618"/>
            <a:chOff x="7845878" y="1293974"/>
            <a:chExt cx="2764064" cy="710618"/>
          </a:xfrm>
        </p:grpSpPr>
        <p:sp>
          <p:nvSpPr>
            <p:cNvPr id="6" name="文本框 5">
              <a:extLst>
                <a:ext uri="{FF2B5EF4-FFF2-40B4-BE49-F238E27FC236}">
                  <a16:creationId xmlns:a16="http://schemas.microsoft.com/office/drawing/2014/main" id="{31604778-DDC7-40C9-9CBC-0E30A31FE0A3}"/>
                </a:ext>
              </a:extLst>
            </p:cNvPr>
            <p:cNvSpPr txBox="1"/>
            <p:nvPr/>
          </p:nvSpPr>
          <p:spPr>
            <a:xfrm>
              <a:off x="7845878" y="1293974"/>
              <a:ext cx="1923123" cy="307777"/>
            </a:xfrm>
            <a:prstGeom prst="rect">
              <a:avLst/>
            </a:prstGeom>
            <a:noFill/>
          </p:spPr>
          <p:txBody>
            <a:bodyPr wrap="square" rtlCol="0">
              <a:spAutoFit/>
            </a:bodyPr>
            <a:lstStyle/>
            <a:p>
              <a:r>
                <a:rPr lang="zh-CN" altLang="en-US" sz="1400" dirty="0">
                  <a:solidFill>
                    <a:schemeClr val="bg1">
                      <a:lumMod val="50000"/>
                    </a:schemeClr>
                  </a:solidFill>
                  <a:latin typeface="微软雅黑"/>
                  <a:ea typeface="微软雅黑"/>
                </a:rPr>
                <a:t>点击添加标题</a:t>
              </a:r>
            </a:p>
          </p:txBody>
        </p:sp>
        <p:sp>
          <p:nvSpPr>
            <p:cNvPr id="7" name="矩形 6">
              <a:extLst>
                <a:ext uri="{FF2B5EF4-FFF2-40B4-BE49-F238E27FC236}">
                  <a16:creationId xmlns:a16="http://schemas.microsoft.com/office/drawing/2014/main" id="{FF216F82-A3D3-4BB9-B36F-15CBA9B7E084}"/>
                </a:ext>
              </a:extLst>
            </p:cNvPr>
            <p:cNvSpPr/>
            <p:nvPr/>
          </p:nvSpPr>
          <p:spPr>
            <a:xfrm>
              <a:off x="7845878" y="1542927"/>
              <a:ext cx="2764064" cy="461665"/>
            </a:xfrm>
            <a:prstGeom prst="rect">
              <a:avLst/>
            </a:prstGeom>
          </p:spPr>
          <p:txBody>
            <a:bodyPr wrap="square">
              <a:spAutoFit/>
            </a:bodyPr>
            <a:lstStyle/>
            <a:p>
              <a:pPr lvl="0"/>
              <a:r>
                <a:rPr lang="zh-CN" altLang="en-US" sz="12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a:t>
              </a:r>
              <a:r>
                <a:rPr lang="zh-CN" altLang="en-US" sz="1200" dirty="0" smtClean="0">
                  <a:solidFill>
                    <a:srgbClr val="FFFFFF">
                      <a:lumMod val="50000"/>
                    </a:srgbClr>
                  </a:solidFill>
                  <a:latin typeface="微软雅黑" panose="020B0503020204020204" pitchFamily="34" charset="-122"/>
                  <a:ea typeface="微软雅黑" panose="020B0503020204020204" pitchFamily="34" charset="-122"/>
                  <a:cs typeface="Lato Regular"/>
                </a:rPr>
                <a:t>文本</a:t>
              </a:r>
              <a:endParaRPr lang="en-US" altLang="zh-CN" sz="1200"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r>
                <a:rPr lang="zh-CN" altLang="en-US" sz="12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a:t>
              </a:r>
              <a:r>
                <a:rPr lang="zh-CN" altLang="en-US" sz="1200" dirty="0" smtClean="0">
                  <a:solidFill>
                    <a:srgbClr val="FFFFFF">
                      <a:lumMod val="50000"/>
                    </a:srgbClr>
                  </a:solidFill>
                  <a:latin typeface="微软雅黑" panose="020B0503020204020204" pitchFamily="34" charset="-122"/>
                  <a:ea typeface="微软雅黑" panose="020B0503020204020204" pitchFamily="34" charset="-122"/>
                  <a:cs typeface="Lato Regular"/>
                </a:rPr>
                <a:t>文本</a:t>
              </a:r>
              <a:endParaRPr lang="en-US" altLang="zh-CN" sz="1200" dirty="0">
                <a:solidFill>
                  <a:srgbClr val="FFFFFF">
                    <a:lumMod val="50000"/>
                  </a:srgbClr>
                </a:solidFill>
                <a:latin typeface="微软雅黑" panose="020B0503020204020204" pitchFamily="34" charset="-122"/>
                <a:ea typeface="微软雅黑" panose="020B0503020204020204" pitchFamily="34" charset="-122"/>
                <a:cs typeface="Lato Regular"/>
              </a:endParaRPr>
            </a:p>
          </p:txBody>
        </p:sp>
      </p:grpSp>
      <p:grpSp>
        <p:nvGrpSpPr>
          <p:cNvPr id="9" name="组合 8">
            <a:extLst>
              <a:ext uri="{FF2B5EF4-FFF2-40B4-BE49-F238E27FC236}">
                <a16:creationId xmlns:a16="http://schemas.microsoft.com/office/drawing/2014/main" id="{599F258B-2B69-4C26-BC14-6872197435D2}"/>
              </a:ext>
            </a:extLst>
          </p:cNvPr>
          <p:cNvGrpSpPr/>
          <p:nvPr/>
        </p:nvGrpSpPr>
        <p:grpSpPr>
          <a:xfrm>
            <a:off x="8592184" y="3792841"/>
            <a:ext cx="2764064" cy="710618"/>
            <a:chOff x="7845878" y="1293974"/>
            <a:chExt cx="2764064" cy="710618"/>
          </a:xfrm>
        </p:grpSpPr>
        <p:sp>
          <p:nvSpPr>
            <p:cNvPr id="10" name="文本框 9">
              <a:extLst>
                <a:ext uri="{FF2B5EF4-FFF2-40B4-BE49-F238E27FC236}">
                  <a16:creationId xmlns:a16="http://schemas.microsoft.com/office/drawing/2014/main" id="{3C3079BC-7304-4022-B1E3-B71085D0F983}"/>
                </a:ext>
              </a:extLst>
            </p:cNvPr>
            <p:cNvSpPr txBox="1"/>
            <p:nvPr/>
          </p:nvSpPr>
          <p:spPr>
            <a:xfrm>
              <a:off x="7845878" y="1293974"/>
              <a:ext cx="1923123" cy="307777"/>
            </a:xfrm>
            <a:prstGeom prst="rect">
              <a:avLst/>
            </a:prstGeom>
            <a:noFill/>
          </p:spPr>
          <p:txBody>
            <a:bodyPr wrap="square" rtlCol="0">
              <a:spAutoFit/>
            </a:bodyPr>
            <a:lstStyle/>
            <a:p>
              <a:r>
                <a:rPr lang="zh-CN" altLang="en-US" sz="1400" dirty="0">
                  <a:solidFill>
                    <a:schemeClr val="bg1">
                      <a:lumMod val="50000"/>
                    </a:schemeClr>
                  </a:solidFill>
                  <a:latin typeface="微软雅黑"/>
                  <a:ea typeface="微软雅黑"/>
                </a:rPr>
                <a:t>点击添加标题</a:t>
              </a:r>
            </a:p>
          </p:txBody>
        </p:sp>
        <p:sp>
          <p:nvSpPr>
            <p:cNvPr id="13" name="矩形 12">
              <a:extLst>
                <a:ext uri="{FF2B5EF4-FFF2-40B4-BE49-F238E27FC236}">
                  <a16:creationId xmlns:a16="http://schemas.microsoft.com/office/drawing/2014/main" id="{245F6564-31D8-4109-93BF-583B619F05FF}"/>
                </a:ext>
              </a:extLst>
            </p:cNvPr>
            <p:cNvSpPr/>
            <p:nvPr/>
          </p:nvSpPr>
          <p:spPr>
            <a:xfrm>
              <a:off x="7845878" y="1542927"/>
              <a:ext cx="2764064" cy="461665"/>
            </a:xfrm>
            <a:prstGeom prst="rect">
              <a:avLst/>
            </a:prstGeom>
          </p:spPr>
          <p:txBody>
            <a:bodyPr wrap="square">
              <a:spAutoFit/>
            </a:bodyPr>
            <a:lstStyle/>
            <a:p>
              <a:pPr lvl="0"/>
              <a:r>
                <a:rPr lang="zh-CN" altLang="en-US" sz="12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a:t>
              </a:r>
              <a:r>
                <a:rPr lang="zh-CN" altLang="en-US" sz="1200" dirty="0" smtClean="0">
                  <a:solidFill>
                    <a:srgbClr val="FFFFFF">
                      <a:lumMod val="50000"/>
                    </a:srgbClr>
                  </a:solidFill>
                  <a:latin typeface="微软雅黑" panose="020B0503020204020204" pitchFamily="34" charset="-122"/>
                  <a:ea typeface="微软雅黑" panose="020B0503020204020204" pitchFamily="34" charset="-122"/>
                  <a:cs typeface="Lato Regular"/>
                </a:rPr>
                <a:t>文本</a:t>
              </a:r>
              <a:endParaRPr lang="en-US" altLang="zh-CN" sz="1200"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r>
                <a:rPr lang="zh-CN" altLang="en-US" sz="12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a:t>
              </a:r>
              <a:r>
                <a:rPr lang="zh-CN" altLang="en-US" sz="1200" dirty="0" smtClean="0">
                  <a:solidFill>
                    <a:srgbClr val="FFFFFF">
                      <a:lumMod val="50000"/>
                    </a:srgbClr>
                  </a:solidFill>
                  <a:latin typeface="微软雅黑" panose="020B0503020204020204" pitchFamily="34" charset="-122"/>
                  <a:ea typeface="微软雅黑" panose="020B0503020204020204" pitchFamily="34" charset="-122"/>
                  <a:cs typeface="Lato Regular"/>
                </a:rPr>
                <a:t>文本</a:t>
              </a:r>
              <a:endParaRPr lang="en-US" altLang="zh-CN" sz="1200" dirty="0">
                <a:solidFill>
                  <a:srgbClr val="FFFFFF">
                    <a:lumMod val="50000"/>
                  </a:srgbClr>
                </a:solidFill>
                <a:latin typeface="微软雅黑" panose="020B0503020204020204" pitchFamily="34" charset="-122"/>
                <a:ea typeface="微软雅黑" panose="020B0503020204020204" pitchFamily="34" charset="-122"/>
                <a:cs typeface="Lato Regular"/>
              </a:endParaRPr>
            </a:p>
          </p:txBody>
        </p:sp>
      </p:grpSp>
      <p:grpSp>
        <p:nvGrpSpPr>
          <p:cNvPr id="14" name="组合 13">
            <a:extLst>
              <a:ext uri="{FF2B5EF4-FFF2-40B4-BE49-F238E27FC236}">
                <a16:creationId xmlns:a16="http://schemas.microsoft.com/office/drawing/2014/main" id="{146B49DE-39D4-489E-9EDC-AEB4889947B4}"/>
              </a:ext>
            </a:extLst>
          </p:cNvPr>
          <p:cNvGrpSpPr/>
          <p:nvPr/>
        </p:nvGrpSpPr>
        <p:grpSpPr>
          <a:xfrm>
            <a:off x="8592184" y="5069191"/>
            <a:ext cx="2764064" cy="710618"/>
            <a:chOff x="7845878" y="1293974"/>
            <a:chExt cx="2764064" cy="710618"/>
          </a:xfrm>
        </p:grpSpPr>
        <p:sp>
          <p:nvSpPr>
            <p:cNvPr id="15" name="文本框 14">
              <a:extLst>
                <a:ext uri="{FF2B5EF4-FFF2-40B4-BE49-F238E27FC236}">
                  <a16:creationId xmlns:a16="http://schemas.microsoft.com/office/drawing/2014/main" id="{695AC75B-D9E9-485C-8B9A-B62E615A3EF3}"/>
                </a:ext>
              </a:extLst>
            </p:cNvPr>
            <p:cNvSpPr txBox="1"/>
            <p:nvPr/>
          </p:nvSpPr>
          <p:spPr>
            <a:xfrm>
              <a:off x="7845878" y="1293974"/>
              <a:ext cx="1923123" cy="307777"/>
            </a:xfrm>
            <a:prstGeom prst="rect">
              <a:avLst/>
            </a:prstGeom>
            <a:noFill/>
          </p:spPr>
          <p:txBody>
            <a:bodyPr wrap="square" rtlCol="0">
              <a:spAutoFit/>
            </a:bodyPr>
            <a:lstStyle/>
            <a:p>
              <a:r>
                <a:rPr lang="zh-CN" altLang="en-US" sz="1400" dirty="0">
                  <a:solidFill>
                    <a:schemeClr val="bg1">
                      <a:lumMod val="50000"/>
                    </a:schemeClr>
                  </a:solidFill>
                  <a:latin typeface="微软雅黑"/>
                  <a:ea typeface="微软雅黑"/>
                </a:rPr>
                <a:t>点击添加标题</a:t>
              </a:r>
            </a:p>
          </p:txBody>
        </p:sp>
        <p:sp>
          <p:nvSpPr>
            <p:cNvPr id="16" name="矩形 15">
              <a:extLst>
                <a:ext uri="{FF2B5EF4-FFF2-40B4-BE49-F238E27FC236}">
                  <a16:creationId xmlns:a16="http://schemas.microsoft.com/office/drawing/2014/main" id="{5EF6F60A-8F39-4FDF-BA95-17FC5CC8CCFC}"/>
                </a:ext>
              </a:extLst>
            </p:cNvPr>
            <p:cNvSpPr/>
            <p:nvPr/>
          </p:nvSpPr>
          <p:spPr>
            <a:xfrm>
              <a:off x="7845878" y="1542927"/>
              <a:ext cx="2764064" cy="461665"/>
            </a:xfrm>
            <a:prstGeom prst="rect">
              <a:avLst/>
            </a:prstGeom>
          </p:spPr>
          <p:txBody>
            <a:bodyPr wrap="square">
              <a:spAutoFit/>
            </a:bodyPr>
            <a:lstStyle/>
            <a:p>
              <a:pPr lvl="0"/>
              <a:r>
                <a:rPr lang="zh-CN" altLang="en-US" sz="12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a:t>
              </a:r>
              <a:r>
                <a:rPr lang="zh-CN" altLang="en-US" sz="1200" dirty="0" smtClean="0">
                  <a:solidFill>
                    <a:srgbClr val="FFFFFF">
                      <a:lumMod val="50000"/>
                    </a:srgbClr>
                  </a:solidFill>
                  <a:latin typeface="微软雅黑" panose="020B0503020204020204" pitchFamily="34" charset="-122"/>
                  <a:ea typeface="微软雅黑" panose="020B0503020204020204" pitchFamily="34" charset="-122"/>
                  <a:cs typeface="Lato Regular"/>
                </a:rPr>
                <a:t>文本</a:t>
              </a:r>
              <a:endParaRPr lang="en-US" altLang="zh-CN" sz="1200"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r>
                <a:rPr lang="zh-CN" altLang="en-US" sz="12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a:t>
              </a:r>
              <a:r>
                <a:rPr lang="zh-CN" altLang="en-US" sz="1200" dirty="0" smtClean="0">
                  <a:solidFill>
                    <a:srgbClr val="FFFFFF">
                      <a:lumMod val="50000"/>
                    </a:srgbClr>
                  </a:solidFill>
                  <a:latin typeface="微软雅黑" panose="020B0503020204020204" pitchFamily="34" charset="-122"/>
                  <a:ea typeface="微软雅黑" panose="020B0503020204020204" pitchFamily="34" charset="-122"/>
                  <a:cs typeface="Lato Regular"/>
                </a:rPr>
                <a:t>文本</a:t>
              </a:r>
              <a:endParaRPr lang="en-US" altLang="zh-CN" sz="1200" dirty="0">
                <a:solidFill>
                  <a:srgbClr val="FFFFFF">
                    <a:lumMod val="50000"/>
                  </a:srgbClr>
                </a:solidFill>
                <a:latin typeface="微软雅黑" panose="020B0503020204020204" pitchFamily="34" charset="-122"/>
                <a:ea typeface="微软雅黑" panose="020B0503020204020204" pitchFamily="34" charset="-122"/>
                <a:cs typeface="Lato Regular"/>
              </a:endParaRPr>
            </a:p>
          </p:txBody>
        </p:sp>
      </p:grpSp>
      <p:sp>
        <p:nvSpPr>
          <p:cNvPr id="17" name="文本框 16">
            <a:extLst>
              <a:ext uri="{FF2B5EF4-FFF2-40B4-BE49-F238E27FC236}">
                <a16:creationId xmlns:a16="http://schemas.microsoft.com/office/drawing/2014/main" id="{1BD54728-E52F-4B61-8667-6435BE379DB2}"/>
              </a:ext>
            </a:extLst>
          </p:cNvPr>
          <p:cNvSpPr txBox="1"/>
          <p:nvPr/>
        </p:nvSpPr>
        <p:spPr>
          <a:xfrm>
            <a:off x="1796637" y="2459341"/>
            <a:ext cx="1923123" cy="307777"/>
          </a:xfrm>
          <a:prstGeom prst="rect">
            <a:avLst/>
          </a:prstGeom>
          <a:noFill/>
        </p:spPr>
        <p:txBody>
          <a:bodyPr wrap="square" rtlCol="0">
            <a:spAutoFit/>
          </a:bodyPr>
          <a:lstStyle/>
          <a:p>
            <a:pPr algn="r"/>
            <a:r>
              <a:rPr lang="zh-CN" altLang="en-US" sz="1400" dirty="0">
                <a:solidFill>
                  <a:schemeClr val="bg1">
                    <a:lumMod val="50000"/>
                  </a:schemeClr>
                </a:solidFill>
                <a:latin typeface="微软雅黑"/>
                <a:ea typeface="微软雅黑"/>
              </a:rPr>
              <a:t>点击添加标题</a:t>
            </a:r>
          </a:p>
        </p:txBody>
      </p:sp>
      <p:sp>
        <p:nvSpPr>
          <p:cNvPr id="18" name="矩形 17">
            <a:extLst>
              <a:ext uri="{FF2B5EF4-FFF2-40B4-BE49-F238E27FC236}">
                <a16:creationId xmlns:a16="http://schemas.microsoft.com/office/drawing/2014/main" id="{6AE1A723-1B03-4388-B807-E79257CF5484}"/>
              </a:ext>
            </a:extLst>
          </p:cNvPr>
          <p:cNvSpPr/>
          <p:nvPr/>
        </p:nvSpPr>
        <p:spPr>
          <a:xfrm>
            <a:off x="955696" y="2708294"/>
            <a:ext cx="2764064" cy="461665"/>
          </a:xfrm>
          <a:prstGeom prst="rect">
            <a:avLst/>
          </a:prstGeom>
        </p:spPr>
        <p:txBody>
          <a:bodyPr wrap="square">
            <a:spAutoFit/>
          </a:bodyPr>
          <a:lstStyle/>
          <a:p>
            <a:pPr algn="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pPr algn="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19" name="文本框 18">
            <a:extLst>
              <a:ext uri="{FF2B5EF4-FFF2-40B4-BE49-F238E27FC236}">
                <a16:creationId xmlns:a16="http://schemas.microsoft.com/office/drawing/2014/main" id="{6D8B06D4-B0AE-4482-AB83-2BA305E23FDE}"/>
              </a:ext>
            </a:extLst>
          </p:cNvPr>
          <p:cNvSpPr txBox="1"/>
          <p:nvPr/>
        </p:nvSpPr>
        <p:spPr>
          <a:xfrm>
            <a:off x="1796637" y="3792841"/>
            <a:ext cx="1923123" cy="307777"/>
          </a:xfrm>
          <a:prstGeom prst="rect">
            <a:avLst/>
          </a:prstGeom>
          <a:noFill/>
        </p:spPr>
        <p:txBody>
          <a:bodyPr wrap="square" rtlCol="0">
            <a:spAutoFit/>
          </a:bodyPr>
          <a:lstStyle/>
          <a:p>
            <a:pPr algn="r"/>
            <a:r>
              <a:rPr lang="zh-CN" altLang="en-US" sz="1400" dirty="0">
                <a:solidFill>
                  <a:schemeClr val="bg1">
                    <a:lumMod val="50000"/>
                  </a:schemeClr>
                </a:solidFill>
                <a:latin typeface="微软雅黑"/>
                <a:ea typeface="微软雅黑"/>
              </a:rPr>
              <a:t>点击添加标题</a:t>
            </a:r>
          </a:p>
        </p:txBody>
      </p:sp>
      <p:sp>
        <p:nvSpPr>
          <p:cNvPr id="20" name="矩形 19">
            <a:extLst>
              <a:ext uri="{FF2B5EF4-FFF2-40B4-BE49-F238E27FC236}">
                <a16:creationId xmlns:a16="http://schemas.microsoft.com/office/drawing/2014/main" id="{BD2B1307-B769-4877-BEE3-ED57426C788A}"/>
              </a:ext>
            </a:extLst>
          </p:cNvPr>
          <p:cNvSpPr/>
          <p:nvPr/>
        </p:nvSpPr>
        <p:spPr>
          <a:xfrm>
            <a:off x="955696" y="4041794"/>
            <a:ext cx="2764064" cy="461665"/>
          </a:xfrm>
          <a:prstGeom prst="rect">
            <a:avLst/>
          </a:prstGeom>
        </p:spPr>
        <p:txBody>
          <a:bodyPr wrap="square">
            <a:spAutoFit/>
          </a:bodyPr>
          <a:lstStyle/>
          <a:p>
            <a:pPr lvl="0" algn="r"/>
            <a:r>
              <a:rPr lang="zh-CN" altLang="en-US" sz="12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a:t>
            </a:r>
            <a:r>
              <a:rPr lang="zh-CN" altLang="en-US" sz="1200" dirty="0" smtClean="0">
                <a:solidFill>
                  <a:srgbClr val="FFFFFF">
                    <a:lumMod val="50000"/>
                  </a:srgbClr>
                </a:solidFill>
                <a:latin typeface="微软雅黑" panose="020B0503020204020204" pitchFamily="34" charset="-122"/>
                <a:ea typeface="微软雅黑" panose="020B0503020204020204" pitchFamily="34" charset="-122"/>
                <a:cs typeface="Lato Regular"/>
              </a:rPr>
              <a:t>文本</a:t>
            </a:r>
            <a:endParaRPr lang="en-US" altLang="zh-CN" sz="1200"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lgn="r"/>
            <a:r>
              <a:rPr lang="zh-CN" altLang="en-US" sz="12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a:t>
            </a:r>
            <a:r>
              <a:rPr lang="zh-CN" altLang="en-US" sz="1200" dirty="0" smtClean="0">
                <a:solidFill>
                  <a:srgbClr val="FFFFFF">
                    <a:lumMod val="50000"/>
                  </a:srgbClr>
                </a:solidFill>
                <a:latin typeface="微软雅黑" panose="020B0503020204020204" pitchFamily="34" charset="-122"/>
                <a:ea typeface="微软雅黑" panose="020B0503020204020204" pitchFamily="34" charset="-122"/>
                <a:cs typeface="Lato Regular"/>
              </a:rPr>
              <a:t>文本</a:t>
            </a:r>
            <a:endParaRPr lang="en-US" altLang="zh-CN" sz="1200" dirty="0">
              <a:solidFill>
                <a:srgbClr val="FFFFFF">
                  <a:lumMod val="50000"/>
                </a:srgbClr>
              </a:solidFill>
              <a:latin typeface="微软雅黑" panose="020B0503020204020204" pitchFamily="34" charset="-122"/>
              <a:ea typeface="微软雅黑" panose="020B0503020204020204" pitchFamily="34" charset="-122"/>
              <a:cs typeface="Lato Regular"/>
            </a:endParaRPr>
          </a:p>
        </p:txBody>
      </p:sp>
      <p:sp>
        <p:nvSpPr>
          <p:cNvPr id="21" name="文本框 20">
            <a:extLst>
              <a:ext uri="{FF2B5EF4-FFF2-40B4-BE49-F238E27FC236}">
                <a16:creationId xmlns:a16="http://schemas.microsoft.com/office/drawing/2014/main" id="{E98F52A4-75A1-4DCE-BE61-64302DF93200}"/>
              </a:ext>
            </a:extLst>
          </p:cNvPr>
          <p:cNvSpPr txBox="1"/>
          <p:nvPr/>
        </p:nvSpPr>
        <p:spPr>
          <a:xfrm>
            <a:off x="1796637" y="5069191"/>
            <a:ext cx="1923123" cy="307777"/>
          </a:xfrm>
          <a:prstGeom prst="rect">
            <a:avLst/>
          </a:prstGeom>
          <a:noFill/>
        </p:spPr>
        <p:txBody>
          <a:bodyPr wrap="square" rtlCol="0">
            <a:spAutoFit/>
          </a:bodyPr>
          <a:lstStyle/>
          <a:p>
            <a:pPr algn="r"/>
            <a:r>
              <a:rPr lang="zh-CN" altLang="en-US" sz="1400" dirty="0">
                <a:solidFill>
                  <a:schemeClr val="bg1">
                    <a:lumMod val="50000"/>
                  </a:schemeClr>
                </a:solidFill>
                <a:latin typeface="微软雅黑"/>
                <a:ea typeface="微软雅黑"/>
              </a:rPr>
              <a:t>点击添加标题</a:t>
            </a:r>
          </a:p>
        </p:txBody>
      </p:sp>
      <p:sp>
        <p:nvSpPr>
          <p:cNvPr id="22" name="矩形 21">
            <a:extLst>
              <a:ext uri="{FF2B5EF4-FFF2-40B4-BE49-F238E27FC236}">
                <a16:creationId xmlns:a16="http://schemas.microsoft.com/office/drawing/2014/main" id="{FE67DDE9-52C2-4D46-94DD-8D3194A24CDD}"/>
              </a:ext>
            </a:extLst>
          </p:cNvPr>
          <p:cNvSpPr/>
          <p:nvPr/>
        </p:nvSpPr>
        <p:spPr>
          <a:xfrm>
            <a:off x="955696" y="5318144"/>
            <a:ext cx="2764064" cy="461665"/>
          </a:xfrm>
          <a:prstGeom prst="rect">
            <a:avLst/>
          </a:prstGeom>
        </p:spPr>
        <p:txBody>
          <a:bodyPr wrap="square">
            <a:spAutoFit/>
          </a:bodyPr>
          <a:lstStyle/>
          <a:p>
            <a:pPr lvl="0" algn="r"/>
            <a:r>
              <a:rPr lang="zh-CN" altLang="en-US" sz="12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a:t>
            </a:r>
            <a:r>
              <a:rPr lang="zh-CN" altLang="en-US" sz="1200" dirty="0" smtClean="0">
                <a:solidFill>
                  <a:srgbClr val="FFFFFF">
                    <a:lumMod val="50000"/>
                  </a:srgbClr>
                </a:solidFill>
                <a:latin typeface="微软雅黑" panose="020B0503020204020204" pitchFamily="34" charset="-122"/>
                <a:ea typeface="微软雅黑" panose="020B0503020204020204" pitchFamily="34" charset="-122"/>
                <a:cs typeface="Lato Regular"/>
              </a:rPr>
              <a:t>文本</a:t>
            </a:r>
            <a:endParaRPr lang="en-US" altLang="zh-CN" sz="1200"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lgn="r"/>
            <a:r>
              <a:rPr lang="zh-CN" altLang="en-US" sz="12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a:t>
            </a:r>
            <a:r>
              <a:rPr lang="zh-CN" altLang="en-US" sz="1200" dirty="0" smtClean="0">
                <a:solidFill>
                  <a:srgbClr val="FFFFFF">
                    <a:lumMod val="50000"/>
                  </a:srgbClr>
                </a:solidFill>
                <a:latin typeface="微软雅黑" panose="020B0503020204020204" pitchFamily="34" charset="-122"/>
                <a:ea typeface="微软雅黑" panose="020B0503020204020204" pitchFamily="34" charset="-122"/>
                <a:cs typeface="Lato Regular"/>
              </a:rPr>
              <a:t>文本</a:t>
            </a:r>
            <a:endParaRPr lang="en-US" altLang="zh-CN" sz="1200" dirty="0">
              <a:solidFill>
                <a:srgbClr val="FFFFFF">
                  <a:lumMod val="50000"/>
                </a:srgbClr>
              </a:solidFill>
              <a:latin typeface="微软雅黑" panose="020B0503020204020204" pitchFamily="34" charset="-122"/>
              <a:ea typeface="微软雅黑" panose="020B0503020204020204" pitchFamily="34" charset="-122"/>
              <a:cs typeface="Lato Regular"/>
            </a:endParaRPr>
          </a:p>
        </p:txBody>
      </p:sp>
      <p:grpSp>
        <p:nvGrpSpPr>
          <p:cNvPr id="23" name="Group 1">
            <a:extLst>
              <a:ext uri="{FF2B5EF4-FFF2-40B4-BE49-F238E27FC236}">
                <a16:creationId xmlns:a16="http://schemas.microsoft.com/office/drawing/2014/main" id="{F60570A3-5807-4601-8467-E476112AEE78}"/>
              </a:ext>
            </a:extLst>
          </p:cNvPr>
          <p:cNvGrpSpPr>
            <a:grpSpLocks/>
          </p:cNvGrpSpPr>
          <p:nvPr/>
        </p:nvGrpSpPr>
        <p:grpSpPr bwMode="auto">
          <a:xfrm>
            <a:off x="4234576" y="1969167"/>
            <a:ext cx="4033124" cy="4145254"/>
            <a:chOff x="2151565" y="678942"/>
            <a:chExt cx="5782311" cy="5943038"/>
          </a:xfrm>
        </p:grpSpPr>
        <p:grpSp>
          <p:nvGrpSpPr>
            <p:cNvPr id="24" name="Group 4">
              <a:extLst>
                <a:ext uri="{FF2B5EF4-FFF2-40B4-BE49-F238E27FC236}">
                  <a16:creationId xmlns:a16="http://schemas.microsoft.com/office/drawing/2014/main" id="{E1E5AB1C-3CF0-4208-988F-86C48DC6F546}"/>
                </a:ext>
              </a:extLst>
            </p:cNvPr>
            <p:cNvGrpSpPr>
              <a:grpSpLocks/>
            </p:cNvGrpSpPr>
            <p:nvPr/>
          </p:nvGrpSpPr>
          <p:grpSpPr bwMode="auto">
            <a:xfrm>
              <a:off x="6199021" y="1614914"/>
              <a:ext cx="1734855" cy="1734855"/>
              <a:chOff x="0" y="0"/>
              <a:chExt cx="1734853" cy="1734853"/>
            </a:xfrm>
          </p:grpSpPr>
          <p:sp>
            <p:nvSpPr>
              <p:cNvPr id="40" name="AutoShape 5">
                <a:extLst>
                  <a:ext uri="{FF2B5EF4-FFF2-40B4-BE49-F238E27FC236}">
                    <a16:creationId xmlns:a16="http://schemas.microsoft.com/office/drawing/2014/main" id="{D460E8E1-CD27-40DC-9F64-17BEC0DEEA7A}"/>
                  </a:ext>
                </a:extLst>
              </p:cNvPr>
              <p:cNvSpPr>
                <a:spLocks/>
              </p:cNvSpPr>
              <p:nvPr/>
            </p:nvSpPr>
            <p:spPr bwMode="auto">
              <a:xfrm rot="3600000">
                <a:off x="231694" y="232283"/>
                <a:ext cx="1271685" cy="1270107"/>
              </a:xfrm>
              <a:prstGeom prst="wedgeEllipseCallout">
                <a:avLst>
                  <a:gd name="adj1" fmla="val 778"/>
                  <a:gd name="adj2" fmla="val 60440"/>
                </a:avLst>
              </a:prstGeom>
              <a:solidFill>
                <a:srgbClr val="EB738F"/>
              </a:solidFill>
              <a:ln>
                <a:noFill/>
              </a:ln>
              <a:effectLst/>
              <a:extLst>
                <a:ext uri="{91240B29-F687-4F45-9708-019B960494DF}">
                  <a14:hiddenLine xmlns:a14="http://schemas.microsoft.com/office/drawing/2010/main" w="12700" cap="flat" cmpd="sng">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a:defRPr/>
                </a:pPr>
                <a:endParaRPr lang="en-US" sz="1400">
                  <a:solidFill>
                    <a:schemeClr val="bg1">
                      <a:lumMod val="50000"/>
                    </a:schemeClr>
                  </a:solidFill>
                  <a:latin typeface="Bebas Neue" panose="020B0606020202050201" pitchFamily="34" charset="0"/>
                  <a:ea typeface="ＭＳ Ｐゴシック" charset="0"/>
                  <a:cs typeface="Helvetica Neue Thin" charset="0"/>
                </a:endParaRPr>
              </a:p>
            </p:txBody>
          </p:sp>
          <p:sp>
            <p:nvSpPr>
              <p:cNvPr id="41" name="AutoShape 6">
                <a:extLst>
                  <a:ext uri="{FF2B5EF4-FFF2-40B4-BE49-F238E27FC236}">
                    <a16:creationId xmlns:a16="http://schemas.microsoft.com/office/drawing/2014/main" id="{7A3BFD29-AF2B-4B1F-BA27-3541823F76A1}"/>
                  </a:ext>
                </a:extLst>
              </p:cNvPr>
              <p:cNvSpPr>
                <a:spLocks/>
              </p:cNvSpPr>
              <p:nvPr/>
            </p:nvSpPr>
            <p:spPr bwMode="auto">
              <a:xfrm>
                <a:off x="559536" y="523615"/>
                <a:ext cx="619177" cy="662038"/>
              </a:xfrm>
              <a:custGeom>
                <a:avLst/>
                <a:gdLst>
                  <a:gd name="T0" fmla="*/ 309589 w 21600"/>
                  <a:gd name="T1" fmla="*/ 331019 h 21600"/>
                  <a:gd name="T2" fmla="*/ 309589 w 21600"/>
                  <a:gd name="T3" fmla="*/ 331019 h 21600"/>
                  <a:gd name="T4" fmla="*/ 309589 w 21600"/>
                  <a:gd name="T5" fmla="*/ 331019 h 21600"/>
                  <a:gd name="T6" fmla="*/ 309589 w 21600"/>
                  <a:gd name="T7" fmla="*/ 331019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5040" y="0"/>
                    </a:moveTo>
                    <a:cubicBezTo>
                      <a:pt x="4643" y="0"/>
                      <a:pt x="4320" y="302"/>
                      <a:pt x="4320" y="675"/>
                    </a:cubicBezTo>
                    <a:lnTo>
                      <a:pt x="4320" y="3375"/>
                    </a:lnTo>
                    <a:cubicBezTo>
                      <a:pt x="4320" y="3748"/>
                      <a:pt x="4643" y="4050"/>
                      <a:pt x="5040" y="4050"/>
                    </a:cubicBezTo>
                    <a:lnTo>
                      <a:pt x="6480" y="4050"/>
                    </a:lnTo>
                    <a:cubicBezTo>
                      <a:pt x="6877" y="4050"/>
                      <a:pt x="7200" y="3748"/>
                      <a:pt x="7200" y="3375"/>
                    </a:cubicBezTo>
                    <a:lnTo>
                      <a:pt x="7200" y="675"/>
                    </a:lnTo>
                    <a:cubicBezTo>
                      <a:pt x="7200" y="302"/>
                      <a:pt x="6877" y="0"/>
                      <a:pt x="6480" y="0"/>
                    </a:cubicBezTo>
                    <a:lnTo>
                      <a:pt x="5040" y="0"/>
                    </a:lnTo>
                    <a:close/>
                    <a:moveTo>
                      <a:pt x="15120" y="0"/>
                    </a:moveTo>
                    <a:cubicBezTo>
                      <a:pt x="14723" y="0"/>
                      <a:pt x="14400" y="302"/>
                      <a:pt x="14400" y="675"/>
                    </a:cubicBezTo>
                    <a:lnTo>
                      <a:pt x="14400" y="3375"/>
                    </a:lnTo>
                    <a:cubicBezTo>
                      <a:pt x="14400" y="3748"/>
                      <a:pt x="14723" y="4050"/>
                      <a:pt x="15120" y="4050"/>
                    </a:cubicBezTo>
                    <a:lnTo>
                      <a:pt x="16560" y="4050"/>
                    </a:lnTo>
                    <a:cubicBezTo>
                      <a:pt x="16957" y="4050"/>
                      <a:pt x="17280" y="3748"/>
                      <a:pt x="17280" y="3375"/>
                    </a:cubicBezTo>
                    <a:lnTo>
                      <a:pt x="17280" y="675"/>
                    </a:lnTo>
                    <a:cubicBezTo>
                      <a:pt x="17280" y="302"/>
                      <a:pt x="16957" y="0"/>
                      <a:pt x="16560" y="0"/>
                    </a:cubicBezTo>
                    <a:lnTo>
                      <a:pt x="15120" y="0"/>
                    </a:lnTo>
                    <a:close/>
                    <a:moveTo>
                      <a:pt x="2160" y="2025"/>
                    </a:moveTo>
                    <a:cubicBezTo>
                      <a:pt x="725" y="2025"/>
                      <a:pt x="0" y="2700"/>
                      <a:pt x="0" y="4050"/>
                    </a:cubicBezTo>
                    <a:lnTo>
                      <a:pt x="0" y="19575"/>
                    </a:lnTo>
                    <a:cubicBezTo>
                      <a:pt x="0" y="20925"/>
                      <a:pt x="720" y="21600"/>
                      <a:pt x="2160" y="21600"/>
                    </a:cubicBezTo>
                    <a:lnTo>
                      <a:pt x="19440" y="21600"/>
                    </a:lnTo>
                    <a:cubicBezTo>
                      <a:pt x="20880" y="21600"/>
                      <a:pt x="21600" y="20925"/>
                      <a:pt x="21600" y="19575"/>
                    </a:cubicBezTo>
                    <a:cubicBezTo>
                      <a:pt x="21600" y="19575"/>
                      <a:pt x="21600" y="4050"/>
                      <a:pt x="21600" y="4050"/>
                    </a:cubicBezTo>
                    <a:cubicBezTo>
                      <a:pt x="21600" y="2700"/>
                      <a:pt x="20879" y="2025"/>
                      <a:pt x="19398" y="2025"/>
                    </a:cubicBezTo>
                    <a:lnTo>
                      <a:pt x="18720" y="2025"/>
                    </a:lnTo>
                    <a:lnTo>
                      <a:pt x="18720" y="4050"/>
                    </a:lnTo>
                    <a:cubicBezTo>
                      <a:pt x="18720" y="4796"/>
                      <a:pt x="18074" y="5400"/>
                      <a:pt x="17280" y="5400"/>
                    </a:cubicBezTo>
                    <a:lnTo>
                      <a:pt x="14400" y="5400"/>
                    </a:lnTo>
                    <a:cubicBezTo>
                      <a:pt x="13606" y="5400"/>
                      <a:pt x="12960" y="4796"/>
                      <a:pt x="12960" y="4050"/>
                    </a:cubicBezTo>
                    <a:lnTo>
                      <a:pt x="12960" y="2025"/>
                    </a:lnTo>
                    <a:lnTo>
                      <a:pt x="8640" y="2025"/>
                    </a:lnTo>
                    <a:lnTo>
                      <a:pt x="8640" y="4050"/>
                    </a:lnTo>
                    <a:cubicBezTo>
                      <a:pt x="8640" y="4796"/>
                      <a:pt x="7994" y="5400"/>
                      <a:pt x="7200" y="5400"/>
                    </a:cubicBezTo>
                    <a:lnTo>
                      <a:pt x="4320" y="5400"/>
                    </a:lnTo>
                    <a:cubicBezTo>
                      <a:pt x="3526" y="5400"/>
                      <a:pt x="2880" y="4796"/>
                      <a:pt x="2880" y="4050"/>
                    </a:cubicBezTo>
                    <a:lnTo>
                      <a:pt x="2880" y="2025"/>
                    </a:lnTo>
                    <a:lnTo>
                      <a:pt x="2160" y="2025"/>
                    </a:lnTo>
                    <a:close/>
                    <a:moveTo>
                      <a:pt x="1440" y="6750"/>
                    </a:moveTo>
                    <a:lnTo>
                      <a:pt x="20160" y="6750"/>
                    </a:lnTo>
                    <a:cubicBezTo>
                      <a:pt x="20160" y="6750"/>
                      <a:pt x="20160" y="20250"/>
                      <a:pt x="20160" y="20250"/>
                    </a:cubicBezTo>
                    <a:lnTo>
                      <a:pt x="1440" y="20250"/>
                    </a:lnTo>
                    <a:lnTo>
                      <a:pt x="1440" y="6750"/>
                    </a:lnTo>
                    <a:close/>
                    <a:moveTo>
                      <a:pt x="2880" y="8100"/>
                    </a:moveTo>
                    <a:lnTo>
                      <a:pt x="2880" y="10800"/>
                    </a:lnTo>
                    <a:lnTo>
                      <a:pt x="5760" y="10800"/>
                    </a:lnTo>
                    <a:cubicBezTo>
                      <a:pt x="5760" y="10800"/>
                      <a:pt x="5760" y="8100"/>
                      <a:pt x="5760" y="8100"/>
                    </a:cubicBezTo>
                    <a:lnTo>
                      <a:pt x="2880" y="8100"/>
                    </a:lnTo>
                    <a:close/>
                    <a:moveTo>
                      <a:pt x="7200" y="8100"/>
                    </a:moveTo>
                    <a:cubicBezTo>
                      <a:pt x="7200" y="8100"/>
                      <a:pt x="7200" y="10800"/>
                      <a:pt x="7200" y="10800"/>
                    </a:cubicBezTo>
                    <a:lnTo>
                      <a:pt x="10080" y="10800"/>
                    </a:lnTo>
                    <a:lnTo>
                      <a:pt x="10080" y="8100"/>
                    </a:lnTo>
                    <a:lnTo>
                      <a:pt x="7200" y="8100"/>
                    </a:lnTo>
                    <a:close/>
                    <a:moveTo>
                      <a:pt x="11520" y="8100"/>
                    </a:moveTo>
                    <a:lnTo>
                      <a:pt x="11520" y="10800"/>
                    </a:lnTo>
                    <a:lnTo>
                      <a:pt x="14400" y="10800"/>
                    </a:lnTo>
                    <a:cubicBezTo>
                      <a:pt x="14400" y="10800"/>
                      <a:pt x="14400" y="8100"/>
                      <a:pt x="14400" y="8100"/>
                    </a:cubicBezTo>
                    <a:lnTo>
                      <a:pt x="11520" y="8100"/>
                    </a:lnTo>
                    <a:close/>
                    <a:moveTo>
                      <a:pt x="15840" y="8100"/>
                    </a:moveTo>
                    <a:cubicBezTo>
                      <a:pt x="15840" y="8100"/>
                      <a:pt x="15840" y="10800"/>
                      <a:pt x="15840" y="10800"/>
                    </a:cubicBezTo>
                    <a:lnTo>
                      <a:pt x="18720" y="10800"/>
                    </a:lnTo>
                    <a:lnTo>
                      <a:pt x="18720" y="8100"/>
                    </a:lnTo>
                    <a:lnTo>
                      <a:pt x="15840" y="8100"/>
                    </a:lnTo>
                    <a:close/>
                    <a:moveTo>
                      <a:pt x="2880" y="12150"/>
                    </a:moveTo>
                    <a:lnTo>
                      <a:pt x="2880" y="14850"/>
                    </a:lnTo>
                    <a:lnTo>
                      <a:pt x="5760" y="14850"/>
                    </a:lnTo>
                    <a:cubicBezTo>
                      <a:pt x="5760" y="14850"/>
                      <a:pt x="5760" y="12150"/>
                      <a:pt x="5760" y="12150"/>
                    </a:cubicBezTo>
                    <a:lnTo>
                      <a:pt x="2880" y="12150"/>
                    </a:lnTo>
                    <a:close/>
                    <a:moveTo>
                      <a:pt x="7200" y="12150"/>
                    </a:moveTo>
                    <a:cubicBezTo>
                      <a:pt x="7200" y="12150"/>
                      <a:pt x="7200" y="14850"/>
                      <a:pt x="7200" y="14850"/>
                    </a:cubicBezTo>
                    <a:lnTo>
                      <a:pt x="10080" y="14850"/>
                    </a:lnTo>
                    <a:lnTo>
                      <a:pt x="10080" y="12150"/>
                    </a:lnTo>
                    <a:lnTo>
                      <a:pt x="7200" y="12150"/>
                    </a:lnTo>
                    <a:close/>
                    <a:moveTo>
                      <a:pt x="11520" y="12150"/>
                    </a:moveTo>
                    <a:lnTo>
                      <a:pt x="11520" y="14850"/>
                    </a:lnTo>
                    <a:lnTo>
                      <a:pt x="14400" y="14850"/>
                    </a:lnTo>
                    <a:cubicBezTo>
                      <a:pt x="14400" y="14850"/>
                      <a:pt x="14400" y="12150"/>
                      <a:pt x="14400" y="12150"/>
                    </a:cubicBezTo>
                    <a:lnTo>
                      <a:pt x="11520" y="12150"/>
                    </a:lnTo>
                    <a:close/>
                    <a:moveTo>
                      <a:pt x="15840" y="12150"/>
                    </a:moveTo>
                    <a:cubicBezTo>
                      <a:pt x="15840" y="12150"/>
                      <a:pt x="15840" y="14850"/>
                      <a:pt x="15840" y="14850"/>
                    </a:cubicBezTo>
                    <a:lnTo>
                      <a:pt x="18720" y="14850"/>
                    </a:lnTo>
                    <a:lnTo>
                      <a:pt x="18720" y="12150"/>
                    </a:lnTo>
                    <a:lnTo>
                      <a:pt x="15840" y="12150"/>
                    </a:lnTo>
                    <a:close/>
                    <a:moveTo>
                      <a:pt x="2880" y="16200"/>
                    </a:moveTo>
                    <a:lnTo>
                      <a:pt x="2880" y="18900"/>
                    </a:lnTo>
                    <a:lnTo>
                      <a:pt x="5760" y="18900"/>
                    </a:lnTo>
                    <a:cubicBezTo>
                      <a:pt x="5760" y="18900"/>
                      <a:pt x="5760" y="16200"/>
                      <a:pt x="5760" y="16200"/>
                    </a:cubicBezTo>
                    <a:lnTo>
                      <a:pt x="2880" y="16200"/>
                    </a:lnTo>
                    <a:close/>
                    <a:moveTo>
                      <a:pt x="7200" y="16200"/>
                    </a:moveTo>
                    <a:cubicBezTo>
                      <a:pt x="7200" y="16200"/>
                      <a:pt x="7200" y="18900"/>
                      <a:pt x="7200" y="18900"/>
                    </a:cubicBezTo>
                    <a:lnTo>
                      <a:pt x="10080" y="18900"/>
                    </a:lnTo>
                    <a:lnTo>
                      <a:pt x="10080" y="16200"/>
                    </a:lnTo>
                    <a:lnTo>
                      <a:pt x="7200" y="16200"/>
                    </a:lnTo>
                    <a:close/>
                    <a:moveTo>
                      <a:pt x="11520" y="16200"/>
                    </a:moveTo>
                    <a:lnTo>
                      <a:pt x="11520" y="18900"/>
                    </a:lnTo>
                    <a:lnTo>
                      <a:pt x="14400" y="18900"/>
                    </a:lnTo>
                    <a:cubicBezTo>
                      <a:pt x="14400" y="18900"/>
                      <a:pt x="14400" y="16200"/>
                      <a:pt x="14400" y="16200"/>
                    </a:cubicBezTo>
                    <a:lnTo>
                      <a:pt x="11520" y="16200"/>
                    </a:lnTo>
                    <a:close/>
                    <a:moveTo>
                      <a:pt x="15840" y="16200"/>
                    </a:moveTo>
                    <a:lnTo>
                      <a:pt x="15840" y="18900"/>
                    </a:lnTo>
                    <a:cubicBezTo>
                      <a:pt x="15840" y="18900"/>
                      <a:pt x="18720" y="18900"/>
                      <a:pt x="18720" y="18900"/>
                    </a:cubicBezTo>
                    <a:lnTo>
                      <a:pt x="18720" y="16200"/>
                    </a:lnTo>
                    <a:lnTo>
                      <a:pt x="15840" y="16200"/>
                    </a:lnTo>
                    <a:close/>
                  </a:path>
                </a:pathLst>
              </a:custGeom>
              <a:solidFill>
                <a:srgbClr val="FFFFFF"/>
              </a:solidFill>
              <a:ln>
                <a:noFill/>
              </a:ln>
              <a:effectLst/>
              <a:extLst>
                <a:ext uri="{91240B29-F687-4F45-9708-019B960494DF}">
                  <a14:hiddenLine xmlns:a14="http://schemas.microsoft.com/office/drawing/2010/main" w="12700" cap="flat" cmpd="sng">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endParaRPr lang="es-ES" sz="1400">
                  <a:solidFill>
                    <a:schemeClr val="bg1">
                      <a:lumMod val="50000"/>
                    </a:schemeClr>
                  </a:solidFill>
                  <a:latin typeface="Bebas Neue" panose="020B0606020202050201" pitchFamily="34" charset="0"/>
                </a:endParaRPr>
              </a:p>
            </p:txBody>
          </p:sp>
        </p:grpSp>
        <p:grpSp>
          <p:nvGrpSpPr>
            <p:cNvPr id="25" name="Group 9">
              <a:extLst>
                <a:ext uri="{FF2B5EF4-FFF2-40B4-BE49-F238E27FC236}">
                  <a16:creationId xmlns:a16="http://schemas.microsoft.com/office/drawing/2014/main" id="{CC9AB5ED-6F37-42F9-8323-993FC05FE4EF}"/>
                </a:ext>
              </a:extLst>
            </p:cNvPr>
            <p:cNvGrpSpPr>
              <a:grpSpLocks/>
            </p:cNvGrpSpPr>
            <p:nvPr/>
          </p:nvGrpSpPr>
          <p:grpSpPr bwMode="auto">
            <a:xfrm>
              <a:off x="2151729" y="1614518"/>
              <a:ext cx="1734935" cy="1734935"/>
              <a:chOff x="-1" y="-1"/>
              <a:chExt cx="1734936" cy="1734936"/>
            </a:xfrm>
          </p:grpSpPr>
          <p:sp>
            <p:nvSpPr>
              <p:cNvPr id="38" name="AutoShape 10">
                <a:extLst>
                  <a:ext uri="{FF2B5EF4-FFF2-40B4-BE49-F238E27FC236}">
                    <a16:creationId xmlns:a16="http://schemas.microsoft.com/office/drawing/2014/main" id="{34EB1C7C-7FD2-40D0-A21A-D1D88CEDA490}"/>
                  </a:ext>
                </a:extLst>
              </p:cNvPr>
              <p:cNvSpPr>
                <a:spLocks/>
              </p:cNvSpPr>
              <p:nvPr/>
            </p:nvSpPr>
            <p:spPr bwMode="auto">
              <a:xfrm rot="18000606">
                <a:off x="231312" y="231886"/>
                <a:ext cx="1271687" cy="1271695"/>
              </a:xfrm>
              <a:prstGeom prst="wedgeEllipseCallout">
                <a:avLst>
                  <a:gd name="adj1" fmla="val 778"/>
                  <a:gd name="adj2" fmla="val 60440"/>
                </a:avLst>
              </a:prstGeom>
              <a:solidFill>
                <a:srgbClr val="EB738F"/>
              </a:solidFill>
              <a:ln>
                <a:noFill/>
              </a:ln>
              <a:effectLst/>
              <a:extLst>
                <a:ext uri="{91240B29-F687-4F45-9708-019B960494DF}">
                  <a14:hiddenLine xmlns:a14="http://schemas.microsoft.com/office/drawing/2010/main" w="12700" cap="flat" cmpd="sng">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a:defRPr/>
                </a:pPr>
                <a:endParaRPr lang="en-US" sz="1400" dirty="0">
                  <a:solidFill>
                    <a:schemeClr val="bg1">
                      <a:lumMod val="50000"/>
                    </a:schemeClr>
                  </a:solidFill>
                  <a:latin typeface="Bebas Neue" panose="020B0606020202050201" pitchFamily="34" charset="0"/>
                  <a:ea typeface="ＭＳ Ｐゴシック" charset="0"/>
                  <a:cs typeface="Helvetica Neue Thin" charset="0"/>
                </a:endParaRPr>
              </a:p>
            </p:txBody>
          </p:sp>
          <p:sp>
            <p:nvSpPr>
              <p:cNvPr id="39" name="AutoShape 11">
                <a:extLst>
                  <a:ext uri="{FF2B5EF4-FFF2-40B4-BE49-F238E27FC236}">
                    <a16:creationId xmlns:a16="http://schemas.microsoft.com/office/drawing/2014/main" id="{590CE2BA-5401-4946-BB0D-A50B708506F5}"/>
                  </a:ext>
                </a:extLst>
              </p:cNvPr>
              <p:cNvSpPr>
                <a:spLocks/>
              </p:cNvSpPr>
              <p:nvPr/>
            </p:nvSpPr>
            <p:spPr bwMode="auto">
              <a:xfrm>
                <a:off x="429763" y="589104"/>
                <a:ext cx="849383" cy="660452"/>
              </a:xfrm>
              <a:custGeom>
                <a:avLst/>
                <a:gdLst>
                  <a:gd name="T0" fmla="*/ 424691 w 21600"/>
                  <a:gd name="T1" fmla="*/ 330767 h 21345"/>
                  <a:gd name="T2" fmla="*/ 424691 w 21600"/>
                  <a:gd name="T3" fmla="*/ 330767 h 21345"/>
                  <a:gd name="T4" fmla="*/ 424691 w 21600"/>
                  <a:gd name="T5" fmla="*/ 330767 h 21345"/>
                  <a:gd name="T6" fmla="*/ 424691 w 21600"/>
                  <a:gd name="T7" fmla="*/ 330767 h 21345"/>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345">
                    <a:moveTo>
                      <a:pt x="3348" y="2"/>
                    </a:moveTo>
                    <a:cubicBezTo>
                      <a:pt x="1989" y="2"/>
                      <a:pt x="0" y="1403"/>
                      <a:pt x="0" y="2554"/>
                    </a:cubicBezTo>
                    <a:cubicBezTo>
                      <a:pt x="0" y="4074"/>
                      <a:pt x="0" y="9708"/>
                      <a:pt x="0" y="11941"/>
                    </a:cubicBezTo>
                    <a:lnTo>
                      <a:pt x="787" y="9825"/>
                    </a:lnTo>
                    <a:cubicBezTo>
                      <a:pt x="1450" y="8140"/>
                      <a:pt x="3062" y="7455"/>
                      <a:pt x="4387" y="8299"/>
                    </a:cubicBezTo>
                    <a:lnTo>
                      <a:pt x="10982" y="12492"/>
                    </a:lnTo>
                    <a:cubicBezTo>
                      <a:pt x="12306" y="13336"/>
                      <a:pt x="12845" y="15385"/>
                      <a:pt x="12182" y="17070"/>
                    </a:cubicBezTo>
                    <a:cubicBezTo>
                      <a:pt x="12182" y="17070"/>
                      <a:pt x="10810" y="20494"/>
                      <a:pt x="10810" y="20494"/>
                    </a:cubicBezTo>
                    <a:cubicBezTo>
                      <a:pt x="11174" y="21294"/>
                      <a:pt x="11975" y="21582"/>
                      <a:pt x="12615" y="21135"/>
                    </a:cubicBezTo>
                    <a:cubicBezTo>
                      <a:pt x="13068" y="20819"/>
                      <a:pt x="13116" y="19783"/>
                      <a:pt x="12988" y="18904"/>
                    </a:cubicBezTo>
                    <a:lnTo>
                      <a:pt x="13281" y="18750"/>
                    </a:lnTo>
                    <a:cubicBezTo>
                      <a:pt x="13637" y="19575"/>
                      <a:pt x="14457" y="19883"/>
                      <a:pt x="15106" y="19429"/>
                    </a:cubicBezTo>
                    <a:cubicBezTo>
                      <a:pt x="15579" y="19099"/>
                      <a:pt x="15717" y="17972"/>
                      <a:pt x="15620" y="17070"/>
                    </a:cubicBezTo>
                    <a:lnTo>
                      <a:pt x="15882" y="16890"/>
                    </a:lnTo>
                    <a:cubicBezTo>
                      <a:pt x="16417" y="17509"/>
                      <a:pt x="17213" y="18017"/>
                      <a:pt x="17687" y="17685"/>
                    </a:cubicBezTo>
                    <a:cubicBezTo>
                      <a:pt x="18337" y="17232"/>
                      <a:pt x="18458" y="16177"/>
                      <a:pt x="18101" y="15351"/>
                    </a:cubicBezTo>
                    <a:lnTo>
                      <a:pt x="14037" y="6157"/>
                    </a:lnTo>
                    <a:lnTo>
                      <a:pt x="12030" y="8530"/>
                    </a:lnTo>
                    <a:cubicBezTo>
                      <a:pt x="12030" y="8530"/>
                      <a:pt x="8903" y="8772"/>
                      <a:pt x="8390" y="8119"/>
                    </a:cubicBezTo>
                    <a:cubicBezTo>
                      <a:pt x="7855" y="7440"/>
                      <a:pt x="8047" y="3387"/>
                      <a:pt x="8047" y="3387"/>
                    </a:cubicBezTo>
                    <a:lnTo>
                      <a:pt x="10729" y="2"/>
                    </a:lnTo>
                    <a:cubicBezTo>
                      <a:pt x="10729" y="2"/>
                      <a:pt x="6106" y="2"/>
                      <a:pt x="3348" y="2"/>
                    </a:cubicBezTo>
                    <a:close/>
                    <a:moveTo>
                      <a:pt x="12877" y="15"/>
                    </a:moveTo>
                    <a:lnTo>
                      <a:pt x="10195" y="3426"/>
                    </a:lnTo>
                    <a:lnTo>
                      <a:pt x="9529" y="4285"/>
                    </a:lnTo>
                    <a:cubicBezTo>
                      <a:pt x="9529" y="4285"/>
                      <a:pt x="9332" y="5791"/>
                      <a:pt x="9852" y="6452"/>
                    </a:cubicBezTo>
                    <a:cubicBezTo>
                      <a:pt x="10337" y="7069"/>
                      <a:pt x="11536" y="6837"/>
                      <a:pt x="11536" y="6837"/>
                    </a:cubicBezTo>
                    <a:lnTo>
                      <a:pt x="14874" y="3426"/>
                    </a:lnTo>
                    <a:lnTo>
                      <a:pt x="19583" y="14518"/>
                    </a:lnTo>
                    <a:cubicBezTo>
                      <a:pt x="19583" y="14518"/>
                      <a:pt x="21600" y="14512"/>
                      <a:pt x="21600" y="13659"/>
                    </a:cubicBezTo>
                    <a:cubicBezTo>
                      <a:pt x="21599" y="8488"/>
                      <a:pt x="21600" y="5991"/>
                      <a:pt x="21600" y="4285"/>
                    </a:cubicBezTo>
                    <a:cubicBezTo>
                      <a:pt x="21600" y="4285"/>
                      <a:pt x="20806" y="2570"/>
                      <a:pt x="20511" y="2195"/>
                    </a:cubicBezTo>
                    <a:cubicBezTo>
                      <a:pt x="20237" y="1847"/>
                      <a:pt x="19177" y="41"/>
                      <a:pt x="17556" y="15"/>
                    </a:cubicBezTo>
                    <a:cubicBezTo>
                      <a:pt x="15583" y="-18"/>
                      <a:pt x="12877" y="15"/>
                      <a:pt x="12877" y="15"/>
                    </a:cubicBezTo>
                    <a:close/>
                    <a:moveTo>
                      <a:pt x="2854" y="9581"/>
                    </a:moveTo>
                    <a:cubicBezTo>
                      <a:pt x="2609" y="9684"/>
                      <a:pt x="2403" y="9906"/>
                      <a:pt x="2279" y="10222"/>
                    </a:cubicBezTo>
                    <a:lnTo>
                      <a:pt x="776" y="14031"/>
                    </a:lnTo>
                    <a:cubicBezTo>
                      <a:pt x="528" y="14662"/>
                      <a:pt x="723" y="15433"/>
                      <a:pt x="1220" y="15749"/>
                    </a:cubicBezTo>
                    <a:cubicBezTo>
                      <a:pt x="1717" y="16065"/>
                      <a:pt x="2323" y="15804"/>
                      <a:pt x="2571" y="15172"/>
                    </a:cubicBezTo>
                    <a:cubicBezTo>
                      <a:pt x="2571" y="15172"/>
                      <a:pt x="4074" y="11363"/>
                      <a:pt x="4074" y="11363"/>
                    </a:cubicBezTo>
                    <a:cubicBezTo>
                      <a:pt x="4323" y="10732"/>
                      <a:pt x="4117" y="9962"/>
                      <a:pt x="3620" y="9645"/>
                    </a:cubicBezTo>
                    <a:cubicBezTo>
                      <a:pt x="3372" y="9487"/>
                      <a:pt x="3098" y="9478"/>
                      <a:pt x="2854" y="9581"/>
                    </a:cubicBezTo>
                    <a:close/>
                    <a:moveTo>
                      <a:pt x="5254" y="11107"/>
                    </a:moveTo>
                    <a:cubicBezTo>
                      <a:pt x="5009" y="11210"/>
                      <a:pt x="4793" y="11432"/>
                      <a:pt x="4669" y="11748"/>
                    </a:cubicBezTo>
                    <a:lnTo>
                      <a:pt x="3176" y="15557"/>
                    </a:lnTo>
                    <a:cubicBezTo>
                      <a:pt x="2928" y="16188"/>
                      <a:pt x="3123" y="16958"/>
                      <a:pt x="3620" y="17275"/>
                    </a:cubicBezTo>
                    <a:cubicBezTo>
                      <a:pt x="4117" y="17591"/>
                      <a:pt x="4723" y="17330"/>
                      <a:pt x="4971" y="16698"/>
                    </a:cubicBezTo>
                    <a:cubicBezTo>
                      <a:pt x="4971" y="16698"/>
                      <a:pt x="6474" y="12889"/>
                      <a:pt x="6474" y="12889"/>
                    </a:cubicBezTo>
                    <a:cubicBezTo>
                      <a:pt x="6723" y="12258"/>
                      <a:pt x="6517" y="11488"/>
                      <a:pt x="6020" y="11171"/>
                    </a:cubicBezTo>
                    <a:cubicBezTo>
                      <a:pt x="5772" y="11013"/>
                      <a:pt x="5498" y="11004"/>
                      <a:pt x="5254" y="11107"/>
                    </a:cubicBezTo>
                    <a:close/>
                    <a:moveTo>
                      <a:pt x="7654" y="12633"/>
                    </a:moveTo>
                    <a:cubicBezTo>
                      <a:pt x="7410" y="12736"/>
                      <a:pt x="7193" y="12958"/>
                      <a:pt x="7069" y="13274"/>
                    </a:cubicBezTo>
                    <a:lnTo>
                      <a:pt x="5566" y="17083"/>
                    </a:lnTo>
                    <a:cubicBezTo>
                      <a:pt x="5318" y="17714"/>
                      <a:pt x="5523" y="18485"/>
                      <a:pt x="6020" y="18801"/>
                    </a:cubicBezTo>
                    <a:cubicBezTo>
                      <a:pt x="6517" y="19117"/>
                      <a:pt x="7123" y="18855"/>
                      <a:pt x="7371" y="18224"/>
                    </a:cubicBezTo>
                    <a:cubicBezTo>
                      <a:pt x="7371" y="18224"/>
                      <a:pt x="8874" y="14415"/>
                      <a:pt x="8874" y="14415"/>
                    </a:cubicBezTo>
                    <a:cubicBezTo>
                      <a:pt x="9123" y="13784"/>
                      <a:pt x="8917" y="13014"/>
                      <a:pt x="8420" y="12697"/>
                    </a:cubicBezTo>
                    <a:cubicBezTo>
                      <a:pt x="8172" y="12539"/>
                      <a:pt x="7898" y="12530"/>
                      <a:pt x="7654" y="12633"/>
                    </a:cubicBezTo>
                    <a:close/>
                    <a:moveTo>
                      <a:pt x="10054" y="14159"/>
                    </a:moveTo>
                    <a:cubicBezTo>
                      <a:pt x="9809" y="14262"/>
                      <a:pt x="9593" y="14484"/>
                      <a:pt x="9469" y="14800"/>
                    </a:cubicBezTo>
                    <a:lnTo>
                      <a:pt x="7966" y="18609"/>
                    </a:lnTo>
                    <a:cubicBezTo>
                      <a:pt x="7718" y="19240"/>
                      <a:pt x="7923" y="20010"/>
                      <a:pt x="8420" y="20327"/>
                    </a:cubicBezTo>
                    <a:cubicBezTo>
                      <a:pt x="8917" y="20643"/>
                      <a:pt x="9523" y="20395"/>
                      <a:pt x="9771" y="19763"/>
                    </a:cubicBezTo>
                    <a:lnTo>
                      <a:pt x="11274" y="15941"/>
                    </a:lnTo>
                    <a:cubicBezTo>
                      <a:pt x="11523" y="15310"/>
                      <a:pt x="11317" y="14539"/>
                      <a:pt x="10820" y="14223"/>
                    </a:cubicBezTo>
                    <a:cubicBezTo>
                      <a:pt x="10572" y="14065"/>
                      <a:pt x="10298" y="14056"/>
                      <a:pt x="10054" y="14159"/>
                    </a:cubicBezTo>
                    <a:close/>
                  </a:path>
                </a:pathLst>
              </a:custGeom>
              <a:solidFill>
                <a:srgbClr val="FFFFFF"/>
              </a:solidFill>
              <a:ln>
                <a:noFill/>
              </a:ln>
              <a:effectLst/>
              <a:extLst>
                <a:ext uri="{91240B29-F687-4F45-9708-019B960494DF}">
                  <a14:hiddenLine xmlns:a14="http://schemas.microsoft.com/office/drawing/2010/main" w="12700" cap="flat" cmpd="sng">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endParaRPr lang="es-ES" sz="1400">
                  <a:solidFill>
                    <a:schemeClr val="bg1">
                      <a:lumMod val="50000"/>
                    </a:schemeClr>
                  </a:solidFill>
                  <a:latin typeface="Bebas Neue" panose="020B0606020202050201" pitchFamily="34" charset="0"/>
                </a:endParaRPr>
              </a:p>
            </p:txBody>
          </p:sp>
        </p:grpSp>
        <p:grpSp>
          <p:nvGrpSpPr>
            <p:cNvPr id="26" name="Group 14">
              <a:extLst>
                <a:ext uri="{FF2B5EF4-FFF2-40B4-BE49-F238E27FC236}">
                  <a16:creationId xmlns:a16="http://schemas.microsoft.com/office/drawing/2014/main" id="{E548DE51-801A-407C-A772-85A32F02E090}"/>
                </a:ext>
              </a:extLst>
            </p:cNvPr>
            <p:cNvGrpSpPr>
              <a:grpSpLocks/>
            </p:cNvGrpSpPr>
            <p:nvPr/>
          </p:nvGrpSpPr>
          <p:grpSpPr bwMode="auto">
            <a:xfrm>
              <a:off x="2151565" y="3951713"/>
              <a:ext cx="1734853" cy="1734855"/>
              <a:chOff x="0" y="0"/>
              <a:chExt cx="1734853" cy="1734853"/>
            </a:xfrm>
          </p:grpSpPr>
          <p:sp>
            <p:nvSpPr>
              <p:cNvPr id="36" name="AutoShape 15">
                <a:extLst>
                  <a:ext uri="{FF2B5EF4-FFF2-40B4-BE49-F238E27FC236}">
                    <a16:creationId xmlns:a16="http://schemas.microsoft.com/office/drawing/2014/main" id="{1C4C4F2D-E83C-4187-9CC2-B7D0040CB8E9}"/>
                  </a:ext>
                </a:extLst>
              </p:cNvPr>
              <p:cNvSpPr>
                <a:spLocks/>
              </p:cNvSpPr>
              <p:nvPr/>
            </p:nvSpPr>
            <p:spPr bwMode="auto">
              <a:xfrm rot="14400000" flipH="1">
                <a:off x="231478" y="231670"/>
                <a:ext cx="1271685" cy="1271695"/>
              </a:xfrm>
              <a:prstGeom prst="wedgeEllipseCallout">
                <a:avLst>
                  <a:gd name="adj1" fmla="val 778"/>
                  <a:gd name="adj2" fmla="val 60440"/>
                </a:avLst>
              </a:prstGeom>
              <a:solidFill>
                <a:srgbClr val="EB738F"/>
              </a:solidFill>
              <a:ln>
                <a:noFill/>
              </a:ln>
              <a:effectLst/>
              <a:extLst>
                <a:ext uri="{91240B29-F687-4F45-9708-019B960494DF}">
                  <a14:hiddenLine xmlns:a14="http://schemas.microsoft.com/office/drawing/2010/main" w="12700" cap="flat" cmpd="sng">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a:defRPr/>
                </a:pPr>
                <a:endParaRPr lang="en-US" sz="1400">
                  <a:solidFill>
                    <a:schemeClr val="bg1">
                      <a:lumMod val="50000"/>
                    </a:schemeClr>
                  </a:solidFill>
                  <a:latin typeface="Bebas Neue" panose="020B0606020202050201" pitchFamily="34" charset="0"/>
                  <a:ea typeface="ＭＳ Ｐゴシック" charset="0"/>
                  <a:cs typeface="Helvetica Neue Thin" charset="0"/>
                </a:endParaRPr>
              </a:p>
            </p:txBody>
          </p:sp>
          <p:sp>
            <p:nvSpPr>
              <p:cNvPr id="37" name="AutoShape 16">
                <a:extLst>
                  <a:ext uri="{FF2B5EF4-FFF2-40B4-BE49-F238E27FC236}">
                    <a16:creationId xmlns:a16="http://schemas.microsoft.com/office/drawing/2014/main" id="{F451F63C-8D14-43AD-B893-A18EB77BEE30}"/>
                  </a:ext>
                </a:extLst>
              </p:cNvPr>
              <p:cNvSpPr>
                <a:spLocks/>
              </p:cNvSpPr>
              <p:nvPr/>
            </p:nvSpPr>
            <p:spPr bwMode="auto">
              <a:xfrm>
                <a:off x="507722" y="519034"/>
                <a:ext cx="784291" cy="660451"/>
              </a:xfrm>
              <a:custGeom>
                <a:avLst/>
                <a:gdLst>
                  <a:gd name="T0" fmla="*/ 392146 w 21600"/>
                  <a:gd name="T1" fmla="*/ 330226 h 21600"/>
                  <a:gd name="T2" fmla="*/ 392146 w 21600"/>
                  <a:gd name="T3" fmla="*/ 330226 h 21600"/>
                  <a:gd name="T4" fmla="*/ 392146 w 21600"/>
                  <a:gd name="T5" fmla="*/ 330226 h 21600"/>
                  <a:gd name="T6" fmla="*/ 392146 w 21600"/>
                  <a:gd name="T7" fmla="*/ 330226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358" y="0"/>
                    </a:moveTo>
                    <a:cubicBezTo>
                      <a:pt x="612" y="0"/>
                      <a:pt x="0" y="713"/>
                      <a:pt x="0" y="1597"/>
                    </a:cubicBezTo>
                    <a:lnTo>
                      <a:pt x="0" y="20003"/>
                    </a:lnTo>
                    <a:cubicBezTo>
                      <a:pt x="0" y="20887"/>
                      <a:pt x="612" y="21600"/>
                      <a:pt x="1358" y="21600"/>
                    </a:cubicBezTo>
                    <a:lnTo>
                      <a:pt x="18896" y="21600"/>
                    </a:lnTo>
                    <a:cubicBezTo>
                      <a:pt x="19641" y="21600"/>
                      <a:pt x="20242" y="20887"/>
                      <a:pt x="20242" y="20003"/>
                    </a:cubicBezTo>
                    <a:lnTo>
                      <a:pt x="20242" y="15200"/>
                    </a:lnTo>
                    <a:lnTo>
                      <a:pt x="15524" y="15200"/>
                    </a:lnTo>
                    <a:cubicBezTo>
                      <a:pt x="14779" y="15200"/>
                      <a:pt x="14177" y="14487"/>
                      <a:pt x="14177" y="13604"/>
                    </a:cubicBezTo>
                    <a:lnTo>
                      <a:pt x="14177" y="10398"/>
                    </a:lnTo>
                    <a:cubicBezTo>
                      <a:pt x="14177" y="9514"/>
                      <a:pt x="14779" y="8801"/>
                      <a:pt x="15524" y="8801"/>
                    </a:cubicBezTo>
                    <a:lnTo>
                      <a:pt x="20242" y="8801"/>
                    </a:lnTo>
                    <a:lnTo>
                      <a:pt x="20242" y="4803"/>
                    </a:lnTo>
                    <a:cubicBezTo>
                      <a:pt x="20242" y="3919"/>
                      <a:pt x="19641" y="3193"/>
                      <a:pt x="18896" y="3193"/>
                    </a:cubicBezTo>
                    <a:lnTo>
                      <a:pt x="18896" y="1597"/>
                    </a:lnTo>
                    <a:cubicBezTo>
                      <a:pt x="18896" y="713"/>
                      <a:pt x="18295" y="0"/>
                      <a:pt x="17549" y="0"/>
                    </a:cubicBezTo>
                    <a:lnTo>
                      <a:pt x="1358" y="0"/>
                    </a:lnTo>
                    <a:close/>
                    <a:moveTo>
                      <a:pt x="2025" y="1597"/>
                    </a:moveTo>
                    <a:lnTo>
                      <a:pt x="16192" y="1597"/>
                    </a:lnTo>
                    <a:cubicBezTo>
                      <a:pt x="16192" y="1597"/>
                      <a:pt x="17549" y="1593"/>
                      <a:pt x="17549" y="3193"/>
                    </a:cubicBezTo>
                    <a:lnTo>
                      <a:pt x="2025" y="3193"/>
                    </a:lnTo>
                    <a:cubicBezTo>
                      <a:pt x="1653" y="3193"/>
                      <a:pt x="1358" y="2844"/>
                      <a:pt x="1358" y="2401"/>
                    </a:cubicBezTo>
                    <a:cubicBezTo>
                      <a:pt x="1358" y="1960"/>
                      <a:pt x="1653" y="1597"/>
                      <a:pt x="2025" y="1597"/>
                    </a:cubicBezTo>
                    <a:close/>
                    <a:moveTo>
                      <a:pt x="16192" y="9606"/>
                    </a:moveTo>
                    <a:cubicBezTo>
                      <a:pt x="15447" y="9606"/>
                      <a:pt x="14845" y="10318"/>
                      <a:pt x="14845" y="11202"/>
                    </a:cubicBezTo>
                    <a:lnTo>
                      <a:pt x="14845" y="12799"/>
                    </a:lnTo>
                    <a:cubicBezTo>
                      <a:pt x="14845" y="13683"/>
                      <a:pt x="15447" y="14396"/>
                      <a:pt x="16192" y="14396"/>
                    </a:cubicBezTo>
                    <a:lnTo>
                      <a:pt x="20242" y="14396"/>
                    </a:lnTo>
                    <a:cubicBezTo>
                      <a:pt x="20988" y="14396"/>
                      <a:pt x="21600" y="13683"/>
                      <a:pt x="21600" y="12799"/>
                    </a:cubicBezTo>
                    <a:lnTo>
                      <a:pt x="21600" y="11202"/>
                    </a:lnTo>
                    <a:cubicBezTo>
                      <a:pt x="21600" y="10318"/>
                      <a:pt x="20988" y="9606"/>
                      <a:pt x="20242" y="9606"/>
                    </a:cubicBezTo>
                    <a:lnTo>
                      <a:pt x="16192" y="9606"/>
                    </a:lnTo>
                    <a:close/>
                    <a:moveTo>
                      <a:pt x="16871" y="11202"/>
                    </a:moveTo>
                    <a:cubicBezTo>
                      <a:pt x="17243" y="11202"/>
                      <a:pt x="17549" y="11552"/>
                      <a:pt x="17549" y="11994"/>
                    </a:cubicBezTo>
                    <a:cubicBezTo>
                      <a:pt x="17549" y="12436"/>
                      <a:pt x="17243" y="12799"/>
                      <a:pt x="16871" y="12799"/>
                    </a:cubicBezTo>
                    <a:cubicBezTo>
                      <a:pt x="16498" y="12799"/>
                      <a:pt x="16192" y="12436"/>
                      <a:pt x="16192" y="11994"/>
                    </a:cubicBezTo>
                    <a:cubicBezTo>
                      <a:pt x="16192" y="11552"/>
                      <a:pt x="16498" y="11202"/>
                      <a:pt x="16871" y="11202"/>
                    </a:cubicBezTo>
                    <a:close/>
                  </a:path>
                </a:pathLst>
              </a:custGeom>
              <a:solidFill>
                <a:srgbClr val="FFFFFF"/>
              </a:solidFill>
              <a:ln>
                <a:noFill/>
              </a:ln>
              <a:effectLst/>
              <a:extLst>
                <a:ext uri="{91240B29-F687-4F45-9708-019B960494DF}">
                  <a14:hiddenLine xmlns:a14="http://schemas.microsoft.com/office/drawing/2010/main" w="12700" cap="flat" cmpd="sng">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endParaRPr lang="es-ES" sz="1400">
                  <a:solidFill>
                    <a:schemeClr val="bg1">
                      <a:lumMod val="50000"/>
                    </a:schemeClr>
                  </a:solidFill>
                  <a:latin typeface="Bebas Neue" panose="020B0606020202050201" pitchFamily="34" charset="0"/>
                </a:endParaRPr>
              </a:p>
            </p:txBody>
          </p:sp>
        </p:grpSp>
        <p:grpSp>
          <p:nvGrpSpPr>
            <p:cNvPr id="27" name="Group 19">
              <a:extLst>
                <a:ext uri="{FF2B5EF4-FFF2-40B4-BE49-F238E27FC236}">
                  <a16:creationId xmlns:a16="http://schemas.microsoft.com/office/drawing/2014/main" id="{812812E1-3CB3-4312-8A6F-575C66B094BE}"/>
                </a:ext>
              </a:extLst>
            </p:cNvPr>
            <p:cNvGrpSpPr>
              <a:grpSpLocks/>
            </p:cNvGrpSpPr>
            <p:nvPr/>
          </p:nvGrpSpPr>
          <p:grpSpPr bwMode="auto">
            <a:xfrm>
              <a:off x="6198773" y="3952029"/>
              <a:ext cx="1734935" cy="1734935"/>
              <a:chOff x="-1" y="-1"/>
              <a:chExt cx="1734936" cy="1734936"/>
            </a:xfrm>
          </p:grpSpPr>
          <p:sp>
            <p:nvSpPr>
              <p:cNvPr id="34" name="AutoShape 20">
                <a:extLst>
                  <a:ext uri="{FF2B5EF4-FFF2-40B4-BE49-F238E27FC236}">
                    <a16:creationId xmlns:a16="http://schemas.microsoft.com/office/drawing/2014/main" id="{A4A93A82-4394-4400-B74E-A6CBE75E158D}"/>
                  </a:ext>
                </a:extLst>
              </p:cNvPr>
              <p:cNvSpPr>
                <a:spLocks/>
              </p:cNvSpPr>
              <p:nvPr/>
            </p:nvSpPr>
            <p:spPr bwMode="auto">
              <a:xfrm rot="7200606" flipH="1">
                <a:off x="231146" y="231355"/>
                <a:ext cx="1271686" cy="1271694"/>
              </a:xfrm>
              <a:prstGeom prst="wedgeEllipseCallout">
                <a:avLst>
                  <a:gd name="adj1" fmla="val 778"/>
                  <a:gd name="adj2" fmla="val 60440"/>
                </a:avLst>
              </a:prstGeom>
              <a:solidFill>
                <a:srgbClr val="EB738F"/>
              </a:solidFill>
              <a:ln>
                <a:noFill/>
              </a:ln>
              <a:effectLst/>
              <a:extLst>
                <a:ext uri="{91240B29-F687-4F45-9708-019B960494DF}">
                  <a14:hiddenLine xmlns:a14="http://schemas.microsoft.com/office/drawing/2010/main" w="12700" cap="flat" cmpd="sng">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a:defRPr/>
                </a:pPr>
                <a:endParaRPr lang="en-US" sz="1400">
                  <a:solidFill>
                    <a:schemeClr val="bg1">
                      <a:lumMod val="50000"/>
                    </a:schemeClr>
                  </a:solidFill>
                  <a:latin typeface="Bebas Neue" panose="020B0606020202050201" pitchFamily="34" charset="0"/>
                  <a:ea typeface="ＭＳ Ｐゴシック" charset="0"/>
                  <a:cs typeface="Helvetica Neue Thin" charset="0"/>
                </a:endParaRPr>
              </a:p>
            </p:txBody>
          </p:sp>
          <p:sp>
            <p:nvSpPr>
              <p:cNvPr id="35" name="AutoShape 21">
                <a:extLst>
                  <a:ext uri="{FF2B5EF4-FFF2-40B4-BE49-F238E27FC236}">
                    <a16:creationId xmlns:a16="http://schemas.microsoft.com/office/drawing/2014/main" id="{C0F7A93C-4138-45E2-81D0-357239910C21}"/>
                  </a:ext>
                </a:extLst>
              </p:cNvPr>
              <p:cNvSpPr>
                <a:spLocks/>
              </p:cNvSpPr>
              <p:nvPr/>
            </p:nvSpPr>
            <p:spPr bwMode="auto">
              <a:xfrm>
                <a:off x="521679" y="523482"/>
                <a:ext cx="660456" cy="660451"/>
              </a:xfrm>
              <a:custGeom>
                <a:avLst/>
                <a:gdLst>
                  <a:gd name="T0" fmla="*/ 330228 w 21600"/>
                  <a:gd name="T1" fmla="*/ 330226 h 21600"/>
                  <a:gd name="T2" fmla="*/ 330228 w 21600"/>
                  <a:gd name="T3" fmla="*/ 330226 h 21600"/>
                  <a:gd name="T4" fmla="*/ 330228 w 21600"/>
                  <a:gd name="T5" fmla="*/ 330226 h 21600"/>
                  <a:gd name="T6" fmla="*/ 330228 w 21600"/>
                  <a:gd name="T7" fmla="*/ 330226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350" y="0"/>
                    </a:moveTo>
                    <a:lnTo>
                      <a:pt x="1350" y="20250"/>
                    </a:lnTo>
                    <a:lnTo>
                      <a:pt x="21600" y="20250"/>
                    </a:lnTo>
                    <a:lnTo>
                      <a:pt x="21600" y="19575"/>
                    </a:lnTo>
                    <a:cubicBezTo>
                      <a:pt x="21600" y="19575"/>
                      <a:pt x="18225" y="19575"/>
                      <a:pt x="18225" y="19575"/>
                    </a:cubicBezTo>
                    <a:lnTo>
                      <a:pt x="18225" y="16200"/>
                    </a:lnTo>
                    <a:lnTo>
                      <a:pt x="21600" y="16200"/>
                    </a:lnTo>
                    <a:lnTo>
                      <a:pt x="21600" y="15525"/>
                    </a:lnTo>
                    <a:lnTo>
                      <a:pt x="18225" y="15525"/>
                    </a:lnTo>
                    <a:lnTo>
                      <a:pt x="18225" y="12150"/>
                    </a:lnTo>
                    <a:lnTo>
                      <a:pt x="21600" y="12150"/>
                    </a:lnTo>
                    <a:lnTo>
                      <a:pt x="21600" y="11475"/>
                    </a:lnTo>
                    <a:lnTo>
                      <a:pt x="18225" y="11475"/>
                    </a:lnTo>
                    <a:lnTo>
                      <a:pt x="18225" y="8100"/>
                    </a:lnTo>
                    <a:lnTo>
                      <a:pt x="21600" y="8100"/>
                    </a:lnTo>
                    <a:lnTo>
                      <a:pt x="21600" y="7425"/>
                    </a:lnTo>
                    <a:lnTo>
                      <a:pt x="18225" y="7425"/>
                    </a:lnTo>
                    <a:lnTo>
                      <a:pt x="18225" y="6750"/>
                    </a:lnTo>
                    <a:lnTo>
                      <a:pt x="19575" y="5400"/>
                    </a:lnTo>
                    <a:lnTo>
                      <a:pt x="19575" y="4050"/>
                    </a:lnTo>
                    <a:lnTo>
                      <a:pt x="21600" y="4050"/>
                    </a:lnTo>
                    <a:lnTo>
                      <a:pt x="21600" y="3375"/>
                    </a:lnTo>
                    <a:lnTo>
                      <a:pt x="18225" y="3375"/>
                    </a:lnTo>
                    <a:lnTo>
                      <a:pt x="18225" y="0"/>
                    </a:lnTo>
                    <a:lnTo>
                      <a:pt x="17550" y="0"/>
                    </a:lnTo>
                    <a:lnTo>
                      <a:pt x="17550" y="3375"/>
                    </a:lnTo>
                    <a:lnTo>
                      <a:pt x="14175" y="3375"/>
                    </a:lnTo>
                    <a:lnTo>
                      <a:pt x="14175" y="0"/>
                    </a:lnTo>
                    <a:lnTo>
                      <a:pt x="13500" y="0"/>
                    </a:lnTo>
                    <a:lnTo>
                      <a:pt x="13500" y="3375"/>
                    </a:lnTo>
                    <a:lnTo>
                      <a:pt x="10125" y="3375"/>
                    </a:lnTo>
                    <a:lnTo>
                      <a:pt x="10125" y="0"/>
                    </a:lnTo>
                    <a:lnTo>
                      <a:pt x="9450" y="0"/>
                    </a:lnTo>
                    <a:lnTo>
                      <a:pt x="9450" y="3375"/>
                    </a:lnTo>
                    <a:lnTo>
                      <a:pt x="6075" y="3375"/>
                    </a:lnTo>
                    <a:lnTo>
                      <a:pt x="6075" y="0"/>
                    </a:lnTo>
                    <a:lnTo>
                      <a:pt x="5400" y="0"/>
                    </a:lnTo>
                    <a:lnTo>
                      <a:pt x="5400" y="3375"/>
                    </a:lnTo>
                    <a:lnTo>
                      <a:pt x="2025" y="3375"/>
                    </a:lnTo>
                    <a:lnTo>
                      <a:pt x="2025" y="0"/>
                    </a:lnTo>
                    <a:lnTo>
                      <a:pt x="1350" y="0"/>
                    </a:lnTo>
                    <a:close/>
                    <a:moveTo>
                      <a:pt x="0" y="3375"/>
                    </a:moveTo>
                    <a:cubicBezTo>
                      <a:pt x="0" y="3375"/>
                      <a:pt x="0" y="4050"/>
                      <a:pt x="0" y="4050"/>
                    </a:cubicBezTo>
                    <a:lnTo>
                      <a:pt x="675" y="4050"/>
                    </a:lnTo>
                    <a:lnTo>
                      <a:pt x="675" y="3375"/>
                    </a:lnTo>
                    <a:lnTo>
                      <a:pt x="0" y="3375"/>
                    </a:lnTo>
                    <a:close/>
                    <a:moveTo>
                      <a:pt x="2025" y="4050"/>
                    </a:moveTo>
                    <a:lnTo>
                      <a:pt x="5400" y="4050"/>
                    </a:lnTo>
                    <a:cubicBezTo>
                      <a:pt x="5400" y="4050"/>
                      <a:pt x="5400" y="7425"/>
                      <a:pt x="5400" y="7425"/>
                    </a:cubicBezTo>
                    <a:lnTo>
                      <a:pt x="2025" y="7425"/>
                    </a:lnTo>
                    <a:lnTo>
                      <a:pt x="2025" y="4050"/>
                    </a:lnTo>
                    <a:close/>
                    <a:moveTo>
                      <a:pt x="6075" y="4050"/>
                    </a:moveTo>
                    <a:lnTo>
                      <a:pt x="9450" y="4050"/>
                    </a:lnTo>
                    <a:lnTo>
                      <a:pt x="9450" y="7425"/>
                    </a:lnTo>
                    <a:lnTo>
                      <a:pt x="6075" y="7425"/>
                    </a:lnTo>
                    <a:cubicBezTo>
                      <a:pt x="6075" y="7425"/>
                      <a:pt x="6075" y="4050"/>
                      <a:pt x="6075" y="4050"/>
                    </a:cubicBezTo>
                    <a:close/>
                    <a:moveTo>
                      <a:pt x="10125" y="4050"/>
                    </a:moveTo>
                    <a:lnTo>
                      <a:pt x="13500" y="4050"/>
                    </a:lnTo>
                    <a:lnTo>
                      <a:pt x="13500" y="7425"/>
                    </a:lnTo>
                    <a:lnTo>
                      <a:pt x="10125" y="7425"/>
                    </a:lnTo>
                    <a:cubicBezTo>
                      <a:pt x="10125" y="7425"/>
                      <a:pt x="10125" y="4050"/>
                      <a:pt x="10125" y="4050"/>
                    </a:cubicBezTo>
                    <a:close/>
                    <a:moveTo>
                      <a:pt x="14175" y="4050"/>
                    </a:moveTo>
                    <a:lnTo>
                      <a:pt x="17550" y="4050"/>
                    </a:lnTo>
                    <a:lnTo>
                      <a:pt x="17550" y="4725"/>
                    </a:lnTo>
                    <a:cubicBezTo>
                      <a:pt x="17064" y="5211"/>
                      <a:pt x="16200" y="6075"/>
                      <a:pt x="14850" y="7425"/>
                    </a:cubicBezTo>
                    <a:lnTo>
                      <a:pt x="14175" y="7425"/>
                    </a:lnTo>
                    <a:lnTo>
                      <a:pt x="14175" y="4050"/>
                    </a:lnTo>
                    <a:close/>
                    <a:moveTo>
                      <a:pt x="0" y="7425"/>
                    </a:moveTo>
                    <a:cubicBezTo>
                      <a:pt x="0" y="7425"/>
                      <a:pt x="0" y="8100"/>
                      <a:pt x="0" y="8100"/>
                    </a:cubicBezTo>
                    <a:lnTo>
                      <a:pt x="675" y="8100"/>
                    </a:lnTo>
                    <a:lnTo>
                      <a:pt x="675" y="7425"/>
                    </a:lnTo>
                    <a:lnTo>
                      <a:pt x="0" y="7425"/>
                    </a:lnTo>
                    <a:close/>
                    <a:moveTo>
                      <a:pt x="2025" y="8100"/>
                    </a:moveTo>
                    <a:lnTo>
                      <a:pt x="5400" y="8100"/>
                    </a:lnTo>
                    <a:lnTo>
                      <a:pt x="5400" y="11475"/>
                    </a:lnTo>
                    <a:cubicBezTo>
                      <a:pt x="5400" y="11475"/>
                      <a:pt x="2025" y="11475"/>
                      <a:pt x="2025" y="11475"/>
                    </a:cubicBezTo>
                    <a:lnTo>
                      <a:pt x="2025" y="8100"/>
                    </a:lnTo>
                    <a:close/>
                    <a:moveTo>
                      <a:pt x="6075" y="8100"/>
                    </a:moveTo>
                    <a:lnTo>
                      <a:pt x="9450" y="8100"/>
                    </a:lnTo>
                    <a:lnTo>
                      <a:pt x="9450" y="10800"/>
                    </a:lnTo>
                    <a:lnTo>
                      <a:pt x="7425" y="10800"/>
                    </a:lnTo>
                    <a:lnTo>
                      <a:pt x="6750" y="11475"/>
                    </a:lnTo>
                    <a:lnTo>
                      <a:pt x="6075" y="11475"/>
                    </a:lnTo>
                    <a:lnTo>
                      <a:pt x="6075" y="8100"/>
                    </a:lnTo>
                    <a:close/>
                    <a:moveTo>
                      <a:pt x="10125" y="8100"/>
                    </a:moveTo>
                    <a:lnTo>
                      <a:pt x="13500" y="8100"/>
                    </a:lnTo>
                    <a:lnTo>
                      <a:pt x="13500" y="8775"/>
                    </a:lnTo>
                    <a:cubicBezTo>
                      <a:pt x="12649" y="9626"/>
                      <a:pt x="11475" y="10800"/>
                      <a:pt x="11475" y="10800"/>
                    </a:cubicBezTo>
                    <a:lnTo>
                      <a:pt x="10125" y="10800"/>
                    </a:lnTo>
                    <a:lnTo>
                      <a:pt x="10125" y="8100"/>
                    </a:lnTo>
                    <a:close/>
                    <a:moveTo>
                      <a:pt x="16875" y="8100"/>
                    </a:moveTo>
                    <a:lnTo>
                      <a:pt x="17550" y="8100"/>
                    </a:lnTo>
                    <a:cubicBezTo>
                      <a:pt x="17550" y="8100"/>
                      <a:pt x="17550" y="11475"/>
                      <a:pt x="17550" y="11475"/>
                    </a:cubicBezTo>
                    <a:lnTo>
                      <a:pt x="14175" y="11475"/>
                    </a:lnTo>
                    <a:lnTo>
                      <a:pt x="14175" y="10800"/>
                    </a:lnTo>
                    <a:lnTo>
                      <a:pt x="16875" y="8100"/>
                    </a:lnTo>
                    <a:close/>
                    <a:moveTo>
                      <a:pt x="0" y="11475"/>
                    </a:moveTo>
                    <a:cubicBezTo>
                      <a:pt x="0" y="11475"/>
                      <a:pt x="0" y="12150"/>
                      <a:pt x="0" y="12150"/>
                    </a:cubicBezTo>
                    <a:lnTo>
                      <a:pt x="675" y="12150"/>
                    </a:lnTo>
                    <a:lnTo>
                      <a:pt x="675" y="11475"/>
                    </a:lnTo>
                    <a:lnTo>
                      <a:pt x="0" y="11475"/>
                    </a:lnTo>
                    <a:close/>
                    <a:moveTo>
                      <a:pt x="2025" y="12150"/>
                    </a:moveTo>
                    <a:lnTo>
                      <a:pt x="5400" y="12150"/>
                    </a:lnTo>
                    <a:lnTo>
                      <a:pt x="5400" y="12825"/>
                    </a:lnTo>
                    <a:lnTo>
                      <a:pt x="2700" y="15525"/>
                    </a:lnTo>
                    <a:lnTo>
                      <a:pt x="2025" y="15525"/>
                    </a:lnTo>
                    <a:lnTo>
                      <a:pt x="2025" y="12150"/>
                    </a:lnTo>
                    <a:close/>
                    <a:moveTo>
                      <a:pt x="12825" y="12150"/>
                    </a:moveTo>
                    <a:lnTo>
                      <a:pt x="13500" y="12150"/>
                    </a:lnTo>
                    <a:cubicBezTo>
                      <a:pt x="13500" y="12150"/>
                      <a:pt x="13500" y="15525"/>
                      <a:pt x="13500" y="15525"/>
                    </a:cubicBezTo>
                    <a:lnTo>
                      <a:pt x="10125" y="15525"/>
                    </a:lnTo>
                    <a:lnTo>
                      <a:pt x="10125" y="12825"/>
                    </a:lnTo>
                    <a:lnTo>
                      <a:pt x="12150" y="12825"/>
                    </a:lnTo>
                    <a:lnTo>
                      <a:pt x="12825" y="12150"/>
                    </a:lnTo>
                    <a:close/>
                    <a:moveTo>
                      <a:pt x="14175" y="12150"/>
                    </a:moveTo>
                    <a:lnTo>
                      <a:pt x="17550" y="12150"/>
                    </a:lnTo>
                    <a:cubicBezTo>
                      <a:pt x="17550" y="12150"/>
                      <a:pt x="17550" y="15525"/>
                      <a:pt x="17550" y="15525"/>
                    </a:cubicBezTo>
                    <a:lnTo>
                      <a:pt x="14175" y="15525"/>
                    </a:lnTo>
                    <a:lnTo>
                      <a:pt x="14175" y="12150"/>
                    </a:lnTo>
                    <a:close/>
                    <a:moveTo>
                      <a:pt x="8100" y="12825"/>
                    </a:moveTo>
                    <a:lnTo>
                      <a:pt x="9450" y="12825"/>
                    </a:lnTo>
                    <a:lnTo>
                      <a:pt x="9450" y="15525"/>
                    </a:lnTo>
                    <a:lnTo>
                      <a:pt x="6075" y="15525"/>
                    </a:lnTo>
                    <a:lnTo>
                      <a:pt x="6075" y="14850"/>
                    </a:lnTo>
                    <a:lnTo>
                      <a:pt x="8100" y="12825"/>
                    </a:lnTo>
                    <a:close/>
                    <a:moveTo>
                      <a:pt x="0" y="15525"/>
                    </a:moveTo>
                    <a:cubicBezTo>
                      <a:pt x="0" y="15525"/>
                      <a:pt x="0" y="16200"/>
                      <a:pt x="0" y="16200"/>
                    </a:cubicBezTo>
                    <a:lnTo>
                      <a:pt x="675" y="16200"/>
                    </a:lnTo>
                    <a:lnTo>
                      <a:pt x="675" y="15525"/>
                    </a:lnTo>
                    <a:lnTo>
                      <a:pt x="0" y="15525"/>
                    </a:lnTo>
                    <a:close/>
                    <a:moveTo>
                      <a:pt x="4725" y="16200"/>
                    </a:moveTo>
                    <a:lnTo>
                      <a:pt x="5400" y="16200"/>
                    </a:lnTo>
                    <a:cubicBezTo>
                      <a:pt x="5400" y="16200"/>
                      <a:pt x="5400" y="19575"/>
                      <a:pt x="5400" y="19575"/>
                    </a:cubicBezTo>
                    <a:lnTo>
                      <a:pt x="2025" y="19575"/>
                    </a:lnTo>
                    <a:lnTo>
                      <a:pt x="2025" y="18900"/>
                    </a:lnTo>
                    <a:lnTo>
                      <a:pt x="4725" y="16200"/>
                    </a:lnTo>
                    <a:close/>
                    <a:moveTo>
                      <a:pt x="6075" y="16200"/>
                    </a:moveTo>
                    <a:lnTo>
                      <a:pt x="9450" y="16200"/>
                    </a:lnTo>
                    <a:cubicBezTo>
                      <a:pt x="9450" y="16200"/>
                      <a:pt x="9450" y="19575"/>
                      <a:pt x="9450" y="19575"/>
                    </a:cubicBezTo>
                    <a:lnTo>
                      <a:pt x="6075" y="19575"/>
                    </a:lnTo>
                    <a:lnTo>
                      <a:pt x="6075" y="16200"/>
                    </a:lnTo>
                    <a:close/>
                    <a:moveTo>
                      <a:pt x="10125" y="16200"/>
                    </a:moveTo>
                    <a:lnTo>
                      <a:pt x="13500" y="16200"/>
                    </a:lnTo>
                    <a:cubicBezTo>
                      <a:pt x="13500" y="16200"/>
                      <a:pt x="13500" y="19575"/>
                      <a:pt x="13500" y="19575"/>
                    </a:cubicBezTo>
                    <a:lnTo>
                      <a:pt x="10125" y="19575"/>
                    </a:lnTo>
                    <a:lnTo>
                      <a:pt x="10125" y="16200"/>
                    </a:lnTo>
                    <a:close/>
                    <a:moveTo>
                      <a:pt x="14175" y="16200"/>
                    </a:moveTo>
                    <a:lnTo>
                      <a:pt x="17550" y="16200"/>
                    </a:lnTo>
                    <a:cubicBezTo>
                      <a:pt x="17550" y="16200"/>
                      <a:pt x="17550" y="19575"/>
                      <a:pt x="17550" y="19575"/>
                    </a:cubicBezTo>
                    <a:lnTo>
                      <a:pt x="14175" y="19575"/>
                    </a:lnTo>
                    <a:lnTo>
                      <a:pt x="14175" y="16200"/>
                    </a:lnTo>
                    <a:close/>
                    <a:moveTo>
                      <a:pt x="5400" y="20925"/>
                    </a:moveTo>
                    <a:lnTo>
                      <a:pt x="5400" y="21600"/>
                    </a:lnTo>
                    <a:lnTo>
                      <a:pt x="6075" y="21600"/>
                    </a:lnTo>
                    <a:cubicBezTo>
                      <a:pt x="6075" y="21600"/>
                      <a:pt x="6075" y="20925"/>
                      <a:pt x="6075" y="20925"/>
                    </a:cubicBezTo>
                    <a:lnTo>
                      <a:pt x="5400" y="20925"/>
                    </a:lnTo>
                    <a:close/>
                    <a:moveTo>
                      <a:pt x="9450" y="20925"/>
                    </a:moveTo>
                    <a:lnTo>
                      <a:pt x="9450" y="21600"/>
                    </a:lnTo>
                    <a:lnTo>
                      <a:pt x="10125" y="21600"/>
                    </a:lnTo>
                    <a:cubicBezTo>
                      <a:pt x="10125" y="21600"/>
                      <a:pt x="10125" y="20925"/>
                      <a:pt x="10125" y="20925"/>
                    </a:cubicBezTo>
                    <a:lnTo>
                      <a:pt x="9450" y="20925"/>
                    </a:lnTo>
                    <a:close/>
                    <a:moveTo>
                      <a:pt x="13500" y="20925"/>
                    </a:moveTo>
                    <a:lnTo>
                      <a:pt x="13500" y="21600"/>
                    </a:lnTo>
                    <a:lnTo>
                      <a:pt x="14175" y="21600"/>
                    </a:lnTo>
                    <a:cubicBezTo>
                      <a:pt x="14175" y="21600"/>
                      <a:pt x="14175" y="20925"/>
                      <a:pt x="14175" y="20925"/>
                    </a:cubicBezTo>
                    <a:lnTo>
                      <a:pt x="13500" y="20925"/>
                    </a:lnTo>
                    <a:close/>
                    <a:moveTo>
                      <a:pt x="17550" y="20925"/>
                    </a:moveTo>
                    <a:lnTo>
                      <a:pt x="17550" y="21600"/>
                    </a:lnTo>
                    <a:lnTo>
                      <a:pt x="18225" y="21600"/>
                    </a:lnTo>
                    <a:cubicBezTo>
                      <a:pt x="18225" y="21600"/>
                      <a:pt x="18225" y="20925"/>
                      <a:pt x="18225" y="20925"/>
                    </a:cubicBezTo>
                    <a:lnTo>
                      <a:pt x="17550" y="20925"/>
                    </a:lnTo>
                    <a:close/>
                  </a:path>
                </a:pathLst>
              </a:custGeom>
              <a:solidFill>
                <a:srgbClr val="FFFFFF"/>
              </a:solidFill>
              <a:ln>
                <a:noFill/>
              </a:ln>
              <a:effectLst/>
              <a:extLst>
                <a:ext uri="{91240B29-F687-4F45-9708-019B960494DF}">
                  <a14:hiddenLine xmlns:a14="http://schemas.microsoft.com/office/drawing/2010/main" w="12700" cap="flat" cmpd="sng">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endParaRPr lang="es-ES" sz="1400">
                  <a:solidFill>
                    <a:schemeClr val="bg1">
                      <a:lumMod val="50000"/>
                    </a:schemeClr>
                  </a:solidFill>
                  <a:latin typeface="Bebas Neue" panose="020B0606020202050201" pitchFamily="34" charset="0"/>
                </a:endParaRPr>
              </a:p>
            </p:txBody>
          </p:sp>
        </p:grpSp>
        <p:grpSp>
          <p:nvGrpSpPr>
            <p:cNvPr id="28" name="Group 24">
              <a:extLst>
                <a:ext uri="{FF2B5EF4-FFF2-40B4-BE49-F238E27FC236}">
                  <a16:creationId xmlns:a16="http://schemas.microsoft.com/office/drawing/2014/main" id="{529B5F2D-7CD2-4BBC-8F8A-6F5708C9B69F}"/>
                </a:ext>
              </a:extLst>
            </p:cNvPr>
            <p:cNvGrpSpPr>
              <a:grpSpLocks/>
            </p:cNvGrpSpPr>
            <p:nvPr/>
          </p:nvGrpSpPr>
          <p:grpSpPr bwMode="auto">
            <a:xfrm>
              <a:off x="4407718" y="678942"/>
              <a:ext cx="1270001" cy="1270000"/>
              <a:chOff x="0" y="0"/>
              <a:chExt cx="1270000" cy="1270000"/>
            </a:xfrm>
          </p:grpSpPr>
          <p:sp>
            <p:nvSpPr>
              <p:cNvPr id="32" name="AutoShape 25">
                <a:extLst>
                  <a:ext uri="{FF2B5EF4-FFF2-40B4-BE49-F238E27FC236}">
                    <a16:creationId xmlns:a16="http://schemas.microsoft.com/office/drawing/2014/main" id="{0DF17717-39ED-45C4-8F5C-DB82712E6586}"/>
                  </a:ext>
                </a:extLst>
              </p:cNvPr>
              <p:cNvSpPr>
                <a:spLocks/>
              </p:cNvSpPr>
              <p:nvPr/>
            </p:nvSpPr>
            <p:spPr bwMode="auto">
              <a:xfrm>
                <a:off x="2729" y="562"/>
                <a:ext cx="1266930" cy="1270098"/>
              </a:xfrm>
              <a:prstGeom prst="wedgeEllipseCallout">
                <a:avLst>
                  <a:gd name="adj1" fmla="val 778"/>
                  <a:gd name="adj2" fmla="val 60440"/>
                </a:avLst>
              </a:prstGeom>
              <a:solidFill>
                <a:srgbClr val="EB738F"/>
              </a:solidFill>
              <a:ln>
                <a:noFill/>
              </a:ln>
              <a:effectLst/>
              <a:extLst>
                <a:ext uri="{91240B29-F687-4F45-9708-019B960494DF}">
                  <a14:hiddenLine xmlns:a14="http://schemas.microsoft.com/office/drawing/2010/main" w="12700" cap="flat" cmpd="sng">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a:defRPr/>
                </a:pPr>
                <a:endParaRPr lang="en-US" sz="1400">
                  <a:solidFill>
                    <a:schemeClr val="bg1">
                      <a:lumMod val="50000"/>
                    </a:schemeClr>
                  </a:solidFill>
                  <a:latin typeface="Bebas Neue" panose="020B0606020202050201" pitchFamily="34" charset="0"/>
                  <a:ea typeface="ＭＳ Ｐゴシック" charset="0"/>
                  <a:cs typeface="Helvetica Neue Thin" charset="0"/>
                </a:endParaRPr>
              </a:p>
            </p:txBody>
          </p:sp>
          <p:sp>
            <p:nvSpPr>
              <p:cNvPr id="33" name="AutoShape 26">
                <a:extLst>
                  <a:ext uri="{FF2B5EF4-FFF2-40B4-BE49-F238E27FC236}">
                    <a16:creationId xmlns:a16="http://schemas.microsoft.com/office/drawing/2014/main" id="{A9475E12-222B-4064-810C-F83656CE0AB4}"/>
                  </a:ext>
                </a:extLst>
              </p:cNvPr>
              <p:cNvSpPr>
                <a:spLocks/>
              </p:cNvSpPr>
              <p:nvPr/>
            </p:nvSpPr>
            <p:spPr bwMode="auto">
              <a:xfrm>
                <a:off x="471080" y="305386"/>
                <a:ext cx="328640" cy="660451"/>
              </a:xfrm>
              <a:custGeom>
                <a:avLst/>
                <a:gdLst>
                  <a:gd name="T0" fmla="*/ 164320 w 21600"/>
                  <a:gd name="T1" fmla="*/ 330226 h 21600"/>
                  <a:gd name="T2" fmla="*/ 164320 w 21600"/>
                  <a:gd name="T3" fmla="*/ 330226 h 21600"/>
                  <a:gd name="T4" fmla="*/ 164320 w 21600"/>
                  <a:gd name="T5" fmla="*/ 330226 h 21600"/>
                  <a:gd name="T6" fmla="*/ 164320 w 21600"/>
                  <a:gd name="T7" fmla="*/ 330226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20250" y="4050"/>
                    </a:moveTo>
                    <a:lnTo>
                      <a:pt x="1350" y="4050"/>
                    </a:lnTo>
                    <a:lnTo>
                      <a:pt x="1350" y="17550"/>
                    </a:lnTo>
                    <a:lnTo>
                      <a:pt x="20250" y="17550"/>
                    </a:lnTo>
                    <a:cubicBezTo>
                      <a:pt x="20250" y="17550"/>
                      <a:pt x="20250" y="4050"/>
                      <a:pt x="20250" y="4050"/>
                    </a:cubicBezTo>
                    <a:close/>
                    <a:moveTo>
                      <a:pt x="14175" y="2025"/>
                    </a:moveTo>
                    <a:lnTo>
                      <a:pt x="7425" y="2025"/>
                    </a:lnTo>
                    <a:cubicBezTo>
                      <a:pt x="7052" y="2025"/>
                      <a:pt x="6750" y="2176"/>
                      <a:pt x="6750" y="2363"/>
                    </a:cubicBezTo>
                    <a:cubicBezTo>
                      <a:pt x="6750" y="2549"/>
                      <a:pt x="7052" y="2700"/>
                      <a:pt x="7425" y="2700"/>
                    </a:cubicBezTo>
                    <a:lnTo>
                      <a:pt x="14175" y="2700"/>
                    </a:lnTo>
                    <a:cubicBezTo>
                      <a:pt x="14547" y="2700"/>
                      <a:pt x="14850" y="2549"/>
                      <a:pt x="14850" y="2363"/>
                    </a:cubicBezTo>
                    <a:cubicBezTo>
                      <a:pt x="14850" y="2176"/>
                      <a:pt x="14547" y="2025"/>
                      <a:pt x="14175" y="2025"/>
                    </a:cubicBezTo>
                    <a:close/>
                    <a:moveTo>
                      <a:pt x="11475" y="20250"/>
                    </a:moveTo>
                    <a:cubicBezTo>
                      <a:pt x="12593" y="20250"/>
                      <a:pt x="13500" y="19797"/>
                      <a:pt x="13500" y="19237"/>
                    </a:cubicBezTo>
                    <a:cubicBezTo>
                      <a:pt x="13500" y="18678"/>
                      <a:pt x="12593" y="18225"/>
                      <a:pt x="11475" y="18225"/>
                    </a:cubicBezTo>
                    <a:cubicBezTo>
                      <a:pt x="10357" y="18225"/>
                      <a:pt x="9450" y="18678"/>
                      <a:pt x="9450" y="19237"/>
                    </a:cubicBezTo>
                    <a:cubicBezTo>
                      <a:pt x="9450" y="19797"/>
                      <a:pt x="10357" y="20250"/>
                      <a:pt x="11475" y="20250"/>
                    </a:cubicBezTo>
                    <a:close/>
                    <a:moveTo>
                      <a:pt x="18900" y="21600"/>
                    </a:moveTo>
                    <a:lnTo>
                      <a:pt x="2700" y="21600"/>
                    </a:lnTo>
                    <a:cubicBezTo>
                      <a:pt x="1209" y="21600"/>
                      <a:pt x="0" y="20996"/>
                      <a:pt x="0" y="20250"/>
                    </a:cubicBezTo>
                    <a:lnTo>
                      <a:pt x="0" y="1350"/>
                    </a:lnTo>
                    <a:cubicBezTo>
                      <a:pt x="0" y="604"/>
                      <a:pt x="1209" y="0"/>
                      <a:pt x="2700" y="0"/>
                    </a:cubicBezTo>
                    <a:lnTo>
                      <a:pt x="18900" y="0"/>
                    </a:lnTo>
                    <a:cubicBezTo>
                      <a:pt x="20391" y="0"/>
                      <a:pt x="21600" y="604"/>
                      <a:pt x="21600" y="1350"/>
                    </a:cubicBezTo>
                    <a:lnTo>
                      <a:pt x="21600" y="20250"/>
                    </a:lnTo>
                    <a:cubicBezTo>
                      <a:pt x="21600" y="20996"/>
                      <a:pt x="20391" y="21600"/>
                      <a:pt x="18900" y="21600"/>
                    </a:cubicBezTo>
                    <a:close/>
                  </a:path>
                </a:pathLst>
              </a:custGeom>
              <a:solidFill>
                <a:srgbClr val="FFFFFF"/>
              </a:solidFill>
              <a:ln>
                <a:noFill/>
              </a:ln>
              <a:effectLst/>
              <a:extLst>
                <a:ext uri="{91240B29-F687-4F45-9708-019B960494DF}">
                  <a14:hiddenLine xmlns:a14="http://schemas.microsoft.com/office/drawing/2010/main" w="12700" cap="flat" cmpd="sng">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endParaRPr lang="es-ES" sz="1400">
                  <a:solidFill>
                    <a:schemeClr val="bg1">
                      <a:lumMod val="50000"/>
                    </a:schemeClr>
                  </a:solidFill>
                  <a:latin typeface="Bebas Neue" panose="020B0606020202050201" pitchFamily="34" charset="0"/>
                </a:endParaRPr>
              </a:p>
            </p:txBody>
          </p:sp>
        </p:grpSp>
        <p:grpSp>
          <p:nvGrpSpPr>
            <p:cNvPr id="29" name="Group 29">
              <a:extLst>
                <a:ext uri="{FF2B5EF4-FFF2-40B4-BE49-F238E27FC236}">
                  <a16:creationId xmlns:a16="http://schemas.microsoft.com/office/drawing/2014/main" id="{32BA5F87-F8E8-44B2-B0F3-0FBE9E47B757}"/>
                </a:ext>
              </a:extLst>
            </p:cNvPr>
            <p:cNvGrpSpPr>
              <a:grpSpLocks/>
            </p:cNvGrpSpPr>
            <p:nvPr/>
          </p:nvGrpSpPr>
          <p:grpSpPr bwMode="auto">
            <a:xfrm>
              <a:off x="4382816" y="5351881"/>
              <a:ext cx="1270107" cy="1270099"/>
              <a:chOff x="-24902" y="-661"/>
              <a:chExt cx="1270106" cy="1270100"/>
            </a:xfrm>
          </p:grpSpPr>
          <p:sp>
            <p:nvSpPr>
              <p:cNvPr id="30" name="AutoShape 30">
                <a:extLst>
                  <a:ext uri="{FF2B5EF4-FFF2-40B4-BE49-F238E27FC236}">
                    <a16:creationId xmlns:a16="http://schemas.microsoft.com/office/drawing/2014/main" id="{11BB44B1-BA7C-495F-9E47-63F869A6C449}"/>
                  </a:ext>
                </a:extLst>
              </p:cNvPr>
              <p:cNvSpPr>
                <a:spLocks/>
              </p:cNvSpPr>
              <p:nvPr/>
            </p:nvSpPr>
            <p:spPr bwMode="auto">
              <a:xfrm rot="10800000" flipH="1">
                <a:off x="-24902" y="-661"/>
                <a:ext cx="1270106" cy="1270100"/>
              </a:xfrm>
              <a:prstGeom prst="wedgeEllipseCallout">
                <a:avLst>
                  <a:gd name="adj1" fmla="val 778"/>
                  <a:gd name="adj2" fmla="val 60440"/>
                </a:avLst>
              </a:prstGeom>
              <a:solidFill>
                <a:srgbClr val="EB738F"/>
              </a:solidFill>
              <a:ln>
                <a:noFill/>
              </a:ln>
              <a:effectLst/>
              <a:extLst>
                <a:ext uri="{91240B29-F687-4F45-9708-019B960494DF}">
                  <a14:hiddenLine xmlns:a14="http://schemas.microsoft.com/office/drawing/2010/main" w="12700" cap="flat" cmpd="sng">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a:defRPr/>
                </a:pPr>
                <a:endParaRPr lang="en-US" sz="1400">
                  <a:solidFill>
                    <a:schemeClr val="bg1">
                      <a:lumMod val="50000"/>
                    </a:schemeClr>
                  </a:solidFill>
                  <a:latin typeface="Bebas Neue" panose="020B0606020202050201" pitchFamily="34" charset="0"/>
                  <a:ea typeface="ＭＳ Ｐゴシック" charset="0"/>
                  <a:cs typeface="Helvetica Neue Thin" charset="0"/>
                </a:endParaRPr>
              </a:p>
            </p:txBody>
          </p:sp>
          <p:sp>
            <p:nvSpPr>
              <p:cNvPr id="31" name="AutoShape 31">
                <a:extLst>
                  <a:ext uri="{FF2B5EF4-FFF2-40B4-BE49-F238E27FC236}">
                    <a16:creationId xmlns:a16="http://schemas.microsoft.com/office/drawing/2014/main" id="{B060EA08-2473-4F27-96C0-0A822309CD6E}"/>
                  </a:ext>
                </a:extLst>
              </p:cNvPr>
              <p:cNvSpPr>
                <a:spLocks/>
              </p:cNvSpPr>
              <p:nvPr/>
            </p:nvSpPr>
            <p:spPr bwMode="auto">
              <a:xfrm>
                <a:off x="366296" y="304163"/>
                <a:ext cx="536620" cy="660452"/>
              </a:xfrm>
              <a:custGeom>
                <a:avLst/>
                <a:gdLst>
                  <a:gd name="T0" fmla="*/ 268310 w 21600"/>
                  <a:gd name="T1" fmla="*/ 330226 h 21600"/>
                  <a:gd name="T2" fmla="*/ 268310 w 21600"/>
                  <a:gd name="T3" fmla="*/ 330226 h 21600"/>
                  <a:gd name="T4" fmla="*/ 268310 w 21600"/>
                  <a:gd name="T5" fmla="*/ 330226 h 21600"/>
                  <a:gd name="T6" fmla="*/ 268310 w 21600"/>
                  <a:gd name="T7" fmla="*/ 330226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831" y="0"/>
                    </a:moveTo>
                    <a:cubicBezTo>
                      <a:pt x="372" y="0"/>
                      <a:pt x="0" y="302"/>
                      <a:pt x="0" y="675"/>
                    </a:cubicBezTo>
                    <a:cubicBezTo>
                      <a:pt x="0" y="1048"/>
                      <a:pt x="372" y="1350"/>
                      <a:pt x="831" y="1350"/>
                    </a:cubicBezTo>
                    <a:lnTo>
                      <a:pt x="20769" y="1350"/>
                    </a:lnTo>
                    <a:cubicBezTo>
                      <a:pt x="21228" y="1350"/>
                      <a:pt x="21600" y="1048"/>
                      <a:pt x="21600" y="675"/>
                    </a:cubicBezTo>
                    <a:cubicBezTo>
                      <a:pt x="21600" y="302"/>
                      <a:pt x="21228" y="0"/>
                      <a:pt x="20769" y="0"/>
                    </a:cubicBezTo>
                    <a:lnTo>
                      <a:pt x="831" y="0"/>
                    </a:lnTo>
                    <a:close/>
                    <a:moveTo>
                      <a:pt x="831" y="2025"/>
                    </a:moveTo>
                    <a:lnTo>
                      <a:pt x="831" y="15525"/>
                    </a:lnTo>
                    <a:cubicBezTo>
                      <a:pt x="831" y="15525"/>
                      <a:pt x="20769" y="15525"/>
                      <a:pt x="20769" y="15525"/>
                    </a:cubicBezTo>
                    <a:lnTo>
                      <a:pt x="20769" y="2025"/>
                    </a:lnTo>
                    <a:lnTo>
                      <a:pt x="831" y="2025"/>
                    </a:lnTo>
                    <a:close/>
                    <a:moveTo>
                      <a:pt x="15785" y="4050"/>
                    </a:moveTo>
                    <a:lnTo>
                      <a:pt x="18277" y="4050"/>
                    </a:lnTo>
                    <a:cubicBezTo>
                      <a:pt x="18277" y="4050"/>
                      <a:pt x="18277" y="13500"/>
                      <a:pt x="18277" y="13500"/>
                    </a:cubicBezTo>
                    <a:lnTo>
                      <a:pt x="15785" y="13500"/>
                    </a:lnTo>
                    <a:lnTo>
                      <a:pt x="15785" y="4050"/>
                    </a:lnTo>
                    <a:close/>
                    <a:moveTo>
                      <a:pt x="7477" y="6750"/>
                    </a:moveTo>
                    <a:lnTo>
                      <a:pt x="9969" y="6750"/>
                    </a:lnTo>
                    <a:cubicBezTo>
                      <a:pt x="9969" y="6750"/>
                      <a:pt x="9969" y="13500"/>
                      <a:pt x="9969" y="13500"/>
                    </a:cubicBezTo>
                    <a:lnTo>
                      <a:pt x="7477" y="13500"/>
                    </a:lnTo>
                    <a:lnTo>
                      <a:pt x="7477" y="6750"/>
                    </a:lnTo>
                    <a:close/>
                    <a:moveTo>
                      <a:pt x="11631" y="8775"/>
                    </a:moveTo>
                    <a:lnTo>
                      <a:pt x="14123" y="8775"/>
                    </a:lnTo>
                    <a:cubicBezTo>
                      <a:pt x="14123" y="8775"/>
                      <a:pt x="14123" y="13500"/>
                      <a:pt x="14123" y="13500"/>
                    </a:cubicBezTo>
                    <a:lnTo>
                      <a:pt x="11631" y="13500"/>
                    </a:lnTo>
                    <a:lnTo>
                      <a:pt x="11631" y="8775"/>
                    </a:lnTo>
                    <a:close/>
                    <a:moveTo>
                      <a:pt x="3323" y="10800"/>
                    </a:moveTo>
                    <a:lnTo>
                      <a:pt x="5815" y="10800"/>
                    </a:lnTo>
                    <a:cubicBezTo>
                      <a:pt x="5815" y="10800"/>
                      <a:pt x="5815" y="13500"/>
                      <a:pt x="5815" y="13500"/>
                    </a:cubicBezTo>
                    <a:lnTo>
                      <a:pt x="3323" y="13500"/>
                    </a:lnTo>
                    <a:lnTo>
                      <a:pt x="3323" y="10800"/>
                    </a:lnTo>
                    <a:close/>
                    <a:moveTo>
                      <a:pt x="3323" y="16200"/>
                    </a:moveTo>
                    <a:lnTo>
                      <a:pt x="1662" y="21600"/>
                    </a:lnTo>
                    <a:lnTo>
                      <a:pt x="3323" y="21600"/>
                    </a:lnTo>
                    <a:lnTo>
                      <a:pt x="4985" y="16200"/>
                    </a:lnTo>
                    <a:cubicBezTo>
                      <a:pt x="4985" y="16200"/>
                      <a:pt x="3323" y="16200"/>
                      <a:pt x="3323" y="16200"/>
                    </a:cubicBezTo>
                    <a:close/>
                    <a:moveTo>
                      <a:pt x="9969" y="16200"/>
                    </a:moveTo>
                    <a:lnTo>
                      <a:pt x="9969" y="21600"/>
                    </a:lnTo>
                    <a:lnTo>
                      <a:pt x="11615" y="21600"/>
                    </a:lnTo>
                    <a:cubicBezTo>
                      <a:pt x="11615" y="21600"/>
                      <a:pt x="11631" y="16200"/>
                      <a:pt x="11631" y="16200"/>
                    </a:cubicBezTo>
                    <a:lnTo>
                      <a:pt x="9969" y="16200"/>
                    </a:lnTo>
                    <a:close/>
                    <a:moveTo>
                      <a:pt x="16615" y="16200"/>
                    </a:moveTo>
                    <a:lnTo>
                      <a:pt x="18277" y="21600"/>
                    </a:lnTo>
                    <a:lnTo>
                      <a:pt x="19938" y="21600"/>
                    </a:lnTo>
                    <a:cubicBezTo>
                      <a:pt x="19938" y="21600"/>
                      <a:pt x="18277" y="16200"/>
                      <a:pt x="18277" y="16200"/>
                    </a:cubicBezTo>
                    <a:lnTo>
                      <a:pt x="16615" y="16200"/>
                    </a:lnTo>
                    <a:close/>
                  </a:path>
                </a:pathLst>
              </a:custGeom>
              <a:solidFill>
                <a:srgbClr val="FFFFFF"/>
              </a:solidFill>
              <a:ln>
                <a:noFill/>
              </a:ln>
              <a:effectLst/>
              <a:extLst>
                <a:ext uri="{91240B29-F687-4F45-9708-019B960494DF}">
                  <a14:hiddenLine xmlns:a14="http://schemas.microsoft.com/office/drawing/2010/main" w="12700" cap="flat" cmpd="sng">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endParaRPr lang="es-ES" sz="1400">
                  <a:solidFill>
                    <a:schemeClr val="bg1">
                      <a:lumMod val="50000"/>
                    </a:schemeClr>
                  </a:solidFill>
                  <a:latin typeface="Bebas Neue" panose="020B0606020202050201" pitchFamily="34" charset="0"/>
                </a:endParaRPr>
              </a:p>
            </p:txBody>
          </p:sp>
        </p:grpSp>
      </p:grpSp>
    </p:spTree>
    <p:extLst>
      <p:ext uri="{BB962C8B-B14F-4D97-AF65-F5344CB8AC3E}">
        <p14:creationId xmlns:p14="http://schemas.microsoft.com/office/powerpoint/2010/main" val="1139719757"/>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23" presetClass="entr" presetSubtype="16"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p:cTn id="11" dur="500" fill="hold"/>
                                        <p:tgtEl>
                                          <p:spTgt spid="5"/>
                                        </p:tgtEl>
                                        <p:attrNameLst>
                                          <p:attrName>ppt_w</p:attrName>
                                        </p:attrNameLst>
                                      </p:cBhvr>
                                      <p:tavLst>
                                        <p:tav tm="0">
                                          <p:val>
                                            <p:fltVal val="0"/>
                                          </p:val>
                                        </p:tav>
                                        <p:tav tm="100000">
                                          <p:val>
                                            <p:strVal val="#ppt_w"/>
                                          </p:val>
                                        </p:tav>
                                      </p:tavLst>
                                    </p:anim>
                                    <p:anim calcmode="lin" valueType="num">
                                      <p:cBhvr>
                                        <p:cTn id="12" dur="500" fill="hold"/>
                                        <p:tgtEl>
                                          <p:spTgt spid="5"/>
                                        </p:tgtEl>
                                        <p:attrNameLst>
                                          <p:attrName>ppt_h</p:attrName>
                                        </p:attrNameLst>
                                      </p:cBhvr>
                                      <p:tavLst>
                                        <p:tav tm="0">
                                          <p:val>
                                            <p:fltVal val="0"/>
                                          </p:val>
                                        </p:tav>
                                        <p:tav tm="100000">
                                          <p:val>
                                            <p:strVal val="#ppt_h"/>
                                          </p:val>
                                        </p:tav>
                                      </p:tavLst>
                                    </p:anim>
                                  </p:childTnLst>
                                </p:cTn>
                              </p:par>
                            </p:childTnLst>
                          </p:cTn>
                        </p:par>
                        <p:par>
                          <p:cTn id="13" fill="hold">
                            <p:stCondLst>
                              <p:cond delay="1000"/>
                            </p:stCondLst>
                            <p:childTnLst>
                              <p:par>
                                <p:cTn id="14" presetID="23" presetClass="entr" presetSubtype="16" fill="hold" nodeType="afterEffect">
                                  <p:stCondLst>
                                    <p:cond delay="0"/>
                                  </p:stCondLst>
                                  <p:childTnLst>
                                    <p:set>
                                      <p:cBhvr>
                                        <p:cTn id="15" dur="1" fill="hold">
                                          <p:stCondLst>
                                            <p:cond delay="0"/>
                                          </p:stCondLst>
                                        </p:cTn>
                                        <p:tgtEl>
                                          <p:spTgt spid="9"/>
                                        </p:tgtEl>
                                        <p:attrNameLst>
                                          <p:attrName>style.visibility</p:attrName>
                                        </p:attrNameLst>
                                      </p:cBhvr>
                                      <p:to>
                                        <p:strVal val="visible"/>
                                      </p:to>
                                    </p:set>
                                    <p:anim calcmode="lin" valueType="num">
                                      <p:cBhvr>
                                        <p:cTn id="16" dur="500" fill="hold"/>
                                        <p:tgtEl>
                                          <p:spTgt spid="9"/>
                                        </p:tgtEl>
                                        <p:attrNameLst>
                                          <p:attrName>ppt_w</p:attrName>
                                        </p:attrNameLst>
                                      </p:cBhvr>
                                      <p:tavLst>
                                        <p:tav tm="0">
                                          <p:val>
                                            <p:fltVal val="0"/>
                                          </p:val>
                                        </p:tav>
                                        <p:tav tm="100000">
                                          <p:val>
                                            <p:strVal val="#ppt_w"/>
                                          </p:val>
                                        </p:tav>
                                      </p:tavLst>
                                    </p:anim>
                                    <p:anim calcmode="lin" valueType="num">
                                      <p:cBhvr>
                                        <p:cTn id="17" dur="500" fill="hold"/>
                                        <p:tgtEl>
                                          <p:spTgt spid="9"/>
                                        </p:tgtEl>
                                        <p:attrNameLst>
                                          <p:attrName>ppt_h</p:attrName>
                                        </p:attrNameLst>
                                      </p:cBhvr>
                                      <p:tavLst>
                                        <p:tav tm="0">
                                          <p:val>
                                            <p:fltVal val="0"/>
                                          </p:val>
                                        </p:tav>
                                        <p:tav tm="100000">
                                          <p:val>
                                            <p:strVal val="#ppt_h"/>
                                          </p:val>
                                        </p:tav>
                                      </p:tavLst>
                                    </p:anim>
                                  </p:childTnLst>
                                </p:cTn>
                              </p:par>
                            </p:childTnLst>
                          </p:cTn>
                        </p:par>
                        <p:par>
                          <p:cTn id="18" fill="hold">
                            <p:stCondLst>
                              <p:cond delay="1500"/>
                            </p:stCondLst>
                            <p:childTnLst>
                              <p:par>
                                <p:cTn id="19" presetID="23" presetClass="entr" presetSubtype="16" fill="hold" nodeType="afterEffect">
                                  <p:stCondLst>
                                    <p:cond delay="0"/>
                                  </p:stCondLst>
                                  <p:childTnLst>
                                    <p:set>
                                      <p:cBhvr>
                                        <p:cTn id="20" dur="1" fill="hold">
                                          <p:stCondLst>
                                            <p:cond delay="0"/>
                                          </p:stCondLst>
                                        </p:cTn>
                                        <p:tgtEl>
                                          <p:spTgt spid="14"/>
                                        </p:tgtEl>
                                        <p:attrNameLst>
                                          <p:attrName>style.visibility</p:attrName>
                                        </p:attrNameLst>
                                      </p:cBhvr>
                                      <p:to>
                                        <p:strVal val="visible"/>
                                      </p:to>
                                    </p:set>
                                    <p:anim calcmode="lin" valueType="num">
                                      <p:cBhvr>
                                        <p:cTn id="21" dur="500" fill="hold"/>
                                        <p:tgtEl>
                                          <p:spTgt spid="14"/>
                                        </p:tgtEl>
                                        <p:attrNameLst>
                                          <p:attrName>ppt_w</p:attrName>
                                        </p:attrNameLst>
                                      </p:cBhvr>
                                      <p:tavLst>
                                        <p:tav tm="0">
                                          <p:val>
                                            <p:fltVal val="0"/>
                                          </p:val>
                                        </p:tav>
                                        <p:tav tm="100000">
                                          <p:val>
                                            <p:strVal val="#ppt_w"/>
                                          </p:val>
                                        </p:tav>
                                      </p:tavLst>
                                    </p:anim>
                                    <p:anim calcmode="lin" valueType="num">
                                      <p:cBhvr>
                                        <p:cTn id="22" dur="500" fill="hold"/>
                                        <p:tgtEl>
                                          <p:spTgt spid="14"/>
                                        </p:tgtEl>
                                        <p:attrNameLst>
                                          <p:attrName>ppt_h</p:attrName>
                                        </p:attrNameLst>
                                      </p:cBhvr>
                                      <p:tavLst>
                                        <p:tav tm="0">
                                          <p:val>
                                            <p:fltVal val="0"/>
                                          </p:val>
                                        </p:tav>
                                        <p:tav tm="100000">
                                          <p:val>
                                            <p:strVal val="#ppt_h"/>
                                          </p:val>
                                        </p:tav>
                                      </p:tavLst>
                                    </p:anim>
                                  </p:childTnLst>
                                </p:cTn>
                              </p:par>
                            </p:childTnLst>
                          </p:cTn>
                        </p:par>
                        <p:par>
                          <p:cTn id="23" fill="hold">
                            <p:stCondLst>
                              <p:cond delay="2000"/>
                            </p:stCondLst>
                            <p:childTnLst>
                              <p:par>
                                <p:cTn id="24" presetID="23" presetClass="entr" presetSubtype="16" fill="hold" grpId="0" nodeType="afterEffect">
                                  <p:stCondLst>
                                    <p:cond delay="0"/>
                                  </p:stCondLst>
                                  <p:childTnLst>
                                    <p:set>
                                      <p:cBhvr>
                                        <p:cTn id="25" dur="1" fill="hold">
                                          <p:stCondLst>
                                            <p:cond delay="0"/>
                                          </p:stCondLst>
                                        </p:cTn>
                                        <p:tgtEl>
                                          <p:spTgt spid="17"/>
                                        </p:tgtEl>
                                        <p:attrNameLst>
                                          <p:attrName>style.visibility</p:attrName>
                                        </p:attrNameLst>
                                      </p:cBhvr>
                                      <p:to>
                                        <p:strVal val="visible"/>
                                      </p:to>
                                    </p:set>
                                    <p:anim calcmode="lin" valueType="num">
                                      <p:cBhvr>
                                        <p:cTn id="26" dur="500" fill="hold"/>
                                        <p:tgtEl>
                                          <p:spTgt spid="17"/>
                                        </p:tgtEl>
                                        <p:attrNameLst>
                                          <p:attrName>ppt_w</p:attrName>
                                        </p:attrNameLst>
                                      </p:cBhvr>
                                      <p:tavLst>
                                        <p:tav tm="0">
                                          <p:val>
                                            <p:fltVal val="0"/>
                                          </p:val>
                                        </p:tav>
                                        <p:tav tm="100000">
                                          <p:val>
                                            <p:strVal val="#ppt_w"/>
                                          </p:val>
                                        </p:tav>
                                      </p:tavLst>
                                    </p:anim>
                                    <p:anim calcmode="lin" valueType="num">
                                      <p:cBhvr>
                                        <p:cTn id="27" dur="500" fill="hold"/>
                                        <p:tgtEl>
                                          <p:spTgt spid="17"/>
                                        </p:tgtEl>
                                        <p:attrNameLst>
                                          <p:attrName>ppt_h</p:attrName>
                                        </p:attrNameLst>
                                      </p:cBhvr>
                                      <p:tavLst>
                                        <p:tav tm="0">
                                          <p:val>
                                            <p:fltVal val="0"/>
                                          </p:val>
                                        </p:tav>
                                        <p:tav tm="100000">
                                          <p:val>
                                            <p:strVal val="#ppt_h"/>
                                          </p:val>
                                        </p:tav>
                                      </p:tavLst>
                                    </p:anim>
                                  </p:childTnLst>
                                </p:cTn>
                              </p:par>
                            </p:childTnLst>
                          </p:cTn>
                        </p:par>
                        <p:par>
                          <p:cTn id="28" fill="hold">
                            <p:stCondLst>
                              <p:cond delay="2500"/>
                            </p:stCondLst>
                            <p:childTnLst>
                              <p:par>
                                <p:cTn id="29" presetID="23" presetClass="entr" presetSubtype="16" fill="hold" grpId="0" nodeType="afterEffect">
                                  <p:stCondLst>
                                    <p:cond delay="0"/>
                                  </p:stCondLst>
                                  <p:childTnLst>
                                    <p:set>
                                      <p:cBhvr>
                                        <p:cTn id="30" dur="1" fill="hold">
                                          <p:stCondLst>
                                            <p:cond delay="0"/>
                                          </p:stCondLst>
                                        </p:cTn>
                                        <p:tgtEl>
                                          <p:spTgt spid="18"/>
                                        </p:tgtEl>
                                        <p:attrNameLst>
                                          <p:attrName>style.visibility</p:attrName>
                                        </p:attrNameLst>
                                      </p:cBhvr>
                                      <p:to>
                                        <p:strVal val="visible"/>
                                      </p:to>
                                    </p:set>
                                    <p:anim calcmode="lin" valueType="num">
                                      <p:cBhvr>
                                        <p:cTn id="31" dur="500" fill="hold"/>
                                        <p:tgtEl>
                                          <p:spTgt spid="18"/>
                                        </p:tgtEl>
                                        <p:attrNameLst>
                                          <p:attrName>ppt_w</p:attrName>
                                        </p:attrNameLst>
                                      </p:cBhvr>
                                      <p:tavLst>
                                        <p:tav tm="0">
                                          <p:val>
                                            <p:fltVal val="0"/>
                                          </p:val>
                                        </p:tav>
                                        <p:tav tm="100000">
                                          <p:val>
                                            <p:strVal val="#ppt_w"/>
                                          </p:val>
                                        </p:tav>
                                      </p:tavLst>
                                    </p:anim>
                                    <p:anim calcmode="lin" valueType="num">
                                      <p:cBhvr>
                                        <p:cTn id="32" dur="500" fill="hold"/>
                                        <p:tgtEl>
                                          <p:spTgt spid="18"/>
                                        </p:tgtEl>
                                        <p:attrNameLst>
                                          <p:attrName>ppt_h</p:attrName>
                                        </p:attrNameLst>
                                      </p:cBhvr>
                                      <p:tavLst>
                                        <p:tav tm="0">
                                          <p:val>
                                            <p:fltVal val="0"/>
                                          </p:val>
                                        </p:tav>
                                        <p:tav tm="100000">
                                          <p:val>
                                            <p:strVal val="#ppt_h"/>
                                          </p:val>
                                        </p:tav>
                                      </p:tavLst>
                                    </p:anim>
                                  </p:childTnLst>
                                </p:cTn>
                              </p:par>
                            </p:childTnLst>
                          </p:cTn>
                        </p:par>
                        <p:par>
                          <p:cTn id="33" fill="hold">
                            <p:stCondLst>
                              <p:cond delay="3000"/>
                            </p:stCondLst>
                            <p:childTnLst>
                              <p:par>
                                <p:cTn id="34" presetID="23" presetClass="entr" presetSubtype="16" fill="hold" grpId="0" nodeType="afterEffect">
                                  <p:stCondLst>
                                    <p:cond delay="0"/>
                                  </p:stCondLst>
                                  <p:childTnLst>
                                    <p:set>
                                      <p:cBhvr>
                                        <p:cTn id="35" dur="1" fill="hold">
                                          <p:stCondLst>
                                            <p:cond delay="0"/>
                                          </p:stCondLst>
                                        </p:cTn>
                                        <p:tgtEl>
                                          <p:spTgt spid="19"/>
                                        </p:tgtEl>
                                        <p:attrNameLst>
                                          <p:attrName>style.visibility</p:attrName>
                                        </p:attrNameLst>
                                      </p:cBhvr>
                                      <p:to>
                                        <p:strVal val="visible"/>
                                      </p:to>
                                    </p:set>
                                    <p:anim calcmode="lin" valueType="num">
                                      <p:cBhvr>
                                        <p:cTn id="36" dur="500" fill="hold"/>
                                        <p:tgtEl>
                                          <p:spTgt spid="19"/>
                                        </p:tgtEl>
                                        <p:attrNameLst>
                                          <p:attrName>ppt_w</p:attrName>
                                        </p:attrNameLst>
                                      </p:cBhvr>
                                      <p:tavLst>
                                        <p:tav tm="0">
                                          <p:val>
                                            <p:fltVal val="0"/>
                                          </p:val>
                                        </p:tav>
                                        <p:tav tm="100000">
                                          <p:val>
                                            <p:strVal val="#ppt_w"/>
                                          </p:val>
                                        </p:tav>
                                      </p:tavLst>
                                    </p:anim>
                                    <p:anim calcmode="lin" valueType="num">
                                      <p:cBhvr>
                                        <p:cTn id="37" dur="500" fill="hold"/>
                                        <p:tgtEl>
                                          <p:spTgt spid="19"/>
                                        </p:tgtEl>
                                        <p:attrNameLst>
                                          <p:attrName>ppt_h</p:attrName>
                                        </p:attrNameLst>
                                      </p:cBhvr>
                                      <p:tavLst>
                                        <p:tav tm="0">
                                          <p:val>
                                            <p:fltVal val="0"/>
                                          </p:val>
                                        </p:tav>
                                        <p:tav tm="100000">
                                          <p:val>
                                            <p:strVal val="#ppt_h"/>
                                          </p:val>
                                        </p:tav>
                                      </p:tavLst>
                                    </p:anim>
                                  </p:childTnLst>
                                </p:cTn>
                              </p:par>
                            </p:childTnLst>
                          </p:cTn>
                        </p:par>
                        <p:par>
                          <p:cTn id="38" fill="hold">
                            <p:stCondLst>
                              <p:cond delay="3500"/>
                            </p:stCondLst>
                            <p:childTnLst>
                              <p:par>
                                <p:cTn id="39" presetID="23" presetClass="entr" presetSubtype="16" fill="hold" grpId="0" nodeType="afterEffect">
                                  <p:stCondLst>
                                    <p:cond delay="0"/>
                                  </p:stCondLst>
                                  <p:childTnLst>
                                    <p:set>
                                      <p:cBhvr>
                                        <p:cTn id="40" dur="1" fill="hold">
                                          <p:stCondLst>
                                            <p:cond delay="0"/>
                                          </p:stCondLst>
                                        </p:cTn>
                                        <p:tgtEl>
                                          <p:spTgt spid="20"/>
                                        </p:tgtEl>
                                        <p:attrNameLst>
                                          <p:attrName>style.visibility</p:attrName>
                                        </p:attrNameLst>
                                      </p:cBhvr>
                                      <p:to>
                                        <p:strVal val="visible"/>
                                      </p:to>
                                    </p:set>
                                    <p:anim calcmode="lin" valueType="num">
                                      <p:cBhvr>
                                        <p:cTn id="41" dur="500" fill="hold"/>
                                        <p:tgtEl>
                                          <p:spTgt spid="20"/>
                                        </p:tgtEl>
                                        <p:attrNameLst>
                                          <p:attrName>ppt_w</p:attrName>
                                        </p:attrNameLst>
                                      </p:cBhvr>
                                      <p:tavLst>
                                        <p:tav tm="0">
                                          <p:val>
                                            <p:fltVal val="0"/>
                                          </p:val>
                                        </p:tav>
                                        <p:tav tm="100000">
                                          <p:val>
                                            <p:strVal val="#ppt_w"/>
                                          </p:val>
                                        </p:tav>
                                      </p:tavLst>
                                    </p:anim>
                                    <p:anim calcmode="lin" valueType="num">
                                      <p:cBhvr>
                                        <p:cTn id="42" dur="500" fill="hold"/>
                                        <p:tgtEl>
                                          <p:spTgt spid="20"/>
                                        </p:tgtEl>
                                        <p:attrNameLst>
                                          <p:attrName>ppt_h</p:attrName>
                                        </p:attrNameLst>
                                      </p:cBhvr>
                                      <p:tavLst>
                                        <p:tav tm="0">
                                          <p:val>
                                            <p:fltVal val="0"/>
                                          </p:val>
                                        </p:tav>
                                        <p:tav tm="100000">
                                          <p:val>
                                            <p:strVal val="#ppt_h"/>
                                          </p:val>
                                        </p:tav>
                                      </p:tavLst>
                                    </p:anim>
                                  </p:childTnLst>
                                </p:cTn>
                              </p:par>
                            </p:childTnLst>
                          </p:cTn>
                        </p:par>
                        <p:par>
                          <p:cTn id="43" fill="hold">
                            <p:stCondLst>
                              <p:cond delay="4000"/>
                            </p:stCondLst>
                            <p:childTnLst>
                              <p:par>
                                <p:cTn id="44" presetID="23" presetClass="entr" presetSubtype="16" fill="hold" grpId="0" nodeType="afterEffect">
                                  <p:stCondLst>
                                    <p:cond delay="0"/>
                                  </p:stCondLst>
                                  <p:childTnLst>
                                    <p:set>
                                      <p:cBhvr>
                                        <p:cTn id="45" dur="1" fill="hold">
                                          <p:stCondLst>
                                            <p:cond delay="0"/>
                                          </p:stCondLst>
                                        </p:cTn>
                                        <p:tgtEl>
                                          <p:spTgt spid="21"/>
                                        </p:tgtEl>
                                        <p:attrNameLst>
                                          <p:attrName>style.visibility</p:attrName>
                                        </p:attrNameLst>
                                      </p:cBhvr>
                                      <p:to>
                                        <p:strVal val="visible"/>
                                      </p:to>
                                    </p:set>
                                    <p:anim calcmode="lin" valueType="num">
                                      <p:cBhvr>
                                        <p:cTn id="46" dur="500" fill="hold"/>
                                        <p:tgtEl>
                                          <p:spTgt spid="21"/>
                                        </p:tgtEl>
                                        <p:attrNameLst>
                                          <p:attrName>ppt_w</p:attrName>
                                        </p:attrNameLst>
                                      </p:cBhvr>
                                      <p:tavLst>
                                        <p:tav tm="0">
                                          <p:val>
                                            <p:fltVal val="0"/>
                                          </p:val>
                                        </p:tav>
                                        <p:tav tm="100000">
                                          <p:val>
                                            <p:strVal val="#ppt_w"/>
                                          </p:val>
                                        </p:tav>
                                      </p:tavLst>
                                    </p:anim>
                                    <p:anim calcmode="lin" valueType="num">
                                      <p:cBhvr>
                                        <p:cTn id="47" dur="500" fill="hold"/>
                                        <p:tgtEl>
                                          <p:spTgt spid="21"/>
                                        </p:tgtEl>
                                        <p:attrNameLst>
                                          <p:attrName>ppt_h</p:attrName>
                                        </p:attrNameLst>
                                      </p:cBhvr>
                                      <p:tavLst>
                                        <p:tav tm="0">
                                          <p:val>
                                            <p:fltVal val="0"/>
                                          </p:val>
                                        </p:tav>
                                        <p:tav tm="100000">
                                          <p:val>
                                            <p:strVal val="#ppt_h"/>
                                          </p:val>
                                        </p:tav>
                                      </p:tavLst>
                                    </p:anim>
                                  </p:childTnLst>
                                </p:cTn>
                              </p:par>
                            </p:childTnLst>
                          </p:cTn>
                        </p:par>
                        <p:par>
                          <p:cTn id="48" fill="hold">
                            <p:stCondLst>
                              <p:cond delay="4500"/>
                            </p:stCondLst>
                            <p:childTnLst>
                              <p:par>
                                <p:cTn id="49" presetID="23" presetClass="entr" presetSubtype="16" fill="hold" grpId="0" nodeType="afterEffect">
                                  <p:stCondLst>
                                    <p:cond delay="0"/>
                                  </p:stCondLst>
                                  <p:childTnLst>
                                    <p:set>
                                      <p:cBhvr>
                                        <p:cTn id="50" dur="1" fill="hold">
                                          <p:stCondLst>
                                            <p:cond delay="0"/>
                                          </p:stCondLst>
                                        </p:cTn>
                                        <p:tgtEl>
                                          <p:spTgt spid="22"/>
                                        </p:tgtEl>
                                        <p:attrNameLst>
                                          <p:attrName>style.visibility</p:attrName>
                                        </p:attrNameLst>
                                      </p:cBhvr>
                                      <p:to>
                                        <p:strVal val="visible"/>
                                      </p:to>
                                    </p:set>
                                    <p:anim calcmode="lin" valueType="num">
                                      <p:cBhvr>
                                        <p:cTn id="51" dur="500" fill="hold"/>
                                        <p:tgtEl>
                                          <p:spTgt spid="22"/>
                                        </p:tgtEl>
                                        <p:attrNameLst>
                                          <p:attrName>ppt_w</p:attrName>
                                        </p:attrNameLst>
                                      </p:cBhvr>
                                      <p:tavLst>
                                        <p:tav tm="0">
                                          <p:val>
                                            <p:fltVal val="0"/>
                                          </p:val>
                                        </p:tav>
                                        <p:tav tm="100000">
                                          <p:val>
                                            <p:strVal val="#ppt_w"/>
                                          </p:val>
                                        </p:tav>
                                      </p:tavLst>
                                    </p:anim>
                                    <p:anim calcmode="lin" valueType="num">
                                      <p:cBhvr>
                                        <p:cTn id="52" dur="500" fill="hold"/>
                                        <p:tgtEl>
                                          <p:spTgt spid="22"/>
                                        </p:tgtEl>
                                        <p:attrNameLst>
                                          <p:attrName>ppt_h</p:attrName>
                                        </p:attrNameLst>
                                      </p:cBhvr>
                                      <p:tavLst>
                                        <p:tav tm="0">
                                          <p:val>
                                            <p:fltVal val="0"/>
                                          </p:val>
                                        </p:tav>
                                        <p:tav tm="100000">
                                          <p:val>
                                            <p:strVal val="#ppt_h"/>
                                          </p:val>
                                        </p:tav>
                                      </p:tavLst>
                                    </p:anim>
                                  </p:childTnLst>
                                </p:cTn>
                              </p:par>
                            </p:childTnLst>
                          </p:cTn>
                        </p:par>
                        <p:par>
                          <p:cTn id="53" fill="hold">
                            <p:stCondLst>
                              <p:cond delay="5000"/>
                            </p:stCondLst>
                            <p:childTnLst>
                              <p:par>
                                <p:cTn id="54" presetID="42" presetClass="entr" presetSubtype="0" fill="hold" nodeType="afterEffect">
                                  <p:stCondLst>
                                    <p:cond delay="0"/>
                                  </p:stCondLst>
                                  <p:childTnLst>
                                    <p:set>
                                      <p:cBhvr>
                                        <p:cTn id="55" dur="1" fill="hold">
                                          <p:stCondLst>
                                            <p:cond delay="0"/>
                                          </p:stCondLst>
                                        </p:cTn>
                                        <p:tgtEl>
                                          <p:spTgt spid="23"/>
                                        </p:tgtEl>
                                        <p:attrNameLst>
                                          <p:attrName>style.visibility</p:attrName>
                                        </p:attrNameLst>
                                      </p:cBhvr>
                                      <p:to>
                                        <p:strVal val="visible"/>
                                      </p:to>
                                    </p:set>
                                    <p:animEffect transition="in" filter="fade">
                                      <p:cBhvr>
                                        <p:cTn id="56" dur="250"/>
                                        <p:tgtEl>
                                          <p:spTgt spid="23"/>
                                        </p:tgtEl>
                                      </p:cBhvr>
                                    </p:animEffect>
                                    <p:anim calcmode="lin" valueType="num">
                                      <p:cBhvr>
                                        <p:cTn id="57" dur="250" fill="hold"/>
                                        <p:tgtEl>
                                          <p:spTgt spid="23"/>
                                        </p:tgtEl>
                                        <p:attrNameLst>
                                          <p:attrName>ppt_x</p:attrName>
                                        </p:attrNameLst>
                                      </p:cBhvr>
                                      <p:tavLst>
                                        <p:tav tm="0">
                                          <p:val>
                                            <p:strVal val="#ppt_x"/>
                                          </p:val>
                                        </p:tav>
                                        <p:tav tm="100000">
                                          <p:val>
                                            <p:strVal val="#ppt_x"/>
                                          </p:val>
                                        </p:tav>
                                      </p:tavLst>
                                    </p:anim>
                                    <p:anim calcmode="lin" valueType="num">
                                      <p:cBhvr>
                                        <p:cTn id="58" dur="25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P spid="19" grpId="0"/>
      <p:bldP spid="20" grpId="0"/>
      <p:bldP spid="21" grpId="0"/>
      <p:bldP spid="2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id="{F0FC0F70-AC76-4EA2-86EB-0B407A4ACBB5}"/>
              </a:ext>
            </a:extLst>
          </p:cNvPr>
          <p:cNvGrpSpPr/>
          <p:nvPr/>
        </p:nvGrpSpPr>
        <p:grpSpPr>
          <a:xfrm>
            <a:off x="0" y="153586"/>
            <a:ext cx="12190413" cy="761717"/>
            <a:chOff x="0" y="576496"/>
            <a:chExt cx="12190413" cy="761717"/>
          </a:xfrm>
        </p:grpSpPr>
        <p:sp>
          <p:nvSpPr>
            <p:cNvPr id="11" name="矩形 10">
              <a:extLst>
                <a:ext uri="{FF2B5EF4-FFF2-40B4-BE49-F238E27FC236}">
                  <a16:creationId xmlns:a16="http://schemas.microsoft.com/office/drawing/2014/main" id="{84C0791A-6676-4043-BBF1-DD2993D19C98}"/>
                </a:ext>
              </a:extLst>
            </p:cNvPr>
            <p:cNvSpPr/>
            <p:nvPr/>
          </p:nvSpPr>
          <p:spPr>
            <a:xfrm flipV="1">
              <a:off x="0" y="1292494"/>
              <a:ext cx="12190413" cy="45719"/>
            </a:xfrm>
            <a:prstGeom prst="rect">
              <a:avLst/>
            </a:prstGeom>
            <a:solidFill>
              <a:srgbClr val="EB73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8">
              <a:extLst>
                <a:ext uri="{FF2B5EF4-FFF2-40B4-BE49-F238E27FC236}">
                  <a16:creationId xmlns:a16="http://schemas.microsoft.com/office/drawing/2014/main" id="{E9BB0E5B-E5F4-4490-B3C7-C915B81DF5B6}"/>
                </a:ext>
              </a:extLst>
            </p:cNvPr>
            <p:cNvSpPr txBox="1">
              <a:spLocks noChangeArrowheads="1"/>
            </p:cNvSpPr>
            <p:nvPr/>
          </p:nvSpPr>
          <p:spPr bwMode="auto">
            <a:xfrm>
              <a:off x="1474626" y="576496"/>
              <a:ext cx="3255323"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600">
                  <a:solidFill>
                    <a:srgbClr val="EB738F"/>
                  </a:solidFill>
                  <a:latin typeface="华文中宋" panose="02010600040101010101" pitchFamily="2" charset="-122"/>
                  <a:ea typeface="华文中宋" panose="02010600040101010101" pitchFamily="2" charset="-122"/>
                  <a:sym typeface="Arial" panose="020B0604020202020204" pitchFamily="34" charset="0"/>
                </a:rPr>
                <a:t>工作完成情况</a:t>
              </a:r>
              <a:endParaRPr lang="zh-CN" altLang="en-US" sz="3600" dirty="0">
                <a:solidFill>
                  <a:srgbClr val="EB738F"/>
                </a:solidFill>
                <a:latin typeface="华文中宋" panose="02010600040101010101" pitchFamily="2" charset="-122"/>
                <a:ea typeface="华文中宋" panose="02010600040101010101" pitchFamily="2" charset="-122"/>
                <a:sym typeface="Arial" panose="020B0604020202020204" pitchFamily="34" charset="0"/>
              </a:endParaRPr>
            </a:p>
          </p:txBody>
        </p:sp>
      </p:grpSp>
      <p:grpSp>
        <p:nvGrpSpPr>
          <p:cNvPr id="5" name="组合 4">
            <a:extLst>
              <a:ext uri="{FF2B5EF4-FFF2-40B4-BE49-F238E27FC236}">
                <a16:creationId xmlns:a16="http://schemas.microsoft.com/office/drawing/2014/main" id="{1FABA463-E690-4496-881A-E989F9FAA1F8}"/>
              </a:ext>
            </a:extLst>
          </p:cNvPr>
          <p:cNvGrpSpPr/>
          <p:nvPr/>
        </p:nvGrpSpPr>
        <p:grpSpPr>
          <a:xfrm>
            <a:off x="1772913" y="1987549"/>
            <a:ext cx="8664754" cy="4251380"/>
            <a:chOff x="1386201" y="1109825"/>
            <a:chExt cx="6275192" cy="3078938"/>
          </a:xfrm>
          <a:solidFill>
            <a:srgbClr val="EB738F"/>
          </a:solidFill>
        </p:grpSpPr>
        <p:sp>
          <p:nvSpPr>
            <p:cNvPr id="6" name="圆角矩形 52">
              <a:extLst>
                <a:ext uri="{FF2B5EF4-FFF2-40B4-BE49-F238E27FC236}">
                  <a16:creationId xmlns:a16="http://schemas.microsoft.com/office/drawing/2014/main" id="{4180E815-5ECA-4390-8B39-E10A008312A5}"/>
                </a:ext>
              </a:extLst>
            </p:cNvPr>
            <p:cNvSpPr/>
            <p:nvPr/>
          </p:nvSpPr>
          <p:spPr>
            <a:xfrm>
              <a:off x="1386201" y="1109825"/>
              <a:ext cx="1971514" cy="326147"/>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lIns="82808" tIns="41403" rIns="82808" bIns="41403" rtlCol="0" anchor="ctr"/>
            <a:lstStyle/>
            <a:p>
              <a:pPr algn="ctr"/>
              <a:endParaRPr lang="zh-CN" altLang="en-US" sz="2400"/>
            </a:p>
          </p:txBody>
        </p:sp>
        <p:sp>
          <p:nvSpPr>
            <p:cNvPr id="7" name="圆角矩形 53">
              <a:extLst>
                <a:ext uri="{FF2B5EF4-FFF2-40B4-BE49-F238E27FC236}">
                  <a16:creationId xmlns:a16="http://schemas.microsoft.com/office/drawing/2014/main" id="{546E571F-0ADD-4F5E-A7F8-7723F35364B2}"/>
                </a:ext>
              </a:extLst>
            </p:cNvPr>
            <p:cNvSpPr/>
            <p:nvPr/>
          </p:nvSpPr>
          <p:spPr>
            <a:xfrm>
              <a:off x="1386201" y="1479474"/>
              <a:ext cx="1971514" cy="1913382"/>
            </a:xfrm>
            <a:prstGeom prst="roundRect">
              <a:avLst>
                <a:gd name="adj" fmla="val 524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lIns="82808" tIns="41403" rIns="82808" bIns="41403" rtlCol="0" anchor="ctr"/>
            <a:lstStyle/>
            <a:p>
              <a:pPr algn="ctr"/>
              <a:endParaRPr lang="zh-CN" altLang="en-US" sz="2400"/>
            </a:p>
          </p:txBody>
        </p:sp>
        <p:sp>
          <p:nvSpPr>
            <p:cNvPr id="9" name="TextBox 54">
              <a:extLst>
                <a:ext uri="{FF2B5EF4-FFF2-40B4-BE49-F238E27FC236}">
                  <a16:creationId xmlns:a16="http://schemas.microsoft.com/office/drawing/2014/main" id="{C8C84149-AC70-474C-B6E8-FE1D9A527754}"/>
                </a:ext>
              </a:extLst>
            </p:cNvPr>
            <p:cNvSpPr txBox="1"/>
            <p:nvPr/>
          </p:nvSpPr>
          <p:spPr>
            <a:xfrm>
              <a:off x="1642708" y="1113762"/>
              <a:ext cx="1458502" cy="261164"/>
            </a:xfrm>
            <a:prstGeom prst="rect">
              <a:avLst/>
            </a:prstGeom>
            <a:grpFill/>
          </p:spPr>
          <p:txBody>
            <a:bodyPr wrap="none" lIns="82808" tIns="41403" rIns="82808" bIns="41403" rtlCol="0">
              <a:spAutoFit/>
            </a:bodyPr>
            <a:lstStyle/>
            <a:p>
              <a:pPr algn="ctr"/>
              <a:r>
                <a:rPr lang="zh-CN" altLang="en-US" dirty="0">
                  <a:solidFill>
                    <a:schemeClr val="bg1"/>
                  </a:solidFill>
                  <a:latin typeface="微软雅黑" panose="020B0503020204020204" pitchFamily="34" charset="-122"/>
                  <a:ea typeface="微软雅黑" panose="020B0503020204020204" pitchFamily="34" charset="-122"/>
                </a:rPr>
                <a:t>点击添加文字标题</a:t>
              </a:r>
            </a:p>
          </p:txBody>
        </p:sp>
        <p:sp>
          <p:nvSpPr>
            <p:cNvPr id="10" name="TextBox 55">
              <a:extLst>
                <a:ext uri="{FF2B5EF4-FFF2-40B4-BE49-F238E27FC236}">
                  <a16:creationId xmlns:a16="http://schemas.microsoft.com/office/drawing/2014/main" id="{B4A78FD0-B952-4FE2-B722-2C0F6D4AF1B3}"/>
                </a:ext>
              </a:extLst>
            </p:cNvPr>
            <p:cNvSpPr txBox="1"/>
            <p:nvPr/>
          </p:nvSpPr>
          <p:spPr>
            <a:xfrm>
              <a:off x="1524265" y="1627712"/>
              <a:ext cx="1584605" cy="1344449"/>
            </a:xfrm>
            <a:prstGeom prst="rect">
              <a:avLst/>
            </a:prstGeom>
            <a:grpFill/>
          </p:spPr>
          <p:txBody>
            <a:bodyPr wrap="square" lIns="82808" tIns="41403" rIns="82808" bIns="41403" rtlCol="0">
              <a:spAutoFit/>
            </a:bodyPr>
            <a:lstStyle/>
            <a:p>
              <a:pPr algn="ctr" fontAlgn="base">
                <a:lnSpc>
                  <a:spcPct val="120000"/>
                </a:lnSpc>
                <a:spcBef>
                  <a:spcPct val="0"/>
                </a:spcBef>
                <a:spcAft>
                  <a:spcPct val="0"/>
                </a:spcAft>
              </a:pPr>
              <a:r>
                <a:rPr lang="zh-CN" altLang="en-US" sz="1600" dirty="0">
                  <a:solidFill>
                    <a:schemeClr val="bg1"/>
                  </a:solidFill>
                  <a:latin typeface="微软雅黑" pitchFamily="34" charset="-122"/>
                  <a:ea typeface="微软雅黑" pitchFamily="34" charset="-122"/>
                </a:rPr>
                <a:t>单击此处添加文字单击此处添加文字单击此处添加文字单击此处添加文字单击此处添加文字单击此处添加文字</a:t>
              </a:r>
            </a:p>
          </p:txBody>
        </p:sp>
        <p:sp>
          <p:nvSpPr>
            <p:cNvPr id="13" name="半闭框 12">
              <a:extLst>
                <a:ext uri="{FF2B5EF4-FFF2-40B4-BE49-F238E27FC236}">
                  <a16:creationId xmlns:a16="http://schemas.microsoft.com/office/drawing/2014/main" id="{D9654392-322A-4316-B1A6-1629B09EA41B}"/>
                </a:ext>
              </a:extLst>
            </p:cNvPr>
            <p:cNvSpPr/>
            <p:nvPr/>
          </p:nvSpPr>
          <p:spPr>
            <a:xfrm rot="13497610">
              <a:off x="2244667" y="3334863"/>
              <a:ext cx="254585" cy="254672"/>
            </a:xfrm>
            <a:prstGeom prst="halfFram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lIns="82808" tIns="41403" rIns="82808" bIns="41403" rtlCol="0" anchor="ctr"/>
            <a:lstStyle/>
            <a:p>
              <a:pPr algn="ctr"/>
              <a:endParaRPr lang="zh-CN" altLang="en-US" sz="2400">
                <a:solidFill>
                  <a:schemeClr val="tx1"/>
                </a:solidFill>
              </a:endParaRPr>
            </a:p>
          </p:txBody>
        </p:sp>
        <p:sp>
          <p:nvSpPr>
            <p:cNvPr id="14" name="圆角矩形 57">
              <a:extLst>
                <a:ext uri="{FF2B5EF4-FFF2-40B4-BE49-F238E27FC236}">
                  <a16:creationId xmlns:a16="http://schemas.microsoft.com/office/drawing/2014/main" id="{7FD03637-80BC-42B3-AB51-7ED3B5027C38}"/>
                </a:ext>
              </a:extLst>
            </p:cNvPr>
            <p:cNvSpPr/>
            <p:nvPr/>
          </p:nvSpPr>
          <p:spPr>
            <a:xfrm>
              <a:off x="3538040" y="1109825"/>
              <a:ext cx="1971514" cy="326147"/>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lIns="82808" tIns="41403" rIns="82808" bIns="41403" rtlCol="0" anchor="ctr"/>
            <a:lstStyle/>
            <a:p>
              <a:pPr algn="ctr"/>
              <a:endParaRPr lang="zh-CN" altLang="en-US" sz="2400"/>
            </a:p>
          </p:txBody>
        </p:sp>
        <p:sp>
          <p:nvSpPr>
            <p:cNvPr id="15" name="圆角矩形 58">
              <a:extLst>
                <a:ext uri="{FF2B5EF4-FFF2-40B4-BE49-F238E27FC236}">
                  <a16:creationId xmlns:a16="http://schemas.microsoft.com/office/drawing/2014/main" id="{61C3871A-8BC1-4B06-B402-D841DF92EBC8}"/>
                </a:ext>
              </a:extLst>
            </p:cNvPr>
            <p:cNvSpPr/>
            <p:nvPr/>
          </p:nvSpPr>
          <p:spPr>
            <a:xfrm>
              <a:off x="3538040" y="1479474"/>
              <a:ext cx="1971514" cy="1913382"/>
            </a:xfrm>
            <a:prstGeom prst="roundRect">
              <a:avLst>
                <a:gd name="adj" fmla="val 524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lIns="82808" tIns="41403" rIns="82808" bIns="41403" rtlCol="0" anchor="ctr"/>
            <a:lstStyle/>
            <a:p>
              <a:pPr algn="ctr"/>
              <a:endParaRPr lang="zh-CN" altLang="en-US" sz="2400"/>
            </a:p>
          </p:txBody>
        </p:sp>
        <p:sp>
          <p:nvSpPr>
            <p:cNvPr id="16" name="TextBox 59">
              <a:extLst>
                <a:ext uri="{FF2B5EF4-FFF2-40B4-BE49-F238E27FC236}">
                  <a16:creationId xmlns:a16="http://schemas.microsoft.com/office/drawing/2014/main" id="{7E1408FD-B9B3-4E66-9CD4-7D51863B0470}"/>
                </a:ext>
              </a:extLst>
            </p:cNvPr>
            <p:cNvSpPr txBox="1"/>
            <p:nvPr/>
          </p:nvSpPr>
          <p:spPr>
            <a:xfrm>
              <a:off x="3794545" y="1113762"/>
              <a:ext cx="1458502" cy="261164"/>
            </a:xfrm>
            <a:prstGeom prst="rect">
              <a:avLst/>
            </a:prstGeom>
            <a:grpFill/>
          </p:spPr>
          <p:txBody>
            <a:bodyPr wrap="none" lIns="82808" tIns="41403" rIns="82808" bIns="41403" rtlCol="0">
              <a:spAutoFit/>
            </a:bodyPr>
            <a:lstStyle/>
            <a:p>
              <a:pPr algn="ctr"/>
              <a:r>
                <a:rPr lang="zh-CN" altLang="en-US" dirty="0">
                  <a:solidFill>
                    <a:schemeClr val="bg1"/>
                  </a:solidFill>
                  <a:latin typeface="微软雅黑" panose="020B0503020204020204" pitchFamily="34" charset="-122"/>
                  <a:ea typeface="微软雅黑" panose="020B0503020204020204" pitchFamily="34" charset="-122"/>
                </a:rPr>
                <a:t>点击添加文字标题</a:t>
              </a:r>
            </a:p>
          </p:txBody>
        </p:sp>
        <p:sp>
          <p:nvSpPr>
            <p:cNvPr id="17" name="TextBox 60">
              <a:extLst>
                <a:ext uri="{FF2B5EF4-FFF2-40B4-BE49-F238E27FC236}">
                  <a16:creationId xmlns:a16="http://schemas.microsoft.com/office/drawing/2014/main" id="{B4F9AD04-5FFD-4C1A-BADF-B9110551B62A}"/>
                </a:ext>
              </a:extLst>
            </p:cNvPr>
            <p:cNvSpPr txBox="1"/>
            <p:nvPr/>
          </p:nvSpPr>
          <p:spPr>
            <a:xfrm>
              <a:off x="3721680" y="1627712"/>
              <a:ext cx="1584605" cy="1344449"/>
            </a:xfrm>
            <a:prstGeom prst="rect">
              <a:avLst/>
            </a:prstGeom>
            <a:grpFill/>
          </p:spPr>
          <p:txBody>
            <a:bodyPr wrap="square" lIns="82808" tIns="41403" rIns="82808" bIns="41403" rtlCol="0">
              <a:spAutoFit/>
            </a:bodyPr>
            <a:lstStyle/>
            <a:p>
              <a:pPr algn="ctr" fontAlgn="base">
                <a:lnSpc>
                  <a:spcPct val="120000"/>
                </a:lnSpc>
                <a:spcBef>
                  <a:spcPct val="0"/>
                </a:spcBef>
                <a:spcAft>
                  <a:spcPct val="0"/>
                </a:spcAft>
              </a:pPr>
              <a:r>
                <a:rPr lang="zh-CN" altLang="en-US" sz="1600" dirty="0">
                  <a:solidFill>
                    <a:schemeClr val="bg1"/>
                  </a:solidFill>
                  <a:latin typeface="微软雅黑" pitchFamily="34" charset="-122"/>
                  <a:ea typeface="微软雅黑" pitchFamily="34" charset="-122"/>
                </a:rPr>
                <a:t>单击此处添加文字单击此处添加文字单击此处添加文字单击此处添加文字单击此处添加文字单击此处添加文字</a:t>
              </a:r>
            </a:p>
          </p:txBody>
        </p:sp>
        <p:sp>
          <p:nvSpPr>
            <p:cNvPr id="18" name="半闭框 17">
              <a:extLst>
                <a:ext uri="{FF2B5EF4-FFF2-40B4-BE49-F238E27FC236}">
                  <a16:creationId xmlns:a16="http://schemas.microsoft.com/office/drawing/2014/main" id="{2AC5A940-20CB-48AC-A9F4-19497D63FFCF}"/>
                </a:ext>
              </a:extLst>
            </p:cNvPr>
            <p:cNvSpPr/>
            <p:nvPr/>
          </p:nvSpPr>
          <p:spPr>
            <a:xfrm rot="13497610">
              <a:off x="4396506" y="3334863"/>
              <a:ext cx="254585" cy="254672"/>
            </a:xfrm>
            <a:prstGeom prst="halfFram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lIns="82808" tIns="41403" rIns="82808" bIns="41403" rtlCol="0" anchor="ctr"/>
            <a:lstStyle/>
            <a:p>
              <a:pPr algn="ctr"/>
              <a:endParaRPr lang="zh-CN" altLang="en-US" sz="2400">
                <a:solidFill>
                  <a:schemeClr val="tx1"/>
                </a:solidFill>
              </a:endParaRPr>
            </a:p>
          </p:txBody>
        </p:sp>
        <p:sp>
          <p:nvSpPr>
            <p:cNvPr id="19" name="圆角矩形 62">
              <a:extLst>
                <a:ext uri="{FF2B5EF4-FFF2-40B4-BE49-F238E27FC236}">
                  <a16:creationId xmlns:a16="http://schemas.microsoft.com/office/drawing/2014/main" id="{A87A8F27-C3F8-413F-A4E8-ED63E1181034}"/>
                </a:ext>
              </a:extLst>
            </p:cNvPr>
            <p:cNvSpPr/>
            <p:nvPr/>
          </p:nvSpPr>
          <p:spPr>
            <a:xfrm>
              <a:off x="5689879" y="1109825"/>
              <a:ext cx="1971514" cy="326147"/>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lIns="82808" tIns="41403" rIns="82808" bIns="41403" rtlCol="0" anchor="ctr"/>
            <a:lstStyle/>
            <a:p>
              <a:pPr algn="ctr"/>
              <a:endParaRPr lang="zh-CN" altLang="en-US" sz="2400"/>
            </a:p>
          </p:txBody>
        </p:sp>
        <p:sp>
          <p:nvSpPr>
            <p:cNvPr id="20" name="圆角矩形 63">
              <a:extLst>
                <a:ext uri="{FF2B5EF4-FFF2-40B4-BE49-F238E27FC236}">
                  <a16:creationId xmlns:a16="http://schemas.microsoft.com/office/drawing/2014/main" id="{97087627-C4DB-459B-AB6F-FE1A8F4E099A}"/>
                </a:ext>
              </a:extLst>
            </p:cNvPr>
            <p:cNvSpPr/>
            <p:nvPr/>
          </p:nvSpPr>
          <p:spPr>
            <a:xfrm>
              <a:off x="5689879" y="1479474"/>
              <a:ext cx="1971514" cy="1913382"/>
            </a:xfrm>
            <a:prstGeom prst="roundRect">
              <a:avLst>
                <a:gd name="adj" fmla="val 524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lIns="82808" tIns="41403" rIns="82808" bIns="41403" rtlCol="0" anchor="ctr"/>
            <a:lstStyle/>
            <a:p>
              <a:pPr algn="ctr"/>
              <a:endParaRPr lang="zh-CN" altLang="en-US" sz="2400"/>
            </a:p>
          </p:txBody>
        </p:sp>
        <p:sp>
          <p:nvSpPr>
            <p:cNvPr id="21" name="TextBox 64">
              <a:extLst>
                <a:ext uri="{FF2B5EF4-FFF2-40B4-BE49-F238E27FC236}">
                  <a16:creationId xmlns:a16="http://schemas.microsoft.com/office/drawing/2014/main" id="{9053A869-B6B4-4215-80DE-247100002FB1}"/>
                </a:ext>
              </a:extLst>
            </p:cNvPr>
            <p:cNvSpPr txBox="1"/>
            <p:nvPr/>
          </p:nvSpPr>
          <p:spPr>
            <a:xfrm>
              <a:off x="5946384" y="1113762"/>
              <a:ext cx="1458502" cy="261164"/>
            </a:xfrm>
            <a:prstGeom prst="rect">
              <a:avLst/>
            </a:prstGeom>
            <a:grpFill/>
          </p:spPr>
          <p:txBody>
            <a:bodyPr wrap="none" lIns="82808" tIns="41403" rIns="82808" bIns="41403" rtlCol="0">
              <a:spAutoFit/>
            </a:bodyPr>
            <a:lstStyle/>
            <a:p>
              <a:pPr algn="ctr"/>
              <a:r>
                <a:rPr lang="zh-CN" altLang="en-US" dirty="0">
                  <a:solidFill>
                    <a:schemeClr val="bg1"/>
                  </a:solidFill>
                  <a:latin typeface="微软雅黑" panose="020B0503020204020204" pitchFamily="34" charset="-122"/>
                  <a:ea typeface="微软雅黑" panose="020B0503020204020204" pitchFamily="34" charset="-122"/>
                </a:rPr>
                <a:t>点击添加文字标题</a:t>
              </a:r>
            </a:p>
          </p:txBody>
        </p:sp>
        <p:sp>
          <p:nvSpPr>
            <p:cNvPr id="22" name="TextBox 65">
              <a:extLst>
                <a:ext uri="{FF2B5EF4-FFF2-40B4-BE49-F238E27FC236}">
                  <a16:creationId xmlns:a16="http://schemas.microsoft.com/office/drawing/2014/main" id="{B1D480CE-73C5-4CDF-99F1-824CED612C1A}"/>
                </a:ext>
              </a:extLst>
            </p:cNvPr>
            <p:cNvSpPr txBox="1"/>
            <p:nvPr/>
          </p:nvSpPr>
          <p:spPr>
            <a:xfrm>
              <a:off x="5893151" y="1627712"/>
              <a:ext cx="1584605" cy="1344449"/>
            </a:xfrm>
            <a:prstGeom prst="rect">
              <a:avLst/>
            </a:prstGeom>
            <a:grpFill/>
          </p:spPr>
          <p:txBody>
            <a:bodyPr wrap="square" lIns="82808" tIns="41403" rIns="82808" bIns="41403" rtlCol="0">
              <a:spAutoFit/>
            </a:bodyPr>
            <a:lstStyle/>
            <a:p>
              <a:pPr algn="ctr" fontAlgn="base">
                <a:lnSpc>
                  <a:spcPct val="120000"/>
                </a:lnSpc>
                <a:spcBef>
                  <a:spcPct val="0"/>
                </a:spcBef>
                <a:spcAft>
                  <a:spcPct val="0"/>
                </a:spcAft>
              </a:pPr>
              <a:r>
                <a:rPr lang="zh-CN" altLang="en-US" sz="1600" dirty="0">
                  <a:solidFill>
                    <a:schemeClr val="bg1"/>
                  </a:solidFill>
                  <a:latin typeface="微软雅黑" pitchFamily="34" charset="-122"/>
                  <a:ea typeface="微软雅黑" pitchFamily="34" charset="-122"/>
                </a:rPr>
                <a:t>单击此处添加文字单击此处添加文字单击此处添加文字单击此处添加文字单击此处添加文字单击此处添加文字</a:t>
              </a:r>
            </a:p>
          </p:txBody>
        </p:sp>
        <p:sp>
          <p:nvSpPr>
            <p:cNvPr id="23" name="半闭框 22">
              <a:extLst>
                <a:ext uri="{FF2B5EF4-FFF2-40B4-BE49-F238E27FC236}">
                  <a16:creationId xmlns:a16="http://schemas.microsoft.com/office/drawing/2014/main" id="{C644B19F-5B9F-4726-919C-319488A0C9EB}"/>
                </a:ext>
              </a:extLst>
            </p:cNvPr>
            <p:cNvSpPr/>
            <p:nvPr/>
          </p:nvSpPr>
          <p:spPr>
            <a:xfrm rot="13497610">
              <a:off x="6548345" y="3334863"/>
              <a:ext cx="254585" cy="254672"/>
            </a:xfrm>
            <a:prstGeom prst="halfFram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lIns="82808" tIns="41403" rIns="82808" bIns="41403" rtlCol="0" anchor="ctr"/>
            <a:lstStyle/>
            <a:p>
              <a:pPr algn="ctr"/>
              <a:endParaRPr lang="zh-CN" altLang="en-US" sz="2400">
                <a:solidFill>
                  <a:schemeClr val="tx1"/>
                </a:solidFill>
              </a:endParaRPr>
            </a:p>
          </p:txBody>
        </p:sp>
        <p:grpSp>
          <p:nvGrpSpPr>
            <p:cNvPr id="24" name="组合 23">
              <a:extLst>
                <a:ext uri="{FF2B5EF4-FFF2-40B4-BE49-F238E27FC236}">
                  <a16:creationId xmlns:a16="http://schemas.microsoft.com/office/drawing/2014/main" id="{0E2B3BA5-8FBB-4057-B6DF-0DFDA55DCD8D}"/>
                </a:ext>
              </a:extLst>
            </p:cNvPr>
            <p:cNvGrpSpPr/>
            <p:nvPr/>
          </p:nvGrpSpPr>
          <p:grpSpPr>
            <a:xfrm>
              <a:off x="1386201" y="3768819"/>
              <a:ext cx="6275192" cy="419944"/>
              <a:chOff x="1107170" y="4083918"/>
              <a:chExt cx="6929660" cy="463583"/>
            </a:xfrm>
            <a:grpFill/>
          </p:grpSpPr>
          <p:sp>
            <p:nvSpPr>
              <p:cNvPr id="25" name="圆角矩形 68">
                <a:extLst>
                  <a:ext uri="{FF2B5EF4-FFF2-40B4-BE49-F238E27FC236}">
                    <a16:creationId xmlns:a16="http://schemas.microsoft.com/office/drawing/2014/main" id="{BF0A48D7-30FD-40FD-975B-4AF44658A97D}"/>
                  </a:ext>
                </a:extLst>
              </p:cNvPr>
              <p:cNvSpPr/>
              <p:nvPr/>
            </p:nvSpPr>
            <p:spPr>
              <a:xfrm>
                <a:off x="1107170" y="4083918"/>
                <a:ext cx="6929660" cy="463583"/>
              </a:xfrm>
              <a:prstGeom prst="roundRect">
                <a:avLst/>
              </a:prstGeom>
              <a:noFill/>
              <a:ln>
                <a:solidFill>
                  <a:srgbClr val="EB738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6" name="TextBox 69">
                <a:extLst>
                  <a:ext uri="{FF2B5EF4-FFF2-40B4-BE49-F238E27FC236}">
                    <a16:creationId xmlns:a16="http://schemas.microsoft.com/office/drawing/2014/main" id="{15257C33-7C26-4FB6-9F4E-1AB60BF2A5AC}"/>
                  </a:ext>
                </a:extLst>
              </p:cNvPr>
              <p:cNvSpPr txBox="1"/>
              <p:nvPr/>
            </p:nvSpPr>
            <p:spPr>
              <a:xfrm>
                <a:off x="2966164" y="4146432"/>
                <a:ext cx="3211681" cy="295273"/>
              </a:xfrm>
              <a:prstGeom prst="rect">
                <a:avLst/>
              </a:prstGeom>
              <a:noFill/>
            </p:spPr>
            <p:txBody>
              <a:bodyPr wrap="none" rtlCol="0">
                <a:spAutoFit/>
              </a:bodyPr>
              <a:lstStyle/>
              <a:p>
                <a:pPr algn="ctr"/>
                <a:r>
                  <a:rPr lang="zh-CN" altLang="en-US" dirty="0">
                    <a:solidFill>
                      <a:schemeClr val="bg1">
                        <a:lumMod val="50000"/>
                      </a:schemeClr>
                    </a:solidFill>
                    <a:latin typeface="微软雅黑" panose="020B0503020204020204" pitchFamily="34" charset="-122"/>
                    <a:ea typeface="微软雅黑" panose="020B0503020204020204" pitchFamily="34" charset="-122"/>
                  </a:rPr>
                  <a:t>点击添加文字模板  点击添加文字模板</a:t>
                </a:r>
                <a:endParaRPr lang="en-US" altLang="zh-CN" dirty="0">
                  <a:solidFill>
                    <a:schemeClr val="bg1">
                      <a:lumMod val="50000"/>
                    </a:schemeClr>
                  </a:solidFill>
                  <a:latin typeface="微软雅黑" panose="020B0503020204020204" pitchFamily="34" charset="-122"/>
                  <a:ea typeface="微软雅黑" panose="020B0503020204020204" pitchFamily="34" charset="-122"/>
                </a:endParaRPr>
              </a:p>
            </p:txBody>
          </p:sp>
        </p:grpSp>
      </p:grpSp>
    </p:spTree>
    <p:extLst>
      <p:ext uri="{BB962C8B-B14F-4D97-AF65-F5344CB8AC3E}">
        <p14:creationId xmlns:p14="http://schemas.microsoft.com/office/powerpoint/2010/main" val="1578997424"/>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1000"/>
                                        <p:tgtEl>
                                          <p:spTgt spid="5"/>
                                        </p:tgtEl>
                                      </p:cBhvr>
                                    </p:animEffect>
                                    <p:anim calcmode="lin" valueType="num">
                                      <p:cBhvr>
                                        <p:cTn id="12" dur="1000" fill="hold"/>
                                        <p:tgtEl>
                                          <p:spTgt spid="5"/>
                                        </p:tgtEl>
                                        <p:attrNameLst>
                                          <p:attrName>ppt_x</p:attrName>
                                        </p:attrNameLst>
                                      </p:cBhvr>
                                      <p:tavLst>
                                        <p:tav tm="0">
                                          <p:val>
                                            <p:strVal val="#ppt_x"/>
                                          </p:val>
                                        </p:tav>
                                        <p:tav tm="100000">
                                          <p:val>
                                            <p:strVal val="#ppt_x"/>
                                          </p:val>
                                        </p:tav>
                                      </p:tavLst>
                                    </p:anim>
                                    <p:anim calcmode="lin" valueType="num">
                                      <p:cBhvr>
                                        <p:cTn id="13"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id="{F0FC0F70-AC76-4EA2-86EB-0B407A4ACBB5}"/>
              </a:ext>
            </a:extLst>
          </p:cNvPr>
          <p:cNvGrpSpPr/>
          <p:nvPr/>
        </p:nvGrpSpPr>
        <p:grpSpPr>
          <a:xfrm>
            <a:off x="0" y="153586"/>
            <a:ext cx="12190413" cy="761717"/>
            <a:chOff x="0" y="576496"/>
            <a:chExt cx="12190413" cy="761717"/>
          </a:xfrm>
        </p:grpSpPr>
        <p:sp>
          <p:nvSpPr>
            <p:cNvPr id="11" name="矩形 10">
              <a:extLst>
                <a:ext uri="{FF2B5EF4-FFF2-40B4-BE49-F238E27FC236}">
                  <a16:creationId xmlns:a16="http://schemas.microsoft.com/office/drawing/2014/main" id="{84C0791A-6676-4043-BBF1-DD2993D19C98}"/>
                </a:ext>
              </a:extLst>
            </p:cNvPr>
            <p:cNvSpPr/>
            <p:nvPr/>
          </p:nvSpPr>
          <p:spPr>
            <a:xfrm flipV="1">
              <a:off x="0" y="1292494"/>
              <a:ext cx="12190413" cy="45719"/>
            </a:xfrm>
            <a:prstGeom prst="rect">
              <a:avLst/>
            </a:prstGeom>
            <a:solidFill>
              <a:srgbClr val="EB73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8">
              <a:extLst>
                <a:ext uri="{FF2B5EF4-FFF2-40B4-BE49-F238E27FC236}">
                  <a16:creationId xmlns:a16="http://schemas.microsoft.com/office/drawing/2014/main" id="{E9BB0E5B-E5F4-4490-B3C7-C915B81DF5B6}"/>
                </a:ext>
              </a:extLst>
            </p:cNvPr>
            <p:cNvSpPr txBox="1">
              <a:spLocks noChangeArrowheads="1"/>
            </p:cNvSpPr>
            <p:nvPr/>
          </p:nvSpPr>
          <p:spPr bwMode="auto">
            <a:xfrm>
              <a:off x="1474626" y="576496"/>
              <a:ext cx="3255323"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600">
                  <a:solidFill>
                    <a:srgbClr val="EB738F"/>
                  </a:solidFill>
                  <a:latin typeface="华文中宋" panose="02010600040101010101" pitchFamily="2" charset="-122"/>
                  <a:ea typeface="华文中宋" panose="02010600040101010101" pitchFamily="2" charset="-122"/>
                  <a:sym typeface="Arial" panose="020B0604020202020204" pitchFamily="34" charset="0"/>
                </a:rPr>
                <a:t>工作完成情况</a:t>
              </a:r>
              <a:endParaRPr lang="zh-CN" altLang="en-US" sz="3600" dirty="0">
                <a:solidFill>
                  <a:srgbClr val="EB738F"/>
                </a:solidFill>
                <a:latin typeface="华文中宋" panose="02010600040101010101" pitchFamily="2" charset="-122"/>
                <a:ea typeface="华文中宋" panose="02010600040101010101" pitchFamily="2" charset="-122"/>
                <a:sym typeface="Arial" panose="020B0604020202020204" pitchFamily="34" charset="0"/>
              </a:endParaRPr>
            </a:p>
          </p:txBody>
        </p:sp>
      </p:grpSp>
      <p:sp>
        <p:nvSpPr>
          <p:cNvPr id="5" name="圆角矩形 44">
            <a:extLst>
              <a:ext uri="{FF2B5EF4-FFF2-40B4-BE49-F238E27FC236}">
                <a16:creationId xmlns:a16="http://schemas.microsoft.com/office/drawing/2014/main" id="{45ED2C26-3A5C-42B7-B35F-D5BAD551D3AB}"/>
              </a:ext>
            </a:extLst>
          </p:cNvPr>
          <p:cNvSpPr/>
          <p:nvPr/>
        </p:nvSpPr>
        <p:spPr bwMode="auto">
          <a:xfrm>
            <a:off x="1315116" y="4753821"/>
            <a:ext cx="4356024" cy="827180"/>
          </a:xfrm>
          <a:prstGeom prst="roundRect">
            <a:avLst>
              <a:gd name="adj" fmla="val 7848"/>
            </a:avLst>
          </a:prstGeom>
          <a:solidFill>
            <a:srgbClr val="EB738F"/>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2"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dirty="0">
              <a:ln>
                <a:noFill/>
              </a:ln>
              <a:solidFill>
                <a:srgbClr val="C4261D"/>
              </a:solidFill>
              <a:effectLst/>
              <a:uLnTx/>
              <a:uFillTx/>
              <a:latin typeface="微软雅黑" panose="020B0503020204020204" pitchFamily="34" charset="-122"/>
              <a:ea typeface="微软雅黑" panose="020B0503020204020204" pitchFamily="34" charset="-122"/>
            </a:endParaRPr>
          </a:p>
        </p:txBody>
      </p:sp>
      <p:sp>
        <p:nvSpPr>
          <p:cNvPr id="6" name="矩形 87">
            <a:extLst>
              <a:ext uri="{FF2B5EF4-FFF2-40B4-BE49-F238E27FC236}">
                <a16:creationId xmlns:a16="http://schemas.microsoft.com/office/drawing/2014/main" id="{4553A292-AD5E-408F-ABD0-FEF42A413C12}"/>
              </a:ext>
            </a:extLst>
          </p:cNvPr>
          <p:cNvSpPr>
            <a:spLocks noChangeArrowheads="1"/>
          </p:cNvSpPr>
          <p:nvPr/>
        </p:nvSpPr>
        <p:spPr bwMode="auto">
          <a:xfrm>
            <a:off x="1422683" y="4919751"/>
            <a:ext cx="4256396" cy="461665"/>
          </a:xfrm>
          <a:prstGeom prst="rect">
            <a:avLst/>
          </a:prstGeom>
          <a:noFill/>
          <a:ln w="9525">
            <a:noFill/>
            <a:miter lim="800000"/>
            <a:headEnd/>
            <a:tailEnd/>
          </a:ln>
        </p:spPr>
        <p:txBody>
          <a:bodyPr wrap="square">
            <a:spAutoFit/>
          </a:bodyPr>
          <a:lstStyle/>
          <a:p>
            <a:pPr eaLnBrk="0" fontAlgn="ctr" hangingPunct="0">
              <a:buClr>
                <a:srgbClr val="FF0000"/>
              </a:buClr>
              <a:buSzPct val="70000"/>
            </a:pPr>
            <a:r>
              <a:rPr lang="zh-CN" altLang="en-US" sz="1200" b="1" dirty="0">
                <a:solidFill>
                  <a:srgbClr val="F8F8F8"/>
                </a:solidFill>
                <a:latin typeface="微软雅黑" panose="020B0503020204020204" pitchFamily="34" charset="-122"/>
                <a:ea typeface="微软雅黑" panose="020B0503020204020204" pitchFamily="34" charset="-122"/>
              </a:rPr>
              <a:t>目标内涵一</a:t>
            </a:r>
            <a:r>
              <a:rPr lang="zh-CN" altLang="en-US" sz="1200" dirty="0">
                <a:solidFill>
                  <a:srgbClr val="F8F8F8"/>
                </a:solidFill>
                <a:latin typeface="微软雅黑" panose="020B0503020204020204" pitchFamily="34" charset="-122"/>
                <a:ea typeface="微软雅黑" panose="020B0503020204020204" pitchFamily="34" charset="-122"/>
              </a:rPr>
              <a:t>：您的文字内容您的文字内容您的文字内容您的文字内容您的文字内容您的文字内容您的文字内容</a:t>
            </a:r>
          </a:p>
        </p:txBody>
      </p:sp>
      <p:sp>
        <p:nvSpPr>
          <p:cNvPr id="7" name="圆角矩形 48">
            <a:extLst>
              <a:ext uri="{FF2B5EF4-FFF2-40B4-BE49-F238E27FC236}">
                <a16:creationId xmlns:a16="http://schemas.microsoft.com/office/drawing/2014/main" id="{3120531D-3861-4448-BCD7-6F7C14D64DE4}"/>
              </a:ext>
            </a:extLst>
          </p:cNvPr>
          <p:cNvSpPr/>
          <p:nvPr/>
        </p:nvSpPr>
        <p:spPr bwMode="auto">
          <a:xfrm>
            <a:off x="1315115" y="3552616"/>
            <a:ext cx="4356024" cy="827180"/>
          </a:xfrm>
          <a:prstGeom prst="roundRect">
            <a:avLst>
              <a:gd name="adj" fmla="val 7848"/>
            </a:avLst>
          </a:prstGeom>
          <a:solidFill>
            <a:srgbClr val="EB738F"/>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2"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dirty="0">
              <a:ln>
                <a:noFill/>
              </a:ln>
              <a:solidFill>
                <a:srgbClr val="C4261D"/>
              </a:solidFill>
              <a:effectLst/>
              <a:uLnTx/>
              <a:uFillTx/>
              <a:latin typeface="微软雅黑" panose="020B0503020204020204" pitchFamily="34" charset="-122"/>
              <a:ea typeface="微软雅黑" panose="020B0503020204020204" pitchFamily="34" charset="-122"/>
            </a:endParaRPr>
          </a:p>
        </p:txBody>
      </p:sp>
      <p:sp>
        <p:nvSpPr>
          <p:cNvPr id="9" name="矩形 87">
            <a:extLst>
              <a:ext uri="{FF2B5EF4-FFF2-40B4-BE49-F238E27FC236}">
                <a16:creationId xmlns:a16="http://schemas.microsoft.com/office/drawing/2014/main" id="{B52F8761-B659-4423-8EDD-3474FF858CA9}"/>
              </a:ext>
            </a:extLst>
          </p:cNvPr>
          <p:cNvSpPr>
            <a:spLocks noChangeArrowheads="1"/>
          </p:cNvSpPr>
          <p:nvPr/>
        </p:nvSpPr>
        <p:spPr bwMode="auto">
          <a:xfrm>
            <a:off x="1410391" y="3769028"/>
            <a:ext cx="4102180" cy="461665"/>
          </a:xfrm>
          <a:prstGeom prst="rect">
            <a:avLst/>
          </a:prstGeom>
          <a:noFill/>
          <a:ln w="9525">
            <a:noFill/>
            <a:miter lim="800000"/>
            <a:headEnd/>
            <a:tailEnd/>
          </a:ln>
        </p:spPr>
        <p:txBody>
          <a:bodyPr wrap="square">
            <a:spAutoFit/>
          </a:bodyPr>
          <a:lstStyle/>
          <a:p>
            <a:pPr eaLnBrk="0" fontAlgn="ctr" hangingPunct="0">
              <a:buClr>
                <a:srgbClr val="FF0000"/>
              </a:buClr>
              <a:buSzPct val="70000"/>
            </a:pPr>
            <a:r>
              <a:rPr lang="zh-CN" altLang="en-US" sz="1200" b="1" dirty="0">
                <a:solidFill>
                  <a:srgbClr val="F8F8F8"/>
                </a:solidFill>
                <a:latin typeface="微软雅黑" panose="020B0503020204020204" pitchFamily="34" charset="-122"/>
                <a:ea typeface="微软雅黑" panose="020B0503020204020204" pitchFamily="34" charset="-122"/>
              </a:rPr>
              <a:t>目标内涵一</a:t>
            </a:r>
            <a:r>
              <a:rPr lang="zh-CN" altLang="en-US" sz="1200" dirty="0">
                <a:solidFill>
                  <a:srgbClr val="F8F8F8"/>
                </a:solidFill>
                <a:latin typeface="微软雅黑" panose="020B0503020204020204" pitchFamily="34" charset="-122"/>
                <a:ea typeface="微软雅黑" panose="020B0503020204020204" pitchFamily="34" charset="-122"/>
              </a:rPr>
              <a:t>：您的文字内容您的文字内容您的文字内容您的文字内容您的文字内容您的文字内容您的文字内容</a:t>
            </a:r>
          </a:p>
        </p:txBody>
      </p:sp>
      <p:sp>
        <p:nvSpPr>
          <p:cNvPr id="10" name="圆角矩形 50">
            <a:extLst>
              <a:ext uri="{FF2B5EF4-FFF2-40B4-BE49-F238E27FC236}">
                <a16:creationId xmlns:a16="http://schemas.microsoft.com/office/drawing/2014/main" id="{1ECB2124-1B13-4E19-B376-74A399FD5732}"/>
              </a:ext>
            </a:extLst>
          </p:cNvPr>
          <p:cNvSpPr/>
          <p:nvPr/>
        </p:nvSpPr>
        <p:spPr bwMode="auto">
          <a:xfrm>
            <a:off x="1315116" y="2400488"/>
            <a:ext cx="4356024" cy="827180"/>
          </a:xfrm>
          <a:prstGeom prst="roundRect">
            <a:avLst>
              <a:gd name="adj" fmla="val 7848"/>
            </a:avLst>
          </a:prstGeom>
          <a:solidFill>
            <a:srgbClr val="EB738F"/>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2"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dirty="0">
              <a:ln>
                <a:noFill/>
              </a:ln>
              <a:solidFill>
                <a:srgbClr val="C4261D"/>
              </a:solidFill>
              <a:effectLst/>
              <a:uLnTx/>
              <a:uFillTx/>
              <a:latin typeface="微软雅黑" panose="020B0503020204020204" pitchFamily="34" charset="-122"/>
              <a:ea typeface="微软雅黑" panose="020B0503020204020204" pitchFamily="34" charset="-122"/>
            </a:endParaRPr>
          </a:p>
        </p:txBody>
      </p:sp>
      <p:sp>
        <p:nvSpPr>
          <p:cNvPr id="13" name="矩形 87">
            <a:extLst>
              <a:ext uri="{FF2B5EF4-FFF2-40B4-BE49-F238E27FC236}">
                <a16:creationId xmlns:a16="http://schemas.microsoft.com/office/drawing/2014/main" id="{DCDF4B51-AFC2-4C63-BD27-796659C9F63B}"/>
              </a:ext>
            </a:extLst>
          </p:cNvPr>
          <p:cNvSpPr>
            <a:spLocks noChangeArrowheads="1"/>
          </p:cNvSpPr>
          <p:nvPr/>
        </p:nvSpPr>
        <p:spPr bwMode="auto">
          <a:xfrm>
            <a:off x="1480757" y="2565837"/>
            <a:ext cx="4037008" cy="461665"/>
          </a:xfrm>
          <a:prstGeom prst="rect">
            <a:avLst/>
          </a:prstGeom>
          <a:noFill/>
          <a:ln w="9525">
            <a:noFill/>
            <a:miter lim="800000"/>
            <a:headEnd/>
            <a:tailEnd/>
          </a:ln>
        </p:spPr>
        <p:txBody>
          <a:bodyPr wrap="square">
            <a:spAutoFit/>
          </a:bodyPr>
          <a:lstStyle/>
          <a:p>
            <a:pPr eaLnBrk="0" fontAlgn="ctr" hangingPunct="0">
              <a:buClr>
                <a:srgbClr val="FF0000"/>
              </a:buClr>
              <a:buSzPct val="70000"/>
            </a:pPr>
            <a:r>
              <a:rPr lang="zh-CN" altLang="en-US" sz="1200" b="1" dirty="0">
                <a:solidFill>
                  <a:srgbClr val="F8F8F8"/>
                </a:solidFill>
                <a:latin typeface="微软雅黑" panose="020B0503020204020204" pitchFamily="34" charset="-122"/>
                <a:ea typeface="微软雅黑" panose="020B0503020204020204" pitchFamily="34" charset="-122"/>
              </a:rPr>
              <a:t>目标内涵一</a:t>
            </a:r>
            <a:r>
              <a:rPr lang="zh-CN" altLang="en-US" sz="1200" dirty="0">
                <a:solidFill>
                  <a:srgbClr val="F8F8F8"/>
                </a:solidFill>
                <a:latin typeface="微软雅黑" panose="020B0503020204020204" pitchFamily="34" charset="-122"/>
                <a:ea typeface="微软雅黑" panose="020B0503020204020204" pitchFamily="34" charset="-122"/>
              </a:rPr>
              <a:t>：您的文字内容您的文字内容您的文字内容您的文字内容您的文字内容您的文字内容您的文字内容</a:t>
            </a:r>
          </a:p>
        </p:txBody>
      </p:sp>
      <p:grpSp>
        <p:nvGrpSpPr>
          <p:cNvPr id="14" name="组合 13">
            <a:extLst>
              <a:ext uri="{FF2B5EF4-FFF2-40B4-BE49-F238E27FC236}">
                <a16:creationId xmlns:a16="http://schemas.microsoft.com/office/drawing/2014/main" id="{29E1598F-5028-4F86-86DC-CF8D07C18F66}"/>
              </a:ext>
            </a:extLst>
          </p:cNvPr>
          <p:cNvGrpSpPr/>
          <p:nvPr/>
        </p:nvGrpSpPr>
        <p:grpSpPr>
          <a:xfrm>
            <a:off x="6640124" y="1821337"/>
            <a:ext cx="4177728" cy="4362216"/>
            <a:chOff x="4063354" y="1787807"/>
            <a:chExt cx="3796678" cy="3964344"/>
          </a:xfrm>
          <a:solidFill>
            <a:srgbClr val="EB738F"/>
          </a:solidFill>
        </p:grpSpPr>
        <p:sp>
          <p:nvSpPr>
            <p:cNvPr id="15" name="TextBox 34">
              <a:extLst>
                <a:ext uri="{FF2B5EF4-FFF2-40B4-BE49-F238E27FC236}">
                  <a16:creationId xmlns:a16="http://schemas.microsoft.com/office/drawing/2014/main" id="{B5259FE7-1815-4AFD-B07B-5A977A6E6A86}"/>
                </a:ext>
              </a:extLst>
            </p:cNvPr>
            <p:cNvSpPr txBox="1"/>
            <p:nvPr/>
          </p:nvSpPr>
          <p:spPr>
            <a:xfrm>
              <a:off x="6724901" y="3453623"/>
              <a:ext cx="950293" cy="656540"/>
            </a:xfrm>
            <a:prstGeom prst="rect">
              <a:avLst/>
            </a:prstGeom>
            <a:noFill/>
          </p:spPr>
          <p:txBody>
            <a:bodyPr wrap="square" lIns="0" tIns="0" rIns="0" bIns="0" rtlCol="0">
              <a:spAutoFit/>
            </a:bodyPr>
            <a:lstStyle/>
            <a:p>
              <a:pPr defTabSz="1218895" fontAlgn="auto">
                <a:spcBef>
                  <a:spcPts val="0"/>
                </a:spcBef>
                <a:spcAft>
                  <a:spcPts val="0"/>
                </a:spcAft>
                <a:defRPr/>
              </a:pPr>
              <a:r>
                <a:rPr lang="zh-CN" altLang="en-US" sz="2000" kern="0" dirty="0">
                  <a:solidFill>
                    <a:schemeClr val="bg1">
                      <a:lumMod val="50000"/>
                    </a:schemeClr>
                  </a:solidFill>
                  <a:latin typeface="微软雅黑" pitchFamily="34" charset="-122"/>
                  <a:ea typeface="微软雅黑" pitchFamily="34" charset="-122"/>
                </a:rPr>
                <a:t>文字</a:t>
              </a:r>
              <a:endParaRPr lang="en-US" altLang="zh-CN" sz="2000" kern="0" dirty="0">
                <a:solidFill>
                  <a:schemeClr val="bg1">
                    <a:lumMod val="50000"/>
                  </a:schemeClr>
                </a:solidFill>
                <a:latin typeface="微软雅黑" pitchFamily="34" charset="-122"/>
                <a:ea typeface="微软雅黑" pitchFamily="34" charset="-122"/>
              </a:endParaRPr>
            </a:p>
            <a:p>
              <a:pPr defTabSz="1218895" fontAlgn="auto">
                <a:spcBef>
                  <a:spcPts val="0"/>
                </a:spcBef>
                <a:spcAft>
                  <a:spcPts val="0"/>
                </a:spcAft>
                <a:defRPr/>
              </a:pPr>
              <a:r>
                <a:rPr lang="zh-CN" altLang="en-US" sz="2000" kern="0" dirty="0">
                  <a:solidFill>
                    <a:schemeClr val="bg1">
                      <a:lumMod val="50000"/>
                    </a:schemeClr>
                  </a:solidFill>
                  <a:latin typeface="微软雅黑" pitchFamily="34" charset="-122"/>
                  <a:ea typeface="微软雅黑" pitchFamily="34" charset="-122"/>
                </a:rPr>
                <a:t>内容</a:t>
              </a:r>
            </a:p>
          </p:txBody>
        </p:sp>
        <p:sp>
          <p:nvSpPr>
            <p:cNvPr id="16" name="矩形 2">
              <a:extLst>
                <a:ext uri="{FF2B5EF4-FFF2-40B4-BE49-F238E27FC236}">
                  <a16:creationId xmlns:a16="http://schemas.microsoft.com/office/drawing/2014/main" id="{00A5240E-BA62-41A5-8BFD-FE1AA3C1877C}"/>
                </a:ext>
              </a:extLst>
            </p:cNvPr>
            <p:cNvSpPr/>
            <p:nvPr/>
          </p:nvSpPr>
          <p:spPr>
            <a:xfrm rot="2700000">
              <a:off x="5748200" y="2677058"/>
              <a:ext cx="2112072" cy="2111593"/>
            </a:xfrm>
            <a:custGeom>
              <a:avLst/>
              <a:gdLst/>
              <a:ahLst/>
              <a:cxnLst/>
              <a:rect l="l" t="t" r="r" b="b"/>
              <a:pathLst>
                <a:path w="1584176" h="1584176">
                  <a:moveTo>
                    <a:pt x="231381" y="231381"/>
                  </a:moveTo>
                  <a:lnTo>
                    <a:pt x="231381" y="1352795"/>
                  </a:lnTo>
                  <a:lnTo>
                    <a:pt x="1352795" y="1352795"/>
                  </a:lnTo>
                  <a:lnTo>
                    <a:pt x="1352795" y="231381"/>
                  </a:lnTo>
                  <a:close/>
                  <a:moveTo>
                    <a:pt x="0" y="0"/>
                  </a:moveTo>
                  <a:lnTo>
                    <a:pt x="1584176" y="0"/>
                  </a:lnTo>
                  <a:lnTo>
                    <a:pt x="1584176" y="1584176"/>
                  </a:lnTo>
                  <a:lnTo>
                    <a:pt x="0" y="1584176"/>
                  </a:lnTo>
                  <a:close/>
                </a:path>
              </a:pathLst>
            </a:custGeom>
            <a:grpFill/>
            <a:ln w="25400" cap="flat" cmpd="sng" algn="ctr">
              <a:noFill/>
              <a:prstDash val="solid"/>
            </a:ln>
            <a:effectLst/>
          </p:spPr>
          <p:txBody>
            <a:bodyPr lIns="121890" tIns="60945" rIns="121890" bIns="60945" rtlCol="0" anchor="ctr"/>
            <a:lstStyle/>
            <a:p>
              <a:pPr defTabSz="1218895" fontAlgn="auto">
                <a:spcBef>
                  <a:spcPts val="0"/>
                </a:spcBef>
                <a:spcAft>
                  <a:spcPts val="0"/>
                </a:spcAft>
                <a:defRPr/>
              </a:pPr>
              <a:endParaRPr lang="zh-CN" altLang="en-US" sz="2000" b="0" kern="0">
                <a:solidFill>
                  <a:sysClr val="window" lastClr="FFFFFF"/>
                </a:solidFill>
                <a:latin typeface="Calibri"/>
                <a:ea typeface="宋体"/>
              </a:endParaRPr>
            </a:p>
          </p:txBody>
        </p:sp>
        <p:sp>
          <p:nvSpPr>
            <p:cNvPr id="17" name="矩形 2">
              <a:extLst>
                <a:ext uri="{FF2B5EF4-FFF2-40B4-BE49-F238E27FC236}">
                  <a16:creationId xmlns:a16="http://schemas.microsoft.com/office/drawing/2014/main" id="{739B4FBA-FFB5-4B4B-AE87-9721B4EF99B3}"/>
                </a:ext>
              </a:extLst>
            </p:cNvPr>
            <p:cNvSpPr/>
            <p:nvPr/>
          </p:nvSpPr>
          <p:spPr>
            <a:xfrm rot="2700000">
              <a:off x="4063115" y="2677058"/>
              <a:ext cx="2112072" cy="2111593"/>
            </a:xfrm>
            <a:custGeom>
              <a:avLst/>
              <a:gdLst/>
              <a:ahLst/>
              <a:cxnLst/>
              <a:rect l="l" t="t" r="r" b="b"/>
              <a:pathLst>
                <a:path w="1584176" h="1584176">
                  <a:moveTo>
                    <a:pt x="231381" y="231381"/>
                  </a:moveTo>
                  <a:lnTo>
                    <a:pt x="231381" y="1352795"/>
                  </a:lnTo>
                  <a:lnTo>
                    <a:pt x="1352795" y="1352795"/>
                  </a:lnTo>
                  <a:lnTo>
                    <a:pt x="1352795" y="231381"/>
                  </a:lnTo>
                  <a:close/>
                  <a:moveTo>
                    <a:pt x="0" y="0"/>
                  </a:moveTo>
                  <a:lnTo>
                    <a:pt x="1584176" y="0"/>
                  </a:lnTo>
                  <a:lnTo>
                    <a:pt x="1584176" y="1584176"/>
                  </a:lnTo>
                  <a:lnTo>
                    <a:pt x="0" y="1584176"/>
                  </a:lnTo>
                  <a:close/>
                </a:path>
              </a:pathLst>
            </a:custGeom>
            <a:grpFill/>
            <a:ln w="25400" cap="flat" cmpd="sng" algn="ctr">
              <a:noFill/>
              <a:prstDash val="solid"/>
            </a:ln>
            <a:effectLst/>
          </p:spPr>
          <p:txBody>
            <a:bodyPr lIns="121890" tIns="60945" rIns="121890" bIns="60945" rtlCol="0" anchor="ctr"/>
            <a:lstStyle/>
            <a:p>
              <a:pPr defTabSz="1218895" fontAlgn="auto">
                <a:spcBef>
                  <a:spcPts val="0"/>
                </a:spcBef>
                <a:spcAft>
                  <a:spcPts val="0"/>
                </a:spcAft>
                <a:defRPr/>
              </a:pPr>
              <a:endParaRPr lang="zh-CN" altLang="en-US" sz="2000" b="0" kern="0">
                <a:solidFill>
                  <a:sysClr val="window" lastClr="FFFFFF"/>
                </a:solidFill>
                <a:latin typeface="Calibri"/>
                <a:ea typeface="宋体"/>
              </a:endParaRPr>
            </a:p>
          </p:txBody>
        </p:sp>
        <p:sp>
          <p:nvSpPr>
            <p:cNvPr id="18" name="TextBox 37">
              <a:extLst>
                <a:ext uri="{FF2B5EF4-FFF2-40B4-BE49-F238E27FC236}">
                  <a16:creationId xmlns:a16="http://schemas.microsoft.com/office/drawing/2014/main" id="{4FE66899-222D-4228-BAD4-A81BA547C27C}"/>
                </a:ext>
              </a:extLst>
            </p:cNvPr>
            <p:cNvSpPr txBox="1"/>
            <p:nvPr/>
          </p:nvSpPr>
          <p:spPr>
            <a:xfrm>
              <a:off x="4431940" y="3433557"/>
              <a:ext cx="950293" cy="656540"/>
            </a:xfrm>
            <a:prstGeom prst="rect">
              <a:avLst/>
            </a:prstGeom>
            <a:noFill/>
          </p:spPr>
          <p:txBody>
            <a:bodyPr wrap="square" lIns="0" tIns="0" rIns="0" bIns="0" rtlCol="0">
              <a:spAutoFit/>
            </a:bodyPr>
            <a:lstStyle/>
            <a:p>
              <a:pPr defTabSz="1218895" fontAlgn="auto">
                <a:spcBef>
                  <a:spcPts val="0"/>
                </a:spcBef>
                <a:spcAft>
                  <a:spcPts val="0"/>
                </a:spcAft>
                <a:defRPr/>
              </a:pPr>
              <a:r>
                <a:rPr lang="zh-CN" altLang="en-US" sz="2000" kern="0" dirty="0">
                  <a:solidFill>
                    <a:schemeClr val="bg1">
                      <a:lumMod val="50000"/>
                    </a:schemeClr>
                  </a:solidFill>
                  <a:latin typeface="微软雅黑" pitchFamily="34" charset="-122"/>
                  <a:ea typeface="微软雅黑" pitchFamily="34" charset="-122"/>
                </a:rPr>
                <a:t>文字</a:t>
              </a:r>
              <a:endParaRPr lang="en-US" altLang="zh-CN" sz="2000" kern="0" dirty="0">
                <a:solidFill>
                  <a:schemeClr val="bg1">
                    <a:lumMod val="50000"/>
                  </a:schemeClr>
                </a:solidFill>
                <a:latin typeface="微软雅黑" pitchFamily="34" charset="-122"/>
                <a:ea typeface="微软雅黑" pitchFamily="34" charset="-122"/>
              </a:endParaRPr>
            </a:p>
            <a:p>
              <a:pPr defTabSz="1218895" fontAlgn="auto">
                <a:spcBef>
                  <a:spcPts val="0"/>
                </a:spcBef>
                <a:spcAft>
                  <a:spcPts val="0"/>
                </a:spcAft>
                <a:defRPr/>
              </a:pPr>
              <a:r>
                <a:rPr lang="zh-CN" altLang="en-US" sz="2000" kern="0" dirty="0">
                  <a:solidFill>
                    <a:schemeClr val="bg1">
                      <a:lumMod val="50000"/>
                    </a:schemeClr>
                  </a:solidFill>
                  <a:latin typeface="微软雅黑" pitchFamily="34" charset="-122"/>
                  <a:ea typeface="微软雅黑" pitchFamily="34" charset="-122"/>
                </a:rPr>
                <a:t>内容</a:t>
              </a:r>
            </a:p>
          </p:txBody>
        </p:sp>
        <p:sp>
          <p:nvSpPr>
            <p:cNvPr id="19" name="矩形 18">
              <a:extLst>
                <a:ext uri="{FF2B5EF4-FFF2-40B4-BE49-F238E27FC236}">
                  <a16:creationId xmlns:a16="http://schemas.microsoft.com/office/drawing/2014/main" id="{591BCA1A-B4A4-4F11-BF18-9376EFE9843E}"/>
                </a:ext>
              </a:extLst>
            </p:cNvPr>
            <p:cNvSpPr/>
            <p:nvPr/>
          </p:nvSpPr>
          <p:spPr>
            <a:xfrm rot="2700000">
              <a:off x="5681996" y="1787870"/>
              <a:ext cx="559394" cy="559267"/>
            </a:xfrm>
            <a:prstGeom prst="rect">
              <a:avLst/>
            </a:prstGeom>
            <a:grpFill/>
            <a:ln w="25400" cap="flat" cmpd="sng" algn="ctr">
              <a:noFill/>
              <a:prstDash val="solid"/>
            </a:ln>
            <a:effectLst/>
          </p:spPr>
          <p:txBody>
            <a:bodyPr lIns="121890" tIns="60945" rIns="121890" bIns="60945" rtlCol="0" anchor="ctr"/>
            <a:lstStyle/>
            <a:p>
              <a:pPr defTabSz="1218895" fontAlgn="auto">
                <a:spcBef>
                  <a:spcPts val="0"/>
                </a:spcBef>
                <a:spcAft>
                  <a:spcPts val="0"/>
                </a:spcAft>
                <a:defRPr/>
              </a:pPr>
              <a:endParaRPr lang="zh-CN" altLang="en-US" sz="2000" b="0" kern="0">
                <a:solidFill>
                  <a:sysClr val="window" lastClr="FFFFFF"/>
                </a:solidFill>
                <a:latin typeface="Calibri"/>
                <a:ea typeface="宋体"/>
              </a:endParaRPr>
            </a:p>
          </p:txBody>
        </p:sp>
        <p:sp>
          <p:nvSpPr>
            <p:cNvPr id="20" name="矩形 19">
              <a:extLst>
                <a:ext uri="{FF2B5EF4-FFF2-40B4-BE49-F238E27FC236}">
                  <a16:creationId xmlns:a16="http://schemas.microsoft.com/office/drawing/2014/main" id="{1C261449-FB22-405F-9B19-DF11AC9839FD}"/>
                </a:ext>
              </a:extLst>
            </p:cNvPr>
            <p:cNvSpPr/>
            <p:nvPr/>
          </p:nvSpPr>
          <p:spPr>
            <a:xfrm rot="2700000">
              <a:off x="5681996" y="5192820"/>
              <a:ext cx="559394" cy="559267"/>
            </a:xfrm>
            <a:prstGeom prst="rect">
              <a:avLst/>
            </a:prstGeom>
            <a:grpFill/>
            <a:ln w="25400" cap="flat" cmpd="sng" algn="ctr">
              <a:noFill/>
              <a:prstDash val="solid"/>
            </a:ln>
            <a:effectLst/>
          </p:spPr>
          <p:txBody>
            <a:bodyPr lIns="121890" tIns="60945" rIns="121890" bIns="60945" rtlCol="0" anchor="ctr"/>
            <a:lstStyle/>
            <a:p>
              <a:pPr defTabSz="1218895" fontAlgn="auto">
                <a:spcBef>
                  <a:spcPts val="0"/>
                </a:spcBef>
                <a:spcAft>
                  <a:spcPts val="0"/>
                </a:spcAft>
                <a:defRPr/>
              </a:pPr>
              <a:endParaRPr lang="zh-CN" altLang="en-US" sz="2000" b="0" kern="0">
                <a:solidFill>
                  <a:sysClr val="window" lastClr="FFFFFF"/>
                </a:solidFill>
                <a:latin typeface="Calibri"/>
                <a:ea typeface="宋体"/>
              </a:endParaRPr>
            </a:p>
          </p:txBody>
        </p:sp>
      </p:grpSp>
    </p:spTree>
    <p:extLst>
      <p:ext uri="{BB962C8B-B14F-4D97-AF65-F5344CB8AC3E}">
        <p14:creationId xmlns:p14="http://schemas.microsoft.com/office/powerpoint/2010/main" val="3333306156"/>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wipe(left)">
                                      <p:cBhvr>
                                        <p:cTn id="11" dur="300"/>
                                        <p:tgtEl>
                                          <p:spTgt spid="10"/>
                                        </p:tgtEl>
                                      </p:cBhvr>
                                    </p:animEffect>
                                  </p:childTnLst>
                                </p:cTn>
                              </p:par>
                              <p:par>
                                <p:cTn id="12" presetID="22" presetClass="entr" presetSubtype="8" fill="hold" grpId="0" nodeType="withEffect">
                                  <p:stCondLst>
                                    <p:cond delay="0"/>
                                  </p:stCondLst>
                                  <p:childTnLst>
                                    <p:set>
                                      <p:cBhvr>
                                        <p:cTn id="13" dur="1" fill="hold">
                                          <p:stCondLst>
                                            <p:cond delay="0"/>
                                          </p:stCondLst>
                                        </p:cTn>
                                        <p:tgtEl>
                                          <p:spTgt spid="13"/>
                                        </p:tgtEl>
                                        <p:attrNameLst>
                                          <p:attrName>style.visibility</p:attrName>
                                        </p:attrNameLst>
                                      </p:cBhvr>
                                      <p:to>
                                        <p:strVal val="visible"/>
                                      </p:to>
                                    </p:set>
                                    <p:animEffect transition="in" filter="wipe(left)">
                                      <p:cBhvr>
                                        <p:cTn id="14" dur="300"/>
                                        <p:tgtEl>
                                          <p:spTgt spid="13"/>
                                        </p:tgtEl>
                                      </p:cBhvr>
                                    </p:animEffect>
                                  </p:childTnLst>
                                </p:cTn>
                              </p:par>
                            </p:childTnLst>
                          </p:cTn>
                        </p:par>
                        <p:par>
                          <p:cTn id="15" fill="hold">
                            <p:stCondLst>
                              <p:cond delay="800"/>
                            </p:stCondLst>
                            <p:childTnLst>
                              <p:par>
                                <p:cTn id="16" presetID="22" presetClass="entr" presetSubtype="8" fill="hold" grpId="0" nodeType="after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wipe(left)">
                                      <p:cBhvr>
                                        <p:cTn id="18" dur="300"/>
                                        <p:tgtEl>
                                          <p:spTgt spid="9"/>
                                        </p:tgtEl>
                                      </p:cBhvr>
                                    </p:animEffect>
                                  </p:childTnLst>
                                </p:cTn>
                              </p:par>
                              <p:par>
                                <p:cTn id="19" presetID="22" presetClass="entr" presetSubtype="8" fill="hold" grpId="0" nodeType="with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wipe(left)">
                                      <p:cBhvr>
                                        <p:cTn id="21" dur="300"/>
                                        <p:tgtEl>
                                          <p:spTgt spid="7"/>
                                        </p:tgtEl>
                                      </p:cBhvr>
                                    </p:animEffect>
                                  </p:childTnLst>
                                </p:cTn>
                              </p:par>
                            </p:childTnLst>
                          </p:cTn>
                        </p:par>
                        <p:par>
                          <p:cTn id="22" fill="hold">
                            <p:stCondLst>
                              <p:cond delay="1100"/>
                            </p:stCondLst>
                            <p:childTnLst>
                              <p:par>
                                <p:cTn id="23" presetID="22" presetClass="entr" presetSubtype="8" fill="hold" grpId="0" nodeType="after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wipe(left)">
                                      <p:cBhvr>
                                        <p:cTn id="25" dur="300"/>
                                        <p:tgtEl>
                                          <p:spTgt spid="6"/>
                                        </p:tgtEl>
                                      </p:cBhvr>
                                    </p:animEffect>
                                  </p:childTnLst>
                                </p:cTn>
                              </p:par>
                              <p:par>
                                <p:cTn id="26" presetID="22" presetClass="entr" presetSubtype="8" fill="hold" grpId="0" nodeType="with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wipe(left)">
                                      <p:cBhvr>
                                        <p:cTn id="28" dur="300"/>
                                        <p:tgtEl>
                                          <p:spTgt spid="5"/>
                                        </p:tgtEl>
                                      </p:cBhvr>
                                    </p:animEffect>
                                  </p:childTnLst>
                                </p:cTn>
                              </p:par>
                            </p:childTnLst>
                          </p:cTn>
                        </p:par>
                        <p:par>
                          <p:cTn id="29" fill="hold">
                            <p:stCondLst>
                              <p:cond delay="1400"/>
                            </p:stCondLst>
                            <p:childTnLst>
                              <p:par>
                                <p:cTn id="30" presetID="42" presetClass="entr" presetSubtype="0" fill="hold" nodeType="afterEffect">
                                  <p:stCondLst>
                                    <p:cond delay="0"/>
                                  </p:stCondLst>
                                  <p:childTnLst>
                                    <p:set>
                                      <p:cBhvr>
                                        <p:cTn id="31" dur="1" fill="hold">
                                          <p:stCondLst>
                                            <p:cond delay="0"/>
                                          </p:stCondLst>
                                        </p:cTn>
                                        <p:tgtEl>
                                          <p:spTgt spid="14"/>
                                        </p:tgtEl>
                                        <p:attrNameLst>
                                          <p:attrName>style.visibility</p:attrName>
                                        </p:attrNameLst>
                                      </p:cBhvr>
                                      <p:to>
                                        <p:strVal val="visible"/>
                                      </p:to>
                                    </p:set>
                                    <p:animEffect transition="in" filter="fade">
                                      <p:cBhvr>
                                        <p:cTn id="32" dur="1000"/>
                                        <p:tgtEl>
                                          <p:spTgt spid="14"/>
                                        </p:tgtEl>
                                      </p:cBhvr>
                                    </p:animEffect>
                                    <p:anim calcmode="lin" valueType="num">
                                      <p:cBhvr>
                                        <p:cTn id="33" dur="1000" fill="hold"/>
                                        <p:tgtEl>
                                          <p:spTgt spid="14"/>
                                        </p:tgtEl>
                                        <p:attrNameLst>
                                          <p:attrName>ppt_x</p:attrName>
                                        </p:attrNameLst>
                                      </p:cBhvr>
                                      <p:tavLst>
                                        <p:tav tm="0">
                                          <p:val>
                                            <p:strVal val="#ppt_x"/>
                                          </p:val>
                                        </p:tav>
                                        <p:tav tm="100000">
                                          <p:val>
                                            <p:strVal val="#ppt_x"/>
                                          </p:val>
                                        </p:tav>
                                      </p:tavLst>
                                    </p:anim>
                                    <p:anim calcmode="lin" valueType="num">
                                      <p:cBhvr>
                                        <p:cTn id="34"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7" grpId="0" animBg="1"/>
      <p:bldP spid="9" grpId="0"/>
      <p:bldP spid="10" grpId="0" animBg="1"/>
      <p:bldP spid="1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id="{0F9A1A28-A72F-43DF-A89E-498D0472C69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240"/>
            <a:ext cx="12190413" cy="6857107"/>
          </a:xfrm>
          <a:prstGeom prst="rect">
            <a:avLst/>
          </a:prstGeom>
        </p:spPr>
      </p:pic>
      <p:sp>
        <p:nvSpPr>
          <p:cNvPr id="12" name="矩形 11">
            <a:extLst>
              <a:ext uri="{FF2B5EF4-FFF2-40B4-BE49-F238E27FC236}">
                <a16:creationId xmlns:a16="http://schemas.microsoft.com/office/drawing/2014/main" id="{58D1FBCC-8960-4CD9-BF14-D8AEB4F30BE7}"/>
              </a:ext>
            </a:extLst>
          </p:cNvPr>
          <p:cNvSpPr/>
          <p:nvPr/>
        </p:nvSpPr>
        <p:spPr>
          <a:xfrm>
            <a:off x="396875" y="342900"/>
            <a:ext cx="11400971" cy="6173786"/>
          </a:xfrm>
          <a:prstGeom prst="rect">
            <a:avLst/>
          </a:prstGeom>
          <a:noFill/>
          <a:ln>
            <a:solidFill>
              <a:srgbClr val="EB738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Rectangle 18">
            <a:extLst>
              <a:ext uri="{FF2B5EF4-FFF2-40B4-BE49-F238E27FC236}">
                <a16:creationId xmlns:a16="http://schemas.microsoft.com/office/drawing/2014/main" id="{091BF44B-2D0F-4BB8-95CE-64EBDE9A267A}"/>
              </a:ext>
            </a:extLst>
          </p:cNvPr>
          <p:cNvSpPr>
            <a:spLocks noChangeArrowheads="1"/>
          </p:cNvSpPr>
          <p:nvPr/>
        </p:nvSpPr>
        <p:spPr bwMode="auto">
          <a:xfrm>
            <a:off x="4918676" y="1807537"/>
            <a:ext cx="615553" cy="2189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lIns="0" tIns="0" rIns="0" bIns="0">
            <a:spAutoFit/>
          </a:bodyPr>
          <a:lstStyle/>
          <a:p>
            <a:pPr algn="ctr" fontAlgn="base">
              <a:spcBef>
                <a:spcPct val="0"/>
              </a:spcBef>
              <a:spcAft>
                <a:spcPct val="0"/>
              </a:spcAft>
            </a:pPr>
            <a:r>
              <a:rPr lang="zh-CN" altLang="en-US" sz="4000" spc="-300" dirty="0">
                <a:solidFill>
                  <a:srgbClr val="EB738F"/>
                </a:solidFill>
                <a:latin typeface="华文中宋" panose="02010600040101010101" pitchFamily="2" charset="-122"/>
                <a:ea typeface="华文中宋" panose="02010600040101010101" pitchFamily="2" charset="-122"/>
                <a:cs typeface="宋体" pitchFamily="2" charset="-122"/>
              </a:rPr>
              <a:t>第三章</a:t>
            </a:r>
            <a:endParaRPr lang="en-US" altLang="zh-CN" sz="4000" spc="-300" dirty="0">
              <a:solidFill>
                <a:srgbClr val="EB738F"/>
              </a:solidFill>
              <a:latin typeface="华文中宋" panose="02010600040101010101" pitchFamily="2" charset="-122"/>
              <a:ea typeface="华文中宋" panose="02010600040101010101" pitchFamily="2" charset="-122"/>
              <a:cs typeface="宋体" pitchFamily="2" charset="-122"/>
            </a:endParaRPr>
          </a:p>
        </p:txBody>
      </p:sp>
      <p:sp>
        <p:nvSpPr>
          <p:cNvPr id="14" name="Rectangle 18">
            <a:extLst>
              <a:ext uri="{FF2B5EF4-FFF2-40B4-BE49-F238E27FC236}">
                <a16:creationId xmlns:a16="http://schemas.microsoft.com/office/drawing/2014/main" id="{B73B1C10-B55F-43E0-97A9-DFE9F0550E8F}"/>
              </a:ext>
            </a:extLst>
          </p:cNvPr>
          <p:cNvSpPr>
            <a:spLocks noChangeArrowheads="1"/>
          </p:cNvSpPr>
          <p:nvPr/>
        </p:nvSpPr>
        <p:spPr bwMode="auto">
          <a:xfrm>
            <a:off x="5683781" y="2074507"/>
            <a:ext cx="161583" cy="17481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lIns="0" tIns="0" rIns="0" bIns="0">
            <a:spAutoFit/>
          </a:bodyPr>
          <a:lstStyle/>
          <a:p>
            <a:pPr algn="dist" fontAlgn="base">
              <a:spcBef>
                <a:spcPct val="0"/>
              </a:spcBef>
              <a:spcAft>
                <a:spcPct val="0"/>
              </a:spcAft>
            </a:pPr>
            <a:r>
              <a:rPr lang="en-US" altLang="zh-CN" sz="1050" dirty="0">
                <a:solidFill>
                  <a:srgbClr val="EB738F"/>
                </a:solidFill>
                <a:latin typeface="华文中宋" panose="02010600040101010101" pitchFamily="2" charset="-122"/>
                <a:ea typeface="华文中宋" panose="02010600040101010101" pitchFamily="2" charset="-122"/>
                <a:cs typeface="宋体" pitchFamily="2" charset="-122"/>
              </a:rPr>
              <a:t>CONTENTS</a:t>
            </a:r>
          </a:p>
        </p:txBody>
      </p:sp>
      <p:sp>
        <p:nvSpPr>
          <p:cNvPr id="15" name="Line 21">
            <a:extLst>
              <a:ext uri="{FF2B5EF4-FFF2-40B4-BE49-F238E27FC236}">
                <a16:creationId xmlns:a16="http://schemas.microsoft.com/office/drawing/2014/main" id="{3739A5CA-059D-410C-B53E-B23AF9917956}"/>
              </a:ext>
            </a:extLst>
          </p:cNvPr>
          <p:cNvSpPr>
            <a:spLocks noChangeShapeType="1"/>
          </p:cNvSpPr>
          <p:nvPr/>
        </p:nvSpPr>
        <p:spPr bwMode="auto">
          <a:xfrm>
            <a:off x="5540578" y="2064756"/>
            <a:ext cx="0" cy="1748177"/>
          </a:xfrm>
          <a:prstGeom prst="line">
            <a:avLst/>
          </a:prstGeom>
          <a:noFill/>
          <a:ln w="6350">
            <a:solidFill>
              <a:srgbClr val="EB738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zh-CN" altLang="en-US" sz="1600">
              <a:ln>
                <a:solidFill>
                  <a:schemeClr val="tx1">
                    <a:lumMod val="60000"/>
                    <a:lumOff val="40000"/>
                  </a:schemeClr>
                </a:solidFill>
              </a:ln>
              <a:solidFill>
                <a:srgbClr val="EB738F"/>
              </a:solidFill>
              <a:latin typeface="华文中宋" panose="02010600040101010101" pitchFamily="2" charset="-122"/>
              <a:ea typeface="华文中宋" panose="02010600040101010101" pitchFamily="2" charset="-122"/>
            </a:endParaRPr>
          </a:p>
        </p:txBody>
      </p:sp>
      <p:grpSp>
        <p:nvGrpSpPr>
          <p:cNvPr id="2" name="组合 1">
            <a:extLst>
              <a:ext uri="{FF2B5EF4-FFF2-40B4-BE49-F238E27FC236}">
                <a16:creationId xmlns:a16="http://schemas.microsoft.com/office/drawing/2014/main" id="{6890FE2D-E7E9-4180-8073-5B53DCBE090C}"/>
              </a:ext>
            </a:extLst>
          </p:cNvPr>
          <p:cNvGrpSpPr/>
          <p:nvPr/>
        </p:nvGrpSpPr>
        <p:grpSpPr>
          <a:xfrm>
            <a:off x="6265259" y="1298662"/>
            <a:ext cx="755071" cy="3354952"/>
            <a:chOff x="5112321" y="1470942"/>
            <a:chExt cx="635136" cy="3354952"/>
          </a:xfrm>
        </p:grpSpPr>
        <p:sp>
          <p:nvSpPr>
            <p:cNvPr id="16" name="Freeform 10">
              <a:extLst>
                <a:ext uri="{FF2B5EF4-FFF2-40B4-BE49-F238E27FC236}">
                  <a16:creationId xmlns:a16="http://schemas.microsoft.com/office/drawing/2014/main" id="{2C805A78-3D74-46D3-BA12-76A85CC345B0}"/>
                </a:ext>
              </a:extLst>
            </p:cNvPr>
            <p:cNvSpPr>
              <a:spLocks/>
            </p:cNvSpPr>
            <p:nvPr/>
          </p:nvSpPr>
          <p:spPr bwMode="auto">
            <a:xfrm rot="5400000">
              <a:off x="3752413" y="2830850"/>
              <a:ext cx="3354952" cy="635136"/>
            </a:xfrm>
            <a:custGeom>
              <a:avLst/>
              <a:gdLst>
                <a:gd name="T0" fmla="*/ 97 w 8676"/>
                <a:gd name="T1" fmla="*/ 0 h 884"/>
                <a:gd name="T2" fmla="*/ 8475 w 8676"/>
                <a:gd name="T3" fmla="*/ 0 h 884"/>
                <a:gd name="T4" fmla="*/ 8676 w 8676"/>
                <a:gd name="T5" fmla="*/ 202 h 884"/>
                <a:gd name="T6" fmla="*/ 8676 w 8676"/>
                <a:gd name="T7" fmla="*/ 788 h 884"/>
                <a:gd name="T8" fmla="*/ 8579 w 8676"/>
                <a:gd name="T9" fmla="*/ 884 h 884"/>
                <a:gd name="T10" fmla="*/ 97 w 8676"/>
                <a:gd name="T11" fmla="*/ 884 h 884"/>
                <a:gd name="T12" fmla="*/ 0 w 8676"/>
                <a:gd name="T13" fmla="*/ 788 h 884"/>
                <a:gd name="T14" fmla="*/ 0 w 8676"/>
                <a:gd name="T15" fmla="*/ 96 h 884"/>
                <a:gd name="T16" fmla="*/ 97 w 8676"/>
                <a:gd name="T17" fmla="*/ 0 h 8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676" h="884">
                  <a:moveTo>
                    <a:pt x="97" y="0"/>
                  </a:moveTo>
                  <a:lnTo>
                    <a:pt x="8475" y="0"/>
                  </a:lnTo>
                  <a:lnTo>
                    <a:pt x="8676" y="202"/>
                  </a:lnTo>
                  <a:lnTo>
                    <a:pt x="8676" y="788"/>
                  </a:lnTo>
                  <a:cubicBezTo>
                    <a:pt x="8676" y="841"/>
                    <a:pt x="8632" y="884"/>
                    <a:pt x="8579" y="884"/>
                  </a:cubicBezTo>
                  <a:lnTo>
                    <a:pt x="97" y="884"/>
                  </a:lnTo>
                  <a:cubicBezTo>
                    <a:pt x="44" y="884"/>
                    <a:pt x="0" y="841"/>
                    <a:pt x="0" y="788"/>
                  </a:cubicBezTo>
                  <a:lnTo>
                    <a:pt x="0" y="96"/>
                  </a:lnTo>
                  <a:cubicBezTo>
                    <a:pt x="0" y="43"/>
                    <a:pt x="44" y="0"/>
                    <a:pt x="97" y="0"/>
                  </a:cubicBezTo>
                  <a:close/>
                </a:path>
              </a:pathLst>
            </a:custGeom>
            <a:solidFill>
              <a:srgbClr val="EB738F"/>
            </a:solidFill>
            <a:ln w="10" cap="flat" cmpd="sng">
              <a:noFill/>
              <a:round/>
              <a:headEnd/>
              <a:tailEnd/>
            </a:ln>
          </p:spPr>
          <p:txBody>
            <a:bodyPr lIns="68562" tIns="34281" rIns="68562" bIns="34281"/>
            <a:lstStyle/>
            <a:p>
              <a:endParaRPr lang="zh-CN" altLang="en-US" spc="300" dirty="0">
                <a:solidFill>
                  <a:schemeClr val="bg1"/>
                </a:solidFill>
                <a:latin typeface="华文中宋" panose="02010600040101010101" pitchFamily="2" charset="-122"/>
                <a:ea typeface="华文中宋" panose="02010600040101010101" pitchFamily="2" charset="-122"/>
              </a:endParaRPr>
            </a:p>
          </p:txBody>
        </p:sp>
        <p:sp>
          <p:nvSpPr>
            <p:cNvPr id="18" name="TextBox 105">
              <a:extLst>
                <a:ext uri="{FF2B5EF4-FFF2-40B4-BE49-F238E27FC236}">
                  <a16:creationId xmlns:a16="http://schemas.microsoft.com/office/drawing/2014/main" id="{0AAD615E-5132-4019-8071-769D62138708}"/>
                </a:ext>
              </a:extLst>
            </p:cNvPr>
            <p:cNvSpPr txBox="1">
              <a:spLocks noChangeArrowheads="1"/>
            </p:cNvSpPr>
            <p:nvPr/>
          </p:nvSpPr>
          <p:spPr bwMode="auto">
            <a:xfrm>
              <a:off x="5170952" y="1576104"/>
              <a:ext cx="530693" cy="3098908"/>
            </a:xfrm>
            <a:prstGeom prst="rect">
              <a:avLst/>
            </a:prstGeom>
            <a:noFill/>
            <a:ln w="9525">
              <a:noFill/>
              <a:miter lim="800000"/>
              <a:headEnd/>
              <a:tailEnd/>
            </a:ln>
            <a:extLst/>
          </p:spPr>
          <p:txBody>
            <a:bodyPr vert="eaVert" wrap="none"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sz="3200" spc="-300" dirty="0">
                  <a:solidFill>
                    <a:schemeClr val="bg1"/>
                  </a:solidFill>
                  <a:latin typeface="华文中宋" panose="02010600040101010101" pitchFamily="2" charset="-122"/>
                  <a:ea typeface="华文中宋" panose="02010600040101010101" pitchFamily="2" charset="-122"/>
                </a:rPr>
                <a:t>成功项目展示</a:t>
              </a:r>
            </a:p>
          </p:txBody>
        </p:sp>
      </p:grpSp>
    </p:spTree>
    <p:extLst>
      <p:ext uri="{BB962C8B-B14F-4D97-AF65-F5344CB8AC3E}">
        <p14:creationId xmlns:p14="http://schemas.microsoft.com/office/powerpoint/2010/main" val="146573819"/>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750"/>
                                        <p:tgtEl>
                                          <p:spTgt spid="7"/>
                                        </p:tgtEl>
                                      </p:cBhvr>
                                    </p:animEffect>
                                  </p:childTnLst>
                                </p:cTn>
                              </p:par>
                            </p:childTnLst>
                          </p:cTn>
                        </p:par>
                        <p:par>
                          <p:cTn id="8" fill="hold">
                            <p:stCondLst>
                              <p:cond delay="750"/>
                            </p:stCondLst>
                            <p:childTnLst>
                              <p:par>
                                <p:cTn id="9" presetID="53" presetClass="entr" presetSubtype="16"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p:cTn id="11" dur="1000" fill="hold"/>
                                        <p:tgtEl>
                                          <p:spTgt spid="12"/>
                                        </p:tgtEl>
                                        <p:attrNameLst>
                                          <p:attrName>ppt_w</p:attrName>
                                        </p:attrNameLst>
                                      </p:cBhvr>
                                      <p:tavLst>
                                        <p:tav tm="0">
                                          <p:val>
                                            <p:fltVal val="0"/>
                                          </p:val>
                                        </p:tav>
                                        <p:tav tm="100000">
                                          <p:val>
                                            <p:strVal val="#ppt_w"/>
                                          </p:val>
                                        </p:tav>
                                      </p:tavLst>
                                    </p:anim>
                                    <p:anim calcmode="lin" valueType="num">
                                      <p:cBhvr>
                                        <p:cTn id="12" dur="1000" fill="hold"/>
                                        <p:tgtEl>
                                          <p:spTgt spid="12"/>
                                        </p:tgtEl>
                                        <p:attrNameLst>
                                          <p:attrName>ppt_h</p:attrName>
                                        </p:attrNameLst>
                                      </p:cBhvr>
                                      <p:tavLst>
                                        <p:tav tm="0">
                                          <p:val>
                                            <p:fltVal val="0"/>
                                          </p:val>
                                        </p:tav>
                                        <p:tav tm="100000">
                                          <p:val>
                                            <p:strVal val="#ppt_h"/>
                                          </p:val>
                                        </p:tav>
                                      </p:tavLst>
                                    </p:anim>
                                    <p:animEffect transition="in" filter="fade">
                                      <p:cBhvr>
                                        <p:cTn id="13" dur="1000"/>
                                        <p:tgtEl>
                                          <p:spTgt spid="12"/>
                                        </p:tgtEl>
                                      </p:cBhvr>
                                    </p:animEffect>
                                  </p:childTnLst>
                                </p:cTn>
                              </p:par>
                            </p:childTnLst>
                          </p:cTn>
                        </p:par>
                        <p:par>
                          <p:cTn id="14" fill="hold">
                            <p:stCondLst>
                              <p:cond delay="1750"/>
                            </p:stCondLst>
                            <p:childTnLst>
                              <p:par>
                                <p:cTn id="15" presetID="47" presetClass="entr" presetSubtype="0" fill="hold" grpId="0" nodeType="after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fade">
                                      <p:cBhvr>
                                        <p:cTn id="17" dur="500"/>
                                        <p:tgtEl>
                                          <p:spTgt spid="13"/>
                                        </p:tgtEl>
                                      </p:cBhvr>
                                    </p:animEffect>
                                    <p:anim calcmode="lin" valueType="num">
                                      <p:cBhvr>
                                        <p:cTn id="18" dur="500" fill="hold"/>
                                        <p:tgtEl>
                                          <p:spTgt spid="13"/>
                                        </p:tgtEl>
                                        <p:attrNameLst>
                                          <p:attrName>ppt_x</p:attrName>
                                        </p:attrNameLst>
                                      </p:cBhvr>
                                      <p:tavLst>
                                        <p:tav tm="0">
                                          <p:val>
                                            <p:strVal val="#ppt_x"/>
                                          </p:val>
                                        </p:tav>
                                        <p:tav tm="100000">
                                          <p:val>
                                            <p:strVal val="#ppt_x"/>
                                          </p:val>
                                        </p:tav>
                                      </p:tavLst>
                                    </p:anim>
                                    <p:anim calcmode="lin" valueType="num">
                                      <p:cBhvr>
                                        <p:cTn id="19" dur="500" fill="hold"/>
                                        <p:tgtEl>
                                          <p:spTgt spid="13"/>
                                        </p:tgtEl>
                                        <p:attrNameLst>
                                          <p:attrName>ppt_y</p:attrName>
                                        </p:attrNameLst>
                                      </p:cBhvr>
                                      <p:tavLst>
                                        <p:tav tm="0">
                                          <p:val>
                                            <p:strVal val="#ppt_y-.1"/>
                                          </p:val>
                                        </p:tav>
                                        <p:tav tm="100000">
                                          <p:val>
                                            <p:strVal val="#ppt_y"/>
                                          </p:val>
                                        </p:tav>
                                      </p:tavLst>
                                    </p:anim>
                                  </p:childTnLst>
                                </p:cTn>
                              </p:par>
                              <p:par>
                                <p:cTn id="20" presetID="47" presetClass="entr" presetSubtype="0" fill="hold" grpId="0" nodeType="withEffect">
                                  <p:stCondLst>
                                    <p:cond delay="700"/>
                                  </p:stCondLst>
                                  <p:childTnLst>
                                    <p:set>
                                      <p:cBhvr>
                                        <p:cTn id="21" dur="1" fill="hold">
                                          <p:stCondLst>
                                            <p:cond delay="0"/>
                                          </p:stCondLst>
                                        </p:cTn>
                                        <p:tgtEl>
                                          <p:spTgt spid="14"/>
                                        </p:tgtEl>
                                        <p:attrNameLst>
                                          <p:attrName>style.visibility</p:attrName>
                                        </p:attrNameLst>
                                      </p:cBhvr>
                                      <p:to>
                                        <p:strVal val="visible"/>
                                      </p:to>
                                    </p:set>
                                    <p:animEffect transition="in" filter="fade">
                                      <p:cBhvr>
                                        <p:cTn id="22" dur="500"/>
                                        <p:tgtEl>
                                          <p:spTgt spid="14"/>
                                        </p:tgtEl>
                                      </p:cBhvr>
                                    </p:animEffect>
                                    <p:anim calcmode="lin" valueType="num">
                                      <p:cBhvr>
                                        <p:cTn id="23" dur="500" fill="hold"/>
                                        <p:tgtEl>
                                          <p:spTgt spid="14"/>
                                        </p:tgtEl>
                                        <p:attrNameLst>
                                          <p:attrName>ppt_x</p:attrName>
                                        </p:attrNameLst>
                                      </p:cBhvr>
                                      <p:tavLst>
                                        <p:tav tm="0">
                                          <p:val>
                                            <p:strVal val="#ppt_x"/>
                                          </p:val>
                                        </p:tav>
                                        <p:tav tm="100000">
                                          <p:val>
                                            <p:strVal val="#ppt_x"/>
                                          </p:val>
                                        </p:tav>
                                      </p:tavLst>
                                    </p:anim>
                                    <p:anim calcmode="lin" valueType="num">
                                      <p:cBhvr>
                                        <p:cTn id="24" dur="500" fill="hold"/>
                                        <p:tgtEl>
                                          <p:spTgt spid="14"/>
                                        </p:tgtEl>
                                        <p:attrNameLst>
                                          <p:attrName>ppt_y</p:attrName>
                                        </p:attrNameLst>
                                      </p:cBhvr>
                                      <p:tavLst>
                                        <p:tav tm="0">
                                          <p:val>
                                            <p:strVal val="#ppt_y-.1"/>
                                          </p:val>
                                        </p:tav>
                                        <p:tav tm="100000">
                                          <p:val>
                                            <p:strVal val="#ppt_y"/>
                                          </p:val>
                                        </p:tav>
                                      </p:tavLst>
                                    </p:anim>
                                  </p:childTnLst>
                                </p:cTn>
                              </p:par>
                              <p:par>
                                <p:cTn id="25" presetID="16" presetClass="entr" presetSubtype="42" fill="hold" grpId="0" nodeType="withEffect">
                                  <p:stCondLst>
                                    <p:cond delay="1000"/>
                                  </p:stCondLst>
                                  <p:childTnLst>
                                    <p:set>
                                      <p:cBhvr>
                                        <p:cTn id="26" dur="1" fill="hold">
                                          <p:stCondLst>
                                            <p:cond delay="0"/>
                                          </p:stCondLst>
                                        </p:cTn>
                                        <p:tgtEl>
                                          <p:spTgt spid="15"/>
                                        </p:tgtEl>
                                        <p:attrNameLst>
                                          <p:attrName>style.visibility</p:attrName>
                                        </p:attrNameLst>
                                      </p:cBhvr>
                                      <p:to>
                                        <p:strVal val="visible"/>
                                      </p:to>
                                    </p:set>
                                    <p:animEffect transition="in" filter="barn(outHorizontal)">
                                      <p:cBhvr>
                                        <p:cTn id="27" dur="500"/>
                                        <p:tgtEl>
                                          <p:spTgt spid="15"/>
                                        </p:tgtEl>
                                      </p:cBhvr>
                                    </p:animEffect>
                                  </p:childTnLst>
                                </p:cTn>
                              </p:par>
                            </p:childTnLst>
                          </p:cTn>
                        </p:par>
                        <p:par>
                          <p:cTn id="28" fill="hold">
                            <p:stCondLst>
                              <p:cond delay="3250"/>
                            </p:stCondLst>
                            <p:childTnLst>
                              <p:par>
                                <p:cTn id="29" presetID="42" presetClass="entr" presetSubtype="0" fill="hold" nodeType="afterEffect">
                                  <p:stCondLst>
                                    <p:cond delay="0"/>
                                  </p:stCondLst>
                                  <p:childTnLst>
                                    <p:set>
                                      <p:cBhvr>
                                        <p:cTn id="30" dur="1" fill="hold">
                                          <p:stCondLst>
                                            <p:cond delay="0"/>
                                          </p:stCondLst>
                                        </p:cTn>
                                        <p:tgtEl>
                                          <p:spTgt spid="2"/>
                                        </p:tgtEl>
                                        <p:attrNameLst>
                                          <p:attrName>style.visibility</p:attrName>
                                        </p:attrNameLst>
                                      </p:cBhvr>
                                      <p:to>
                                        <p:strVal val="visible"/>
                                      </p:to>
                                    </p:set>
                                    <p:animEffect transition="in" filter="fade">
                                      <p:cBhvr>
                                        <p:cTn id="31" dur="1000"/>
                                        <p:tgtEl>
                                          <p:spTgt spid="2"/>
                                        </p:tgtEl>
                                      </p:cBhvr>
                                    </p:animEffect>
                                    <p:anim calcmode="lin" valueType="num">
                                      <p:cBhvr>
                                        <p:cTn id="32" dur="1000" fill="hold"/>
                                        <p:tgtEl>
                                          <p:spTgt spid="2"/>
                                        </p:tgtEl>
                                        <p:attrNameLst>
                                          <p:attrName>ppt_x</p:attrName>
                                        </p:attrNameLst>
                                      </p:cBhvr>
                                      <p:tavLst>
                                        <p:tav tm="0">
                                          <p:val>
                                            <p:strVal val="#ppt_x"/>
                                          </p:val>
                                        </p:tav>
                                        <p:tav tm="100000">
                                          <p:val>
                                            <p:strVal val="#ppt_x"/>
                                          </p:val>
                                        </p:tav>
                                      </p:tavLst>
                                    </p:anim>
                                    <p:anim calcmode="lin" valueType="num">
                                      <p:cBhvr>
                                        <p:cTn id="33"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p:bldP spid="14" grpId="0"/>
      <p:bldP spid="15"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id="{F0FC0F70-AC76-4EA2-86EB-0B407A4ACBB5}"/>
              </a:ext>
            </a:extLst>
          </p:cNvPr>
          <p:cNvGrpSpPr/>
          <p:nvPr/>
        </p:nvGrpSpPr>
        <p:grpSpPr>
          <a:xfrm>
            <a:off x="0" y="153586"/>
            <a:ext cx="12190413" cy="761717"/>
            <a:chOff x="0" y="576496"/>
            <a:chExt cx="12190413" cy="761717"/>
          </a:xfrm>
        </p:grpSpPr>
        <p:sp>
          <p:nvSpPr>
            <p:cNvPr id="11" name="矩形 10">
              <a:extLst>
                <a:ext uri="{FF2B5EF4-FFF2-40B4-BE49-F238E27FC236}">
                  <a16:creationId xmlns:a16="http://schemas.microsoft.com/office/drawing/2014/main" id="{84C0791A-6676-4043-BBF1-DD2993D19C98}"/>
                </a:ext>
              </a:extLst>
            </p:cNvPr>
            <p:cNvSpPr/>
            <p:nvPr/>
          </p:nvSpPr>
          <p:spPr>
            <a:xfrm flipV="1">
              <a:off x="0" y="1292494"/>
              <a:ext cx="12190413" cy="45719"/>
            </a:xfrm>
            <a:prstGeom prst="rect">
              <a:avLst/>
            </a:prstGeom>
            <a:solidFill>
              <a:srgbClr val="EB73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8">
              <a:extLst>
                <a:ext uri="{FF2B5EF4-FFF2-40B4-BE49-F238E27FC236}">
                  <a16:creationId xmlns:a16="http://schemas.microsoft.com/office/drawing/2014/main" id="{E9BB0E5B-E5F4-4490-B3C7-C915B81DF5B6}"/>
                </a:ext>
              </a:extLst>
            </p:cNvPr>
            <p:cNvSpPr txBox="1">
              <a:spLocks noChangeArrowheads="1"/>
            </p:cNvSpPr>
            <p:nvPr/>
          </p:nvSpPr>
          <p:spPr bwMode="auto">
            <a:xfrm>
              <a:off x="1474626" y="576496"/>
              <a:ext cx="3255323"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600" dirty="0">
                  <a:solidFill>
                    <a:srgbClr val="EB738F"/>
                  </a:solidFill>
                  <a:latin typeface="华文中宋" panose="02010600040101010101" pitchFamily="2" charset="-122"/>
                  <a:ea typeface="华文中宋" panose="02010600040101010101" pitchFamily="2" charset="-122"/>
                  <a:sym typeface="Arial" panose="020B0604020202020204" pitchFamily="34" charset="0"/>
                </a:rPr>
                <a:t>成功项目展示</a:t>
              </a:r>
            </a:p>
          </p:txBody>
        </p:sp>
      </p:grpSp>
      <p:grpSp>
        <p:nvGrpSpPr>
          <p:cNvPr id="5" name="组合 4">
            <a:extLst>
              <a:ext uri="{FF2B5EF4-FFF2-40B4-BE49-F238E27FC236}">
                <a16:creationId xmlns:a16="http://schemas.microsoft.com/office/drawing/2014/main" id="{B4EFDFB7-0437-49C8-9F7E-377D92627627}"/>
              </a:ext>
            </a:extLst>
          </p:cNvPr>
          <p:cNvGrpSpPr/>
          <p:nvPr/>
        </p:nvGrpSpPr>
        <p:grpSpPr>
          <a:xfrm>
            <a:off x="570344" y="1967984"/>
            <a:ext cx="6588612" cy="3850755"/>
            <a:chOff x="1103784" y="1939848"/>
            <a:chExt cx="6951446" cy="4488492"/>
          </a:xfrm>
        </p:grpSpPr>
        <p:sp>
          <p:nvSpPr>
            <p:cNvPr id="6" name="矩形 5">
              <a:extLst>
                <a:ext uri="{FF2B5EF4-FFF2-40B4-BE49-F238E27FC236}">
                  <a16:creationId xmlns:a16="http://schemas.microsoft.com/office/drawing/2014/main" id="{C2160C41-9456-43B8-AABE-EDEF3722F591}"/>
                </a:ext>
              </a:extLst>
            </p:cNvPr>
            <p:cNvSpPr>
              <a:spLocks noChangeArrowheads="1"/>
            </p:cNvSpPr>
            <p:nvPr/>
          </p:nvSpPr>
          <p:spPr bwMode="auto">
            <a:xfrm>
              <a:off x="1822912" y="5188847"/>
              <a:ext cx="270673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spcBef>
                  <a:spcPct val="0"/>
                </a:spcBef>
                <a:buFontTx/>
                <a:buNone/>
              </a:pPr>
              <a:r>
                <a:rPr lang="zh-CN" altLang="en-US" sz="1800" b="1">
                  <a:solidFill>
                    <a:schemeClr val="bg1">
                      <a:lumMod val="50000"/>
                    </a:schemeClr>
                  </a:solidFill>
                  <a:latin typeface="微软雅黑" panose="020B0503020204020204" pitchFamily="34" charset="-122"/>
                  <a:ea typeface="微软雅黑" panose="020B0503020204020204" pitchFamily="34" charset="-122"/>
                </a:rPr>
                <a:t>在此添加标题</a:t>
              </a:r>
            </a:p>
          </p:txBody>
        </p:sp>
        <p:sp>
          <p:nvSpPr>
            <p:cNvPr id="7" name="矩形 6">
              <a:extLst>
                <a:ext uri="{FF2B5EF4-FFF2-40B4-BE49-F238E27FC236}">
                  <a16:creationId xmlns:a16="http://schemas.microsoft.com/office/drawing/2014/main" id="{06D230FA-741C-4F6F-AAE4-8C9CF42515E1}"/>
                </a:ext>
              </a:extLst>
            </p:cNvPr>
            <p:cNvSpPr>
              <a:spLocks noChangeArrowheads="1"/>
            </p:cNvSpPr>
            <p:nvPr/>
          </p:nvSpPr>
          <p:spPr bwMode="auto">
            <a:xfrm>
              <a:off x="5348494" y="5188847"/>
              <a:ext cx="270673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spcBef>
                  <a:spcPct val="0"/>
                </a:spcBef>
                <a:buFontTx/>
                <a:buNone/>
              </a:pPr>
              <a:r>
                <a:rPr lang="zh-CN" altLang="en-US" sz="1800" b="1">
                  <a:solidFill>
                    <a:schemeClr val="bg1">
                      <a:lumMod val="50000"/>
                    </a:schemeClr>
                  </a:solidFill>
                  <a:latin typeface="微软雅黑" panose="020B0503020204020204" pitchFamily="34" charset="-122"/>
                  <a:ea typeface="微软雅黑" panose="020B0503020204020204" pitchFamily="34" charset="-122"/>
                </a:rPr>
                <a:t>在此添加标题</a:t>
              </a:r>
            </a:p>
          </p:txBody>
        </p:sp>
        <p:sp>
          <p:nvSpPr>
            <p:cNvPr id="9" name="TextBox 129">
              <a:extLst>
                <a:ext uri="{FF2B5EF4-FFF2-40B4-BE49-F238E27FC236}">
                  <a16:creationId xmlns:a16="http://schemas.microsoft.com/office/drawing/2014/main" id="{559DD552-9223-41DA-850A-F8BCD276C4E1}"/>
                </a:ext>
              </a:extLst>
            </p:cNvPr>
            <p:cNvSpPr txBox="1">
              <a:spLocks noChangeArrowheads="1"/>
            </p:cNvSpPr>
            <p:nvPr/>
          </p:nvSpPr>
          <p:spPr bwMode="auto">
            <a:xfrm>
              <a:off x="1256339" y="4806546"/>
              <a:ext cx="433307" cy="13991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spcBef>
                  <a:spcPct val="0"/>
                </a:spcBef>
                <a:buFontTx/>
                <a:buNone/>
              </a:pPr>
              <a:r>
                <a:rPr lang="en-US" altLang="zh-CN" sz="7200" dirty="0">
                  <a:solidFill>
                    <a:srgbClr val="EB738F"/>
                  </a:solidFill>
                  <a:latin typeface="Haettenschweiler" panose="020B0706040902060204" pitchFamily="34" charset="0"/>
                  <a:ea typeface="Kozuka Gothic Pr6N B"/>
                  <a:cs typeface="Kozuka Gothic Pr6N B"/>
                </a:rPr>
                <a:t>1</a:t>
              </a:r>
              <a:endParaRPr lang="zh-CN" altLang="en-US" sz="7200" dirty="0">
                <a:solidFill>
                  <a:srgbClr val="EB738F"/>
                </a:solidFill>
                <a:latin typeface="Haettenschweiler" panose="020B0706040902060204" pitchFamily="34" charset="0"/>
                <a:ea typeface="Kozuka Gothic Pr6N B"/>
                <a:cs typeface="Kozuka Gothic Pr6N B"/>
              </a:endParaRPr>
            </a:p>
          </p:txBody>
        </p:sp>
        <p:sp>
          <p:nvSpPr>
            <p:cNvPr id="10" name="TextBox 130">
              <a:extLst>
                <a:ext uri="{FF2B5EF4-FFF2-40B4-BE49-F238E27FC236}">
                  <a16:creationId xmlns:a16="http://schemas.microsoft.com/office/drawing/2014/main" id="{7362F674-3283-4AB5-BF6A-C6E625F6DD69}"/>
                </a:ext>
              </a:extLst>
            </p:cNvPr>
            <p:cNvSpPr txBox="1">
              <a:spLocks noChangeArrowheads="1"/>
            </p:cNvSpPr>
            <p:nvPr/>
          </p:nvSpPr>
          <p:spPr bwMode="auto">
            <a:xfrm>
              <a:off x="4771581" y="4806546"/>
              <a:ext cx="561844" cy="13991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spcBef>
                  <a:spcPct val="0"/>
                </a:spcBef>
                <a:buFontTx/>
                <a:buNone/>
              </a:pPr>
              <a:r>
                <a:rPr lang="en-US" altLang="zh-CN" sz="7200" dirty="0">
                  <a:solidFill>
                    <a:srgbClr val="EB738F"/>
                  </a:solidFill>
                  <a:latin typeface="Haettenschweiler" panose="020B0706040902060204" pitchFamily="34" charset="0"/>
                  <a:ea typeface="Kozuka Gothic Pr6N B"/>
                  <a:cs typeface="Kozuka Gothic Pr6N B"/>
                </a:rPr>
                <a:t>2</a:t>
              </a:r>
              <a:endParaRPr lang="zh-CN" altLang="en-US" sz="7200" dirty="0">
                <a:solidFill>
                  <a:srgbClr val="EB738F"/>
                </a:solidFill>
                <a:latin typeface="Haettenschweiler" panose="020B0706040902060204" pitchFamily="34" charset="0"/>
                <a:ea typeface="Kozuka Gothic Pr6N B"/>
                <a:cs typeface="Kozuka Gothic Pr6N B"/>
              </a:endParaRPr>
            </a:p>
          </p:txBody>
        </p:sp>
        <p:sp>
          <p:nvSpPr>
            <p:cNvPr id="13" name="矩形 22">
              <a:extLst>
                <a:ext uri="{FF2B5EF4-FFF2-40B4-BE49-F238E27FC236}">
                  <a16:creationId xmlns:a16="http://schemas.microsoft.com/office/drawing/2014/main" id="{309126C4-4442-4247-9B76-09C7EFA15254}"/>
                </a:ext>
              </a:extLst>
            </p:cNvPr>
            <p:cNvSpPr>
              <a:spLocks noChangeArrowheads="1"/>
            </p:cNvSpPr>
            <p:nvPr/>
          </p:nvSpPr>
          <p:spPr bwMode="auto">
            <a:xfrm>
              <a:off x="1810506" y="5526784"/>
              <a:ext cx="2400704" cy="9015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nSpc>
                  <a:spcPct val="120000"/>
                </a:lnSpc>
                <a:spcBef>
                  <a:spcPct val="0"/>
                </a:spcBef>
                <a:buFontTx/>
                <a:buNone/>
              </a:pPr>
              <a:r>
                <a:rPr lang="zh-CN" altLang="en-US" sz="1600">
                  <a:solidFill>
                    <a:schemeClr val="bg1">
                      <a:lumMod val="50000"/>
                    </a:schemeClr>
                  </a:solidFill>
                  <a:latin typeface="微软雅黑" panose="020B0503020204020204" pitchFamily="34" charset="-122"/>
                  <a:ea typeface="微软雅黑" panose="020B0503020204020204" pitchFamily="34" charset="-122"/>
                </a:rPr>
                <a:t>请在这里添加你的文字请在这里添加你的文字</a:t>
              </a:r>
            </a:p>
            <a:p>
              <a:pPr>
                <a:lnSpc>
                  <a:spcPct val="120000"/>
                </a:lnSpc>
                <a:spcBef>
                  <a:spcPct val="0"/>
                </a:spcBef>
                <a:buFontTx/>
                <a:buNone/>
              </a:pPr>
              <a:endParaRPr lang="zh-CN" altLang="en-US" sz="1600">
                <a:solidFill>
                  <a:schemeClr val="bg1">
                    <a:lumMod val="50000"/>
                  </a:schemeClr>
                </a:solidFill>
                <a:latin typeface="微软雅黑" panose="020B0503020204020204" pitchFamily="34" charset="-122"/>
                <a:ea typeface="微软雅黑" panose="020B0503020204020204" pitchFamily="34" charset="-122"/>
              </a:endParaRPr>
            </a:p>
          </p:txBody>
        </p:sp>
        <p:sp>
          <p:nvSpPr>
            <p:cNvPr id="14" name="矩形 23">
              <a:extLst>
                <a:ext uri="{FF2B5EF4-FFF2-40B4-BE49-F238E27FC236}">
                  <a16:creationId xmlns:a16="http://schemas.microsoft.com/office/drawing/2014/main" id="{BD1EBBEB-DBFB-41B9-B8EC-12F40355F1A7}"/>
                </a:ext>
              </a:extLst>
            </p:cNvPr>
            <p:cNvSpPr>
              <a:spLocks noChangeArrowheads="1"/>
            </p:cNvSpPr>
            <p:nvPr/>
          </p:nvSpPr>
          <p:spPr bwMode="auto">
            <a:xfrm>
              <a:off x="5369173" y="5489564"/>
              <a:ext cx="2398636" cy="9015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nSpc>
                  <a:spcPct val="120000"/>
                </a:lnSpc>
                <a:spcBef>
                  <a:spcPct val="0"/>
                </a:spcBef>
                <a:buFontTx/>
                <a:buNone/>
              </a:pPr>
              <a:r>
                <a:rPr lang="zh-CN" altLang="en-US" sz="1600">
                  <a:solidFill>
                    <a:schemeClr val="bg1">
                      <a:lumMod val="50000"/>
                    </a:schemeClr>
                  </a:solidFill>
                  <a:latin typeface="微软雅黑" panose="020B0503020204020204" pitchFamily="34" charset="-122"/>
                  <a:ea typeface="微软雅黑" panose="020B0503020204020204" pitchFamily="34" charset="-122"/>
                </a:rPr>
                <a:t>请在这里添加你的文字请在这里添加你的文字</a:t>
              </a:r>
            </a:p>
            <a:p>
              <a:pPr>
                <a:lnSpc>
                  <a:spcPct val="120000"/>
                </a:lnSpc>
                <a:spcBef>
                  <a:spcPct val="0"/>
                </a:spcBef>
                <a:buFontTx/>
                <a:buNone/>
              </a:pPr>
              <a:endParaRPr lang="zh-CN" altLang="en-US" sz="1600">
                <a:solidFill>
                  <a:schemeClr val="bg1">
                    <a:lumMod val="50000"/>
                  </a:schemeClr>
                </a:solidFill>
                <a:latin typeface="微软雅黑" panose="020B0503020204020204" pitchFamily="34" charset="-122"/>
                <a:ea typeface="微软雅黑" panose="020B0503020204020204" pitchFamily="34" charset="-122"/>
              </a:endParaRPr>
            </a:p>
          </p:txBody>
        </p:sp>
        <p:sp>
          <p:nvSpPr>
            <p:cNvPr id="15" name="矩形 14">
              <a:extLst>
                <a:ext uri="{FF2B5EF4-FFF2-40B4-BE49-F238E27FC236}">
                  <a16:creationId xmlns:a16="http://schemas.microsoft.com/office/drawing/2014/main" id="{E31E08EF-E346-4098-AB94-5312AF162F14}"/>
                </a:ext>
              </a:extLst>
            </p:cNvPr>
            <p:cNvSpPr/>
            <p:nvPr/>
          </p:nvSpPr>
          <p:spPr>
            <a:xfrm>
              <a:off x="1103784" y="1939848"/>
              <a:ext cx="3256911" cy="2804748"/>
            </a:xfrm>
            <a:prstGeom prst="rect">
              <a:avLst/>
            </a:prstGeom>
            <a:blipFill dpi="0" rotWithShape="1">
              <a:blip r:embed="rId3"/>
              <a:srcRect/>
              <a:stretch>
                <a:fillRect/>
              </a:stretch>
            </a:blipFill>
            <a:ln w="381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bg1">
                    <a:lumMod val="50000"/>
                  </a:schemeClr>
                </a:solidFill>
              </a:endParaRPr>
            </a:p>
          </p:txBody>
        </p:sp>
        <p:sp>
          <p:nvSpPr>
            <p:cNvPr id="16" name="矩形 15">
              <a:extLst>
                <a:ext uri="{FF2B5EF4-FFF2-40B4-BE49-F238E27FC236}">
                  <a16:creationId xmlns:a16="http://schemas.microsoft.com/office/drawing/2014/main" id="{7D90739E-0EDF-4133-ADCC-D5E96D5AC44C}"/>
                </a:ext>
              </a:extLst>
            </p:cNvPr>
            <p:cNvSpPr/>
            <p:nvPr/>
          </p:nvSpPr>
          <p:spPr>
            <a:xfrm>
              <a:off x="4529649" y="1950836"/>
              <a:ext cx="3256911" cy="2804748"/>
            </a:xfrm>
            <a:prstGeom prst="rect">
              <a:avLst/>
            </a:prstGeom>
            <a:blipFill dpi="0" rotWithShape="1">
              <a:blip r:embed="rId4"/>
              <a:srcRect/>
              <a:tile tx="0" ty="0" sx="100000" sy="100000" flip="none" algn="l"/>
            </a:blipFill>
            <a:ln w="381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bg1">
                    <a:lumMod val="50000"/>
                  </a:schemeClr>
                </a:solidFill>
              </a:endParaRPr>
            </a:p>
          </p:txBody>
        </p:sp>
      </p:grpSp>
      <p:grpSp>
        <p:nvGrpSpPr>
          <p:cNvPr id="17" name="Group 7">
            <a:extLst>
              <a:ext uri="{FF2B5EF4-FFF2-40B4-BE49-F238E27FC236}">
                <a16:creationId xmlns:a16="http://schemas.microsoft.com/office/drawing/2014/main" id="{F6E0BE0C-311B-45AD-A067-50A9669ABE5B}"/>
              </a:ext>
            </a:extLst>
          </p:cNvPr>
          <p:cNvGrpSpPr/>
          <p:nvPr/>
        </p:nvGrpSpPr>
        <p:grpSpPr>
          <a:xfrm flipH="1">
            <a:off x="7104500" y="2015511"/>
            <a:ext cx="4535050" cy="3565019"/>
            <a:chOff x="7845714" y="1736884"/>
            <a:chExt cx="3501814" cy="1942035"/>
          </a:xfrm>
        </p:grpSpPr>
        <p:grpSp>
          <p:nvGrpSpPr>
            <p:cNvPr id="18" name="Group 35">
              <a:extLst>
                <a:ext uri="{FF2B5EF4-FFF2-40B4-BE49-F238E27FC236}">
                  <a16:creationId xmlns:a16="http://schemas.microsoft.com/office/drawing/2014/main" id="{98C5847C-7D63-403D-9F6A-4CF5874D378B}"/>
                </a:ext>
              </a:extLst>
            </p:cNvPr>
            <p:cNvGrpSpPr/>
            <p:nvPr/>
          </p:nvGrpSpPr>
          <p:grpSpPr>
            <a:xfrm>
              <a:off x="7845714" y="1736884"/>
              <a:ext cx="3501814" cy="1942035"/>
              <a:chOff x="7541909" y="1631854"/>
              <a:chExt cx="4046955" cy="1942035"/>
            </a:xfrm>
          </p:grpSpPr>
          <p:sp>
            <p:nvSpPr>
              <p:cNvPr id="20" name="Rectangle 29">
                <a:extLst>
                  <a:ext uri="{FF2B5EF4-FFF2-40B4-BE49-F238E27FC236}">
                    <a16:creationId xmlns:a16="http://schemas.microsoft.com/office/drawing/2014/main" id="{50D70759-A0DF-449C-A826-50AC3917A77A}"/>
                  </a:ext>
                </a:extLst>
              </p:cNvPr>
              <p:cNvSpPr/>
              <p:nvPr/>
            </p:nvSpPr>
            <p:spPr>
              <a:xfrm>
                <a:off x="7541909" y="1631854"/>
                <a:ext cx="4046955" cy="1942035"/>
              </a:xfrm>
              <a:prstGeom prst="rect">
                <a:avLst/>
              </a:prstGeom>
              <a:noFill/>
              <a:ln w="28575">
                <a:solidFill>
                  <a:srgbClr val="EB738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1" name="Rectangle 33">
                <a:extLst>
                  <a:ext uri="{FF2B5EF4-FFF2-40B4-BE49-F238E27FC236}">
                    <a16:creationId xmlns:a16="http://schemas.microsoft.com/office/drawing/2014/main" id="{356C076F-1854-4F00-B630-DF8A092E13C1}"/>
                  </a:ext>
                </a:extLst>
              </p:cNvPr>
              <p:cNvSpPr/>
              <p:nvPr/>
            </p:nvSpPr>
            <p:spPr>
              <a:xfrm>
                <a:off x="7541909" y="1631854"/>
                <a:ext cx="4046955" cy="435299"/>
              </a:xfrm>
              <a:prstGeom prst="rect">
                <a:avLst/>
              </a:prstGeom>
              <a:solidFill>
                <a:srgbClr val="EB738F"/>
              </a:solidFill>
              <a:ln>
                <a:solidFill>
                  <a:srgbClr val="EB738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加入标题描述</a:t>
                </a:r>
                <a:endParaRPr lang="en-GB"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19" name="Rectangle 34">
              <a:extLst>
                <a:ext uri="{FF2B5EF4-FFF2-40B4-BE49-F238E27FC236}">
                  <a16:creationId xmlns:a16="http://schemas.microsoft.com/office/drawing/2014/main" id="{952E450C-066D-43A6-9CC5-88EEB6D34302}"/>
                </a:ext>
              </a:extLst>
            </p:cNvPr>
            <p:cNvSpPr/>
            <p:nvPr/>
          </p:nvSpPr>
          <p:spPr>
            <a:xfrm>
              <a:off x="7978104" y="2409023"/>
              <a:ext cx="3255836" cy="1056261"/>
            </a:xfrm>
            <a:prstGeom prst="rect">
              <a:avLst/>
            </a:prstGeom>
          </p:spPr>
          <p:txBody>
            <a:bodyPr wrap="square">
              <a:spAutoFit/>
            </a:bodyPr>
            <a:lstStyle/>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grpSp>
    </p:spTree>
    <p:extLst>
      <p:ext uri="{BB962C8B-B14F-4D97-AF65-F5344CB8AC3E}">
        <p14:creationId xmlns:p14="http://schemas.microsoft.com/office/powerpoint/2010/main" val="1085537006"/>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fade">
                                      <p:cBhvr>
                                        <p:cTn id="11" dur="500"/>
                                        <p:tgtEl>
                                          <p:spTgt spid="17"/>
                                        </p:tgtEl>
                                      </p:cBhvr>
                                    </p:animEffect>
                                    <p:anim calcmode="lin" valueType="num">
                                      <p:cBhvr>
                                        <p:cTn id="12" dur="500" fill="hold"/>
                                        <p:tgtEl>
                                          <p:spTgt spid="17"/>
                                        </p:tgtEl>
                                        <p:attrNameLst>
                                          <p:attrName>ppt_x</p:attrName>
                                        </p:attrNameLst>
                                      </p:cBhvr>
                                      <p:tavLst>
                                        <p:tav tm="0">
                                          <p:val>
                                            <p:strVal val="#ppt_x"/>
                                          </p:val>
                                        </p:tav>
                                        <p:tav tm="100000">
                                          <p:val>
                                            <p:strVal val="#ppt_x"/>
                                          </p:val>
                                        </p:tav>
                                      </p:tavLst>
                                    </p:anim>
                                    <p:anim calcmode="lin" valueType="num">
                                      <p:cBhvr>
                                        <p:cTn id="13" dur="5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id="{F0FC0F70-AC76-4EA2-86EB-0B407A4ACBB5}"/>
              </a:ext>
            </a:extLst>
          </p:cNvPr>
          <p:cNvGrpSpPr/>
          <p:nvPr/>
        </p:nvGrpSpPr>
        <p:grpSpPr>
          <a:xfrm>
            <a:off x="0" y="153586"/>
            <a:ext cx="12190413" cy="761717"/>
            <a:chOff x="0" y="576496"/>
            <a:chExt cx="12190413" cy="761717"/>
          </a:xfrm>
        </p:grpSpPr>
        <p:sp>
          <p:nvSpPr>
            <p:cNvPr id="11" name="矩形 10">
              <a:extLst>
                <a:ext uri="{FF2B5EF4-FFF2-40B4-BE49-F238E27FC236}">
                  <a16:creationId xmlns:a16="http://schemas.microsoft.com/office/drawing/2014/main" id="{84C0791A-6676-4043-BBF1-DD2993D19C98}"/>
                </a:ext>
              </a:extLst>
            </p:cNvPr>
            <p:cNvSpPr/>
            <p:nvPr/>
          </p:nvSpPr>
          <p:spPr>
            <a:xfrm flipV="1">
              <a:off x="0" y="1292494"/>
              <a:ext cx="12190413" cy="45719"/>
            </a:xfrm>
            <a:prstGeom prst="rect">
              <a:avLst/>
            </a:prstGeom>
            <a:solidFill>
              <a:srgbClr val="EB73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8">
              <a:extLst>
                <a:ext uri="{FF2B5EF4-FFF2-40B4-BE49-F238E27FC236}">
                  <a16:creationId xmlns:a16="http://schemas.microsoft.com/office/drawing/2014/main" id="{E9BB0E5B-E5F4-4490-B3C7-C915B81DF5B6}"/>
                </a:ext>
              </a:extLst>
            </p:cNvPr>
            <p:cNvSpPr txBox="1">
              <a:spLocks noChangeArrowheads="1"/>
            </p:cNvSpPr>
            <p:nvPr/>
          </p:nvSpPr>
          <p:spPr bwMode="auto">
            <a:xfrm>
              <a:off x="1474626" y="576496"/>
              <a:ext cx="3255323"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600" dirty="0">
                  <a:solidFill>
                    <a:srgbClr val="EB738F"/>
                  </a:solidFill>
                  <a:latin typeface="华文中宋" panose="02010600040101010101" pitchFamily="2" charset="-122"/>
                  <a:ea typeface="华文中宋" panose="02010600040101010101" pitchFamily="2" charset="-122"/>
                  <a:sym typeface="Arial" panose="020B0604020202020204" pitchFamily="34" charset="0"/>
                </a:rPr>
                <a:t>成功项目展示</a:t>
              </a:r>
            </a:p>
          </p:txBody>
        </p:sp>
      </p:grpSp>
      <p:sp>
        <p:nvSpPr>
          <p:cNvPr id="5" name="TextBox 20">
            <a:extLst>
              <a:ext uri="{FF2B5EF4-FFF2-40B4-BE49-F238E27FC236}">
                <a16:creationId xmlns:a16="http://schemas.microsoft.com/office/drawing/2014/main" id="{4ABC8C24-5FA9-4F54-B4EE-1D2F6522EBC6}"/>
              </a:ext>
            </a:extLst>
          </p:cNvPr>
          <p:cNvSpPr txBox="1"/>
          <p:nvPr/>
        </p:nvSpPr>
        <p:spPr bwMode="auto">
          <a:xfrm>
            <a:off x="5387568" y="2260395"/>
            <a:ext cx="2828395" cy="1600438"/>
          </a:xfrm>
          <a:prstGeom prst="rect">
            <a:avLst/>
          </a:prstGeom>
          <a:noFill/>
        </p:spPr>
        <p:txBody>
          <a:bodyPr wrap="square">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6" name="TextBox 23">
            <a:extLst>
              <a:ext uri="{FF2B5EF4-FFF2-40B4-BE49-F238E27FC236}">
                <a16:creationId xmlns:a16="http://schemas.microsoft.com/office/drawing/2014/main" id="{3ECB9CB7-7992-429E-9970-DE86ED9871A0}"/>
              </a:ext>
            </a:extLst>
          </p:cNvPr>
          <p:cNvSpPr txBox="1"/>
          <p:nvPr/>
        </p:nvSpPr>
        <p:spPr bwMode="auto">
          <a:xfrm>
            <a:off x="5382806" y="4135232"/>
            <a:ext cx="2966508" cy="1600438"/>
          </a:xfrm>
          <a:prstGeom prst="rect">
            <a:avLst/>
          </a:prstGeom>
          <a:noFill/>
        </p:spPr>
        <p:txBody>
          <a:bodyPr wrap="square">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7" name="TextBox 20">
            <a:extLst>
              <a:ext uri="{FF2B5EF4-FFF2-40B4-BE49-F238E27FC236}">
                <a16:creationId xmlns:a16="http://schemas.microsoft.com/office/drawing/2014/main" id="{DEB53C06-0644-405E-98FD-B4ED8ECDCD52}"/>
              </a:ext>
            </a:extLst>
          </p:cNvPr>
          <p:cNvSpPr txBox="1"/>
          <p:nvPr/>
        </p:nvSpPr>
        <p:spPr bwMode="auto">
          <a:xfrm>
            <a:off x="8215963" y="2260395"/>
            <a:ext cx="2828395" cy="1600438"/>
          </a:xfrm>
          <a:prstGeom prst="rect">
            <a:avLst/>
          </a:prstGeom>
          <a:noFill/>
        </p:spPr>
        <p:txBody>
          <a:bodyPr wrap="square">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9" name="TextBox 23">
            <a:extLst>
              <a:ext uri="{FF2B5EF4-FFF2-40B4-BE49-F238E27FC236}">
                <a16:creationId xmlns:a16="http://schemas.microsoft.com/office/drawing/2014/main" id="{CAF9E29A-1E33-4C47-82DA-453A34492E2F}"/>
              </a:ext>
            </a:extLst>
          </p:cNvPr>
          <p:cNvSpPr txBox="1"/>
          <p:nvPr/>
        </p:nvSpPr>
        <p:spPr bwMode="auto">
          <a:xfrm>
            <a:off x="8211201" y="4135232"/>
            <a:ext cx="2966508" cy="1600438"/>
          </a:xfrm>
          <a:prstGeom prst="rect">
            <a:avLst/>
          </a:prstGeom>
          <a:noFill/>
        </p:spPr>
        <p:txBody>
          <a:bodyPr wrap="square">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grpSp>
        <p:nvGrpSpPr>
          <p:cNvPr id="10" name="组合 9">
            <a:extLst>
              <a:ext uri="{FF2B5EF4-FFF2-40B4-BE49-F238E27FC236}">
                <a16:creationId xmlns:a16="http://schemas.microsoft.com/office/drawing/2014/main" id="{0517312D-3246-4CD4-B0FE-742C2D4C1857}"/>
              </a:ext>
            </a:extLst>
          </p:cNvPr>
          <p:cNvGrpSpPr/>
          <p:nvPr/>
        </p:nvGrpSpPr>
        <p:grpSpPr>
          <a:xfrm>
            <a:off x="2117115" y="1431175"/>
            <a:ext cx="2518100" cy="4806670"/>
            <a:chOff x="2064557" y="439151"/>
            <a:chExt cx="3182587" cy="6075077"/>
          </a:xfrm>
        </p:grpSpPr>
        <p:grpSp>
          <p:nvGrpSpPr>
            <p:cNvPr id="13" name="组合 12">
              <a:extLst>
                <a:ext uri="{FF2B5EF4-FFF2-40B4-BE49-F238E27FC236}">
                  <a16:creationId xmlns:a16="http://schemas.microsoft.com/office/drawing/2014/main" id="{CA53C742-E023-4A73-85C7-8057DCA8FB5E}"/>
                </a:ext>
              </a:extLst>
            </p:cNvPr>
            <p:cNvGrpSpPr/>
            <p:nvPr/>
          </p:nvGrpSpPr>
          <p:grpSpPr>
            <a:xfrm>
              <a:off x="2838175" y="439151"/>
              <a:ext cx="1656213" cy="2055941"/>
              <a:chOff x="5578865" y="1742388"/>
              <a:chExt cx="1294547" cy="1606987"/>
            </a:xfrm>
            <a:solidFill>
              <a:schemeClr val="bg1">
                <a:lumMod val="85000"/>
              </a:schemeClr>
            </a:solidFill>
          </p:grpSpPr>
          <p:sp>
            <p:nvSpPr>
              <p:cNvPr id="22" name="矩形 21">
                <a:extLst>
                  <a:ext uri="{FF2B5EF4-FFF2-40B4-BE49-F238E27FC236}">
                    <a16:creationId xmlns:a16="http://schemas.microsoft.com/office/drawing/2014/main" id="{8D3AC34B-C997-44DC-8734-A2AE32330C21}"/>
                  </a:ext>
                </a:extLst>
              </p:cNvPr>
              <p:cNvSpPr/>
              <p:nvPr/>
            </p:nvSpPr>
            <p:spPr>
              <a:xfrm>
                <a:off x="6154221" y="1742388"/>
                <a:ext cx="125168" cy="434209"/>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圆角矩形 14">
                <a:extLst>
                  <a:ext uri="{FF2B5EF4-FFF2-40B4-BE49-F238E27FC236}">
                    <a16:creationId xmlns:a16="http://schemas.microsoft.com/office/drawing/2014/main" id="{5C1B2254-898E-4C6B-8E70-D87940CCBD16}"/>
                  </a:ext>
                </a:extLst>
              </p:cNvPr>
              <p:cNvSpPr/>
              <p:nvPr/>
            </p:nvSpPr>
            <p:spPr>
              <a:xfrm>
                <a:off x="5887091" y="2211593"/>
                <a:ext cx="667821" cy="182285"/>
              </a:xfrm>
              <a:prstGeom prst="roundRect">
                <a:avLst>
                  <a:gd name="adj" fmla="val 50000"/>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圆角矩形 15">
                <a:extLst>
                  <a:ext uri="{FF2B5EF4-FFF2-40B4-BE49-F238E27FC236}">
                    <a16:creationId xmlns:a16="http://schemas.microsoft.com/office/drawing/2014/main" id="{5ECD60F9-3176-4FF6-BB2B-0EA8C03A0207}"/>
                  </a:ext>
                </a:extLst>
              </p:cNvPr>
              <p:cNvSpPr/>
              <p:nvPr/>
            </p:nvSpPr>
            <p:spPr>
              <a:xfrm>
                <a:off x="5793767" y="2393878"/>
                <a:ext cx="875017" cy="174661"/>
              </a:xfrm>
              <a:prstGeom prst="roundRect">
                <a:avLst>
                  <a:gd name="adj" fmla="val 50000"/>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圆角矩形 16">
                <a:extLst>
                  <a:ext uri="{FF2B5EF4-FFF2-40B4-BE49-F238E27FC236}">
                    <a16:creationId xmlns:a16="http://schemas.microsoft.com/office/drawing/2014/main" id="{0391FA3E-C46E-4158-8907-69EA296363F7}"/>
                  </a:ext>
                </a:extLst>
              </p:cNvPr>
              <p:cNvSpPr/>
              <p:nvPr/>
            </p:nvSpPr>
            <p:spPr>
              <a:xfrm>
                <a:off x="5589140" y="2558265"/>
                <a:ext cx="1284272" cy="200160"/>
              </a:xfrm>
              <a:prstGeom prst="roundRect">
                <a:avLst>
                  <a:gd name="adj" fmla="val 50000"/>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圆角矩形 17">
                <a:extLst>
                  <a:ext uri="{FF2B5EF4-FFF2-40B4-BE49-F238E27FC236}">
                    <a16:creationId xmlns:a16="http://schemas.microsoft.com/office/drawing/2014/main" id="{D5A465DF-0945-4E60-B047-CEE109B94D98}"/>
                  </a:ext>
                </a:extLst>
              </p:cNvPr>
              <p:cNvSpPr/>
              <p:nvPr/>
            </p:nvSpPr>
            <p:spPr>
              <a:xfrm>
                <a:off x="5578865" y="2758425"/>
                <a:ext cx="1284272" cy="200160"/>
              </a:xfrm>
              <a:prstGeom prst="roundRect">
                <a:avLst>
                  <a:gd name="adj" fmla="val 50000"/>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圆角矩形 18">
                <a:extLst>
                  <a:ext uri="{FF2B5EF4-FFF2-40B4-BE49-F238E27FC236}">
                    <a16:creationId xmlns:a16="http://schemas.microsoft.com/office/drawing/2014/main" id="{57D115E4-E7AC-46A5-8F19-2EC23DBF8418}"/>
                  </a:ext>
                </a:extLst>
              </p:cNvPr>
              <p:cNvSpPr/>
              <p:nvPr/>
            </p:nvSpPr>
            <p:spPr>
              <a:xfrm>
                <a:off x="5589140" y="2949054"/>
                <a:ext cx="1284272" cy="200160"/>
              </a:xfrm>
              <a:prstGeom prst="roundRect">
                <a:avLst>
                  <a:gd name="adj" fmla="val 50000"/>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圆角矩形 19">
                <a:extLst>
                  <a:ext uri="{FF2B5EF4-FFF2-40B4-BE49-F238E27FC236}">
                    <a16:creationId xmlns:a16="http://schemas.microsoft.com/office/drawing/2014/main" id="{2F280CB7-7E2F-4317-A4EB-C5B738CE6297}"/>
                  </a:ext>
                </a:extLst>
              </p:cNvPr>
              <p:cNvSpPr/>
              <p:nvPr/>
            </p:nvSpPr>
            <p:spPr>
              <a:xfrm>
                <a:off x="5578865" y="3149215"/>
                <a:ext cx="1284272" cy="200160"/>
              </a:xfrm>
              <a:prstGeom prst="roundRect">
                <a:avLst>
                  <a:gd name="adj" fmla="val 50000"/>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椭圆 28">
                <a:extLst>
                  <a:ext uri="{FF2B5EF4-FFF2-40B4-BE49-F238E27FC236}">
                    <a16:creationId xmlns:a16="http://schemas.microsoft.com/office/drawing/2014/main" id="{92EA3A04-B049-4A82-8E86-88F99F8CE648}"/>
                  </a:ext>
                </a:extLst>
              </p:cNvPr>
              <p:cNvSpPr/>
              <p:nvPr/>
            </p:nvSpPr>
            <p:spPr>
              <a:xfrm>
                <a:off x="6041203" y="2108677"/>
                <a:ext cx="380144" cy="380144"/>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4" name="任意多边形 21">
              <a:extLst>
                <a:ext uri="{FF2B5EF4-FFF2-40B4-BE49-F238E27FC236}">
                  <a16:creationId xmlns:a16="http://schemas.microsoft.com/office/drawing/2014/main" id="{2596BBAA-E1E7-4A24-8709-AE9835A7DD01}"/>
                </a:ext>
              </a:extLst>
            </p:cNvPr>
            <p:cNvSpPr/>
            <p:nvPr/>
          </p:nvSpPr>
          <p:spPr>
            <a:xfrm>
              <a:off x="2470132" y="2573959"/>
              <a:ext cx="2405446" cy="2048437"/>
            </a:xfrm>
            <a:custGeom>
              <a:avLst/>
              <a:gdLst>
                <a:gd name="connsiteX0" fmla="*/ 318499 w 1880171"/>
                <a:gd name="connsiteY0" fmla="*/ 0 h 1592495"/>
                <a:gd name="connsiteX1" fmla="*/ 1571946 w 1880171"/>
                <a:gd name="connsiteY1" fmla="*/ 0 h 1592495"/>
                <a:gd name="connsiteX2" fmla="*/ 1880171 w 1880171"/>
                <a:gd name="connsiteY2" fmla="*/ 883578 h 1592495"/>
                <a:gd name="connsiteX3" fmla="*/ 1171254 w 1880171"/>
                <a:gd name="connsiteY3" fmla="*/ 1592495 h 1592495"/>
                <a:gd name="connsiteX4" fmla="*/ 708917 w 1880171"/>
                <a:gd name="connsiteY4" fmla="*/ 1592495 h 1592495"/>
                <a:gd name="connsiteX5" fmla="*/ 0 w 1880171"/>
                <a:gd name="connsiteY5" fmla="*/ 873304 h 1592495"/>
                <a:gd name="connsiteX6" fmla="*/ 318499 w 1880171"/>
                <a:gd name="connsiteY6" fmla="*/ 0 h 1592495"/>
                <a:gd name="connsiteX0" fmla="*/ 318499 w 1880171"/>
                <a:gd name="connsiteY0" fmla="*/ 0 h 1592495"/>
                <a:gd name="connsiteX1" fmla="*/ 1571946 w 1880171"/>
                <a:gd name="connsiteY1" fmla="*/ 0 h 1592495"/>
                <a:gd name="connsiteX2" fmla="*/ 1880171 w 1880171"/>
                <a:gd name="connsiteY2" fmla="*/ 883578 h 1592495"/>
                <a:gd name="connsiteX3" fmla="*/ 1171254 w 1880171"/>
                <a:gd name="connsiteY3" fmla="*/ 1592495 h 1592495"/>
                <a:gd name="connsiteX4" fmla="*/ 708917 w 1880171"/>
                <a:gd name="connsiteY4" fmla="*/ 1592495 h 1592495"/>
                <a:gd name="connsiteX5" fmla="*/ 0 w 1880171"/>
                <a:gd name="connsiteY5" fmla="*/ 873304 h 1592495"/>
                <a:gd name="connsiteX6" fmla="*/ 318499 w 1880171"/>
                <a:gd name="connsiteY6" fmla="*/ 0 h 1592495"/>
                <a:gd name="connsiteX0" fmla="*/ 318499 w 1880171"/>
                <a:gd name="connsiteY0" fmla="*/ 0 h 1592495"/>
                <a:gd name="connsiteX1" fmla="*/ 1571946 w 1880171"/>
                <a:gd name="connsiteY1" fmla="*/ 0 h 1592495"/>
                <a:gd name="connsiteX2" fmla="*/ 1880171 w 1880171"/>
                <a:gd name="connsiteY2" fmla="*/ 883578 h 1592495"/>
                <a:gd name="connsiteX3" fmla="*/ 1171254 w 1880171"/>
                <a:gd name="connsiteY3" fmla="*/ 1592495 h 1592495"/>
                <a:gd name="connsiteX4" fmla="*/ 708917 w 1880171"/>
                <a:gd name="connsiteY4" fmla="*/ 1592495 h 1592495"/>
                <a:gd name="connsiteX5" fmla="*/ 0 w 1880171"/>
                <a:gd name="connsiteY5" fmla="*/ 873304 h 1592495"/>
                <a:gd name="connsiteX6" fmla="*/ 318499 w 1880171"/>
                <a:gd name="connsiteY6" fmla="*/ 0 h 1592495"/>
                <a:gd name="connsiteX0" fmla="*/ 318499 w 1880171"/>
                <a:gd name="connsiteY0" fmla="*/ 0 h 1592495"/>
                <a:gd name="connsiteX1" fmla="*/ 1571946 w 1880171"/>
                <a:gd name="connsiteY1" fmla="*/ 0 h 1592495"/>
                <a:gd name="connsiteX2" fmla="*/ 1880171 w 1880171"/>
                <a:gd name="connsiteY2" fmla="*/ 883578 h 1592495"/>
                <a:gd name="connsiteX3" fmla="*/ 1171254 w 1880171"/>
                <a:gd name="connsiteY3" fmla="*/ 1592495 h 1592495"/>
                <a:gd name="connsiteX4" fmla="*/ 708917 w 1880171"/>
                <a:gd name="connsiteY4" fmla="*/ 1592495 h 1592495"/>
                <a:gd name="connsiteX5" fmla="*/ 0 w 1880171"/>
                <a:gd name="connsiteY5" fmla="*/ 873304 h 1592495"/>
                <a:gd name="connsiteX6" fmla="*/ 318499 w 1880171"/>
                <a:gd name="connsiteY6" fmla="*/ 0 h 1592495"/>
                <a:gd name="connsiteX0" fmla="*/ 318499 w 1880171"/>
                <a:gd name="connsiteY0" fmla="*/ 0 h 1592495"/>
                <a:gd name="connsiteX1" fmla="*/ 1571946 w 1880171"/>
                <a:gd name="connsiteY1" fmla="*/ 0 h 1592495"/>
                <a:gd name="connsiteX2" fmla="*/ 1880171 w 1880171"/>
                <a:gd name="connsiteY2" fmla="*/ 883578 h 1592495"/>
                <a:gd name="connsiteX3" fmla="*/ 1171254 w 1880171"/>
                <a:gd name="connsiteY3" fmla="*/ 1592495 h 1592495"/>
                <a:gd name="connsiteX4" fmla="*/ 708917 w 1880171"/>
                <a:gd name="connsiteY4" fmla="*/ 1592495 h 1592495"/>
                <a:gd name="connsiteX5" fmla="*/ 0 w 1880171"/>
                <a:gd name="connsiteY5" fmla="*/ 873304 h 1592495"/>
                <a:gd name="connsiteX6" fmla="*/ 318499 w 1880171"/>
                <a:gd name="connsiteY6" fmla="*/ 0 h 1592495"/>
                <a:gd name="connsiteX0" fmla="*/ 318499 w 1880171"/>
                <a:gd name="connsiteY0" fmla="*/ 0 h 1592495"/>
                <a:gd name="connsiteX1" fmla="*/ 1571946 w 1880171"/>
                <a:gd name="connsiteY1" fmla="*/ 0 h 1592495"/>
                <a:gd name="connsiteX2" fmla="*/ 1880171 w 1880171"/>
                <a:gd name="connsiteY2" fmla="*/ 883578 h 1592495"/>
                <a:gd name="connsiteX3" fmla="*/ 1171254 w 1880171"/>
                <a:gd name="connsiteY3" fmla="*/ 1592495 h 1592495"/>
                <a:gd name="connsiteX4" fmla="*/ 708917 w 1880171"/>
                <a:gd name="connsiteY4" fmla="*/ 1592495 h 1592495"/>
                <a:gd name="connsiteX5" fmla="*/ 0 w 1880171"/>
                <a:gd name="connsiteY5" fmla="*/ 873304 h 1592495"/>
                <a:gd name="connsiteX6" fmla="*/ 318499 w 1880171"/>
                <a:gd name="connsiteY6" fmla="*/ 0 h 1592495"/>
                <a:gd name="connsiteX0" fmla="*/ 318499 w 1880171"/>
                <a:gd name="connsiteY0" fmla="*/ 0 h 1592495"/>
                <a:gd name="connsiteX1" fmla="*/ 1571946 w 1880171"/>
                <a:gd name="connsiteY1" fmla="*/ 0 h 1592495"/>
                <a:gd name="connsiteX2" fmla="*/ 1880171 w 1880171"/>
                <a:gd name="connsiteY2" fmla="*/ 883578 h 1592495"/>
                <a:gd name="connsiteX3" fmla="*/ 1171254 w 1880171"/>
                <a:gd name="connsiteY3" fmla="*/ 1592495 h 1592495"/>
                <a:gd name="connsiteX4" fmla="*/ 708917 w 1880171"/>
                <a:gd name="connsiteY4" fmla="*/ 1592495 h 1592495"/>
                <a:gd name="connsiteX5" fmla="*/ 0 w 1880171"/>
                <a:gd name="connsiteY5" fmla="*/ 873304 h 1592495"/>
                <a:gd name="connsiteX6" fmla="*/ 318499 w 1880171"/>
                <a:gd name="connsiteY6" fmla="*/ 0 h 1592495"/>
                <a:gd name="connsiteX0" fmla="*/ 318499 w 1880171"/>
                <a:gd name="connsiteY0" fmla="*/ 0 h 1601121"/>
                <a:gd name="connsiteX1" fmla="*/ 1571946 w 1880171"/>
                <a:gd name="connsiteY1" fmla="*/ 0 h 1601121"/>
                <a:gd name="connsiteX2" fmla="*/ 1880171 w 1880171"/>
                <a:gd name="connsiteY2" fmla="*/ 883578 h 1601121"/>
                <a:gd name="connsiteX3" fmla="*/ 1166941 w 1880171"/>
                <a:gd name="connsiteY3" fmla="*/ 1601121 h 1601121"/>
                <a:gd name="connsiteX4" fmla="*/ 708917 w 1880171"/>
                <a:gd name="connsiteY4" fmla="*/ 1592495 h 1601121"/>
                <a:gd name="connsiteX5" fmla="*/ 0 w 1880171"/>
                <a:gd name="connsiteY5" fmla="*/ 873304 h 1601121"/>
                <a:gd name="connsiteX6" fmla="*/ 318499 w 1880171"/>
                <a:gd name="connsiteY6" fmla="*/ 0 h 16011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80171" h="1601121">
                  <a:moveTo>
                    <a:pt x="318499" y="0"/>
                  </a:moveTo>
                  <a:lnTo>
                    <a:pt x="1571946" y="0"/>
                  </a:lnTo>
                  <a:lnTo>
                    <a:pt x="1880171" y="883578"/>
                  </a:lnTo>
                  <a:lnTo>
                    <a:pt x="1166941" y="1601121"/>
                  </a:lnTo>
                  <a:cubicBezTo>
                    <a:pt x="1073214" y="1501917"/>
                    <a:pt x="863029" y="1454473"/>
                    <a:pt x="708917" y="1592495"/>
                  </a:cubicBezTo>
                  <a:lnTo>
                    <a:pt x="0" y="873304"/>
                  </a:lnTo>
                  <a:lnTo>
                    <a:pt x="318499" y="0"/>
                  </a:lnTo>
                  <a:close/>
                </a:path>
              </a:pathLst>
            </a:custGeom>
            <a:solidFill>
              <a:srgbClr val="EB73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5" name="任意多边形 22">
              <a:extLst>
                <a:ext uri="{FF2B5EF4-FFF2-40B4-BE49-F238E27FC236}">
                  <a16:creationId xmlns:a16="http://schemas.microsoft.com/office/drawing/2014/main" id="{0C01CF01-171E-4619-9713-BCDF14E905C6}"/>
                </a:ext>
              </a:extLst>
            </p:cNvPr>
            <p:cNvSpPr/>
            <p:nvPr/>
          </p:nvSpPr>
          <p:spPr>
            <a:xfrm>
              <a:off x="2109017" y="3750269"/>
              <a:ext cx="1234418" cy="2284542"/>
            </a:xfrm>
            <a:custGeom>
              <a:avLst/>
              <a:gdLst>
                <a:gd name="connsiteX0" fmla="*/ 703053 w 707366"/>
                <a:gd name="connsiteY0" fmla="*/ 707366 h 1785668"/>
                <a:gd name="connsiteX1" fmla="*/ 0 w 707366"/>
                <a:gd name="connsiteY1" fmla="*/ 0 h 1785668"/>
                <a:gd name="connsiteX2" fmla="*/ 73325 w 707366"/>
                <a:gd name="connsiteY2" fmla="*/ 1785668 h 1785668"/>
                <a:gd name="connsiteX3" fmla="*/ 707366 w 707366"/>
                <a:gd name="connsiteY3" fmla="*/ 1143000 h 1785668"/>
                <a:gd name="connsiteX4" fmla="*/ 703053 w 707366"/>
                <a:gd name="connsiteY4" fmla="*/ 707366 h 1785668"/>
                <a:gd name="connsiteX0" fmla="*/ 884674 w 888987"/>
                <a:gd name="connsiteY0" fmla="*/ 707366 h 1785668"/>
                <a:gd name="connsiteX1" fmla="*/ 181621 w 888987"/>
                <a:gd name="connsiteY1" fmla="*/ 0 h 1785668"/>
                <a:gd name="connsiteX2" fmla="*/ 254946 w 888987"/>
                <a:gd name="connsiteY2" fmla="*/ 1785668 h 1785668"/>
                <a:gd name="connsiteX3" fmla="*/ 888987 w 888987"/>
                <a:gd name="connsiteY3" fmla="*/ 1143000 h 1785668"/>
                <a:gd name="connsiteX4" fmla="*/ 884674 w 888987"/>
                <a:gd name="connsiteY4" fmla="*/ 707366 h 1785668"/>
                <a:gd name="connsiteX0" fmla="*/ 960546 w 964859"/>
                <a:gd name="connsiteY0" fmla="*/ 707366 h 1785668"/>
                <a:gd name="connsiteX1" fmla="*/ 257493 w 964859"/>
                <a:gd name="connsiteY1" fmla="*/ 0 h 1785668"/>
                <a:gd name="connsiteX2" fmla="*/ 330818 w 964859"/>
                <a:gd name="connsiteY2" fmla="*/ 1785668 h 1785668"/>
                <a:gd name="connsiteX3" fmla="*/ 964859 w 964859"/>
                <a:gd name="connsiteY3" fmla="*/ 1143000 h 1785668"/>
                <a:gd name="connsiteX4" fmla="*/ 960546 w 964859"/>
                <a:gd name="connsiteY4" fmla="*/ 707366 h 1785668"/>
                <a:gd name="connsiteX0" fmla="*/ 960546 w 964859"/>
                <a:gd name="connsiteY0" fmla="*/ 707366 h 1785668"/>
                <a:gd name="connsiteX1" fmla="*/ 257493 w 964859"/>
                <a:gd name="connsiteY1" fmla="*/ 0 h 1785668"/>
                <a:gd name="connsiteX2" fmla="*/ 330818 w 964859"/>
                <a:gd name="connsiteY2" fmla="*/ 1785668 h 1785668"/>
                <a:gd name="connsiteX3" fmla="*/ 964859 w 964859"/>
                <a:gd name="connsiteY3" fmla="*/ 1143000 h 1785668"/>
                <a:gd name="connsiteX4" fmla="*/ 960546 w 964859"/>
                <a:gd name="connsiteY4" fmla="*/ 707366 h 1785668"/>
                <a:gd name="connsiteX0" fmla="*/ 960546 w 964859"/>
                <a:gd name="connsiteY0" fmla="*/ 707366 h 1785668"/>
                <a:gd name="connsiteX1" fmla="*/ 257493 w 964859"/>
                <a:gd name="connsiteY1" fmla="*/ 0 h 1785668"/>
                <a:gd name="connsiteX2" fmla="*/ 330818 w 964859"/>
                <a:gd name="connsiteY2" fmla="*/ 1785668 h 1785668"/>
                <a:gd name="connsiteX3" fmla="*/ 964859 w 964859"/>
                <a:gd name="connsiteY3" fmla="*/ 1143000 h 1785668"/>
                <a:gd name="connsiteX4" fmla="*/ 960546 w 964859"/>
                <a:gd name="connsiteY4" fmla="*/ 707366 h 1785668"/>
                <a:gd name="connsiteX0" fmla="*/ 960546 w 964859"/>
                <a:gd name="connsiteY0" fmla="*/ 707366 h 1785668"/>
                <a:gd name="connsiteX1" fmla="*/ 257493 w 964859"/>
                <a:gd name="connsiteY1" fmla="*/ 0 h 1785668"/>
                <a:gd name="connsiteX2" fmla="*/ 330818 w 964859"/>
                <a:gd name="connsiteY2" fmla="*/ 1785668 h 1785668"/>
                <a:gd name="connsiteX3" fmla="*/ 964859 w 964859"/>
                <a:gd name="connsiteY3" fmla="*/ 1143000 h 1785668"/>
                <a:gd name="connsiteX4" fmla="*/ 960546 w 964859"/>
                <a:gd name="connsiteY4" fmla="*/ 707366 h 1785668"/>
                <a:gd name="connsiteX0" fmla="*/ 960546 w 964859"/>
                <a:gd name="connsiteY0" fmla="*/ 707366 h 1785668"/>
                <a:gd name="connsiteX1" fmla="*/ 257493 w 964859"/>
                <a:gd name="connsiteY1" fmla="*/ 0 h 1785668"/>
                <a:gd name="connsiteX2" fmla="*/ 330818 w 964859"/>
                <a:gd name="connsiteY2" fmla="*/ 1785668 h 1785668"/>
                <a:gd name="connsiteX3" fmla="*/ 964859 w 964859"/>
                <a:gd name="connsiteY3" fmla="*/ 1143000 h 1785668"/>
                <a:gd name="connsiteX4" fmla="*/ 960546 w 964859"/>
                <a:gd name="connsiteY4" fmla="*/ 707366 h 17856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64859" h="1785668">
                  <a:moveTo>
                    <a:pt x="960546" y="707366"/>
                  </a:moveTo>
                  <a:lnTo>
                    <a:pt x="257493" y="0"/>
                  </a:lnTo>
                  <a:cubicBezTo>
                    <a:pt x="-179578" y="974785"/>
                    <a:pt x="4452" y="1354347"/>
                    <a:pt x="330818" y="1785668"/>
                  </a:cubicBezTo>
                  <a:lnTo>
                    <a:pt x="964859" y="1143000"/>
                  </a:lnTo>
                  <a:cubicBezTo>
                    <a:pt x="898723" y="1045234"/>
                    <a:pt x="832587" y="887084"/>
                    <a:pt x="960546" y="707366"/>
                  </a:cubicBezTo>
                  <a:close/>
                </a:path>
              </a:pathLst>
            </a:custGeom>
            <a:solidFill>
              <a:srgbClr val="EB73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6" name="任意多边形 23">
              <a:extLst>
                <a:ext uri="{FF2B5EF4-FFF2-40B4-BE49-F238E27FC236}">
                  <a16:creationId xmlns:a16="http://schemas.microsoft.com/office/drawing/2014/main" id="{7B3AAA5E-5C4F-4290-BD67-5BC3C9DA4669}"/>
                </a:ext>
              </a:extLst>
            </p:cNvPr>
            <p:cNvSpPr/>
            <p:nvPr/>
          </p:nvSpPr>
          <p:spPr>
            <a:xfrm flipH="1">
              <a:off x="4012726" y="3750269"/>
              <a:ext cx="1234418" cy="2284542"/>
            </a:xfrm>
            <a:custGeom>
              <a:avLst/>
              <a:gdLst>
                <a:gd name="connsiteX0" fmla="*/ 703053 w 707366"/>
                <a:gd name="connsiteY0" fmla="*/ 707366 h 1785668"/>
                <a:gd name="connsiteX1" fmla="*/ 0 w 707366"/>
                <a:gd name="connsiteY1" fmla="*/ 0 h 1785668"/>
                <a:gd name="connsiteX2" fmla="*/ 73325 w 707366"/>
                <a:gd name="connsiteY2" fmla="*/ 1785668 h 1785668"/>
                <a:gd name="connsiteX3" fmla="*/ 707366 w 707366"/>
                <a:gd name="connsiteY3" fmla="*/ 1143000 h 1785668"/>
                <a:gd name="connsiteX4" fmla="*/ 703053 w 707366"/>
                <a:gd name="connsiteY4" fmla="*/ 707366 h 1785668"/>
                <a:gd name="connsiteX0" fmla="*/ 884674 w 888987"/>
                <a:gd name="connsiteY0" fmla="*/ 707366 h 1785668"/>
                <a:gd name="connsiteX1" fmla="*/ 181621 w 888987"/>
                <a:gd name="connsiteY1" fmla="*/ 0 h 1785668"/>
                <a:gd name="connsiteX2" fmla="*/ 254946 w 888987"/>
                <a:gd name="connsiteY2" fmla="*/ 1785668 h 1785668"/>
                <a:gd name="connsiteX3" fmla="*/ 888987 w 888987"/>
                <a:gd name="connsiteY3" fmla="*/ 1143000 h 1785668"/>
                <a:gd name="connsiteX4" fmla="*/ 884674 w 888987"/>
                <a:gd name="connsiteY4" fmla="*/ 707366 h 1785668"/>
                <a:gd name="connsiteX0" fmla="*/ 960546 w 964859"/>
                <a:gd name="connsiteY0" fmla="*/ 707366 h 1785668"/>
                <a:gd name="connsiteX1" fmla="*/ 257493 w 964859"/>
                <a:gd name="connsiteY1" fmla="*/ 0 h 1785668"/>
                <a:gd name="connsiteX2" fmla="*/ 330818 w 964859"/>
                <a:gd name="connsiteY2" fmla="*/ 1785668 h 1785668"/>
                <a:gd name="connsiteX3" fmla="*/ 964859 w 964859"/>
                <a:gd name="connsiteY3" fmla="*/ 1143000 h 1785668"/>
                <a:gd name="connsiteX4" fmla="*/ 960546 w 964859"/>
                <a:gd name="connsiteY4" fmla="*/ 707366 h 1785668"/>
                <a:gd name="connsiteX0" fmla="*/ 960546 w 964859"/>
                <a:gd name="connsiteY0" fmla="*/ 707366 h 1785668"/>
                <a:gd name="connsiteX1" fmla="*/ 257493 w 964859"/>
                <a:gd name="connsiteY1" fmla="*/ 0 h 1785668"/>
                <a:gd name="connsiteX2" fmla="*/ 330818 w 964859"/>
                <a:gd name="connsiteY2" fmla="*/ 1785668 h 1785668"/>
                <a:gd name="connsiteX3" fmla="*/ 964859 w 964859"/>
                <a:gd name="connsiteY3" fmla="*/ 1143000 h 1785668"/>
                <a:gd name="connsiteX4" fmla="*/ 960546 w 964859"/>
                <a:gd name="connsiteY4" fmla="*/ 707366 h 1785668"/>
                <a:gd name="connsiteX0" fmla="*/ 960546 w 964859"/>
                <a:gd name="connsiteY0" fmla="*/ 707366 h 1785668"/>
                <a:gd name="connsiteX1" fmla="*/ 257493 w 964859"/>
                <a:gd name="connsiteY1" fmla="*/ 0 h 1785668"/>
                <a:gd name="connsiteX2" fmla="*/ 330818 w 964859"/>
                <a:gd name="connsiteY2" fmla="*/ 1785668 h 1785668"/>
                <a:gd name="connsiteX3" fmla="*/ 964859 w 964859"/>
                <a:gd name="connsiteY3" fmla="*/ 1143000 h 1785668"/>
                <a:gd name="connsiteX4" fmla="*/ 960546 w 964859"/>
                <a:gd name="connsiteY4" fmla="*/ 707366 h 1785668"/>
                <a:gd name="connsiteX0" fmla="*/ 960546 w 964859"/>
                <a:gd name="connsiteY0" fmla="*/ 707366 h 1785668"/>
                <a:gd name="connsiteX1" fmla="*/ 257493 w 964859"/>
                <a:gd name="connsiteY1" fmla="*/ 0 h 1785668"/>
                <a:gd name="connsiteX2" fmla="*/ 330818 w 964859"/>
                <a:gd name="connsiteY2" fmla="*/ 1785668 h 1785668"/>
                <a:gd name="connsiteX3" fmla="*/ 964859 w 964859"/>
                <a:gd name="connsiteY3" fmla="*/ 1143000 h 1785668"/>
                <a:gd name="connsiteX4" fmla="*/ 960546 w 964859"/>
                <a:gd name="connsiteY4" fmla="*/ 707366 h 1785668"/>
                <a:gd name="connsiteX0" fmla="*/ 960546 w 964859"/>
                <a:gd name="connsiteY0" fmla="*/ 707366 h 1785668"/>
                <a:gd name="connsiteX1" fmla="*/ 257493 w 964859"/>
                <a:gd name="connsiteY1" fmla="*/ 0 h 1785668"/>
                <a:gd name="connsiteX2" fmla="*/ 330818 w 964859"/>
                <a:gd name="connsiteY2" fmla="*/ 1785668 h 1785668"/>
                <a:gd name="connsiteX3" fmla="*/ 964859 w 964859"/>
                <a:gd name="connsiteY3" fmla="*/ 1143000 h 1785668"/>
                <a:gd name="connsiteX4" fmla="*/ 960546 w 964859"/>
                <a:gd name="connsiteY4" fmla="*/ 707366 h 17856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64859" h="1785668">
                  <a:moveTo>
                    <a:pt x="960546" y="707366"/>
                  </a:moveTo>
                  <a:lnTo>
                    <a:pt x="257493" y="0"/>
                  </a:lnTo>
                  <a:cubicBezTo>
                    <a:pt x="-179578" y="974785"/>
                    <a:pt x="4452" y="1354347"/>
                    <a:pt x="330818" y="1785668"/>
                  </a:cubicBezTo>
                  <a:lnTo>
                    <a:pt x="964859" y="1143000"/>
                  </a:lnTo>
                  <a:cubicBezTo>
                    <a:pt x="898723" y="1045234"/>
                    <a:pt x="832587" y="887084"/>
                    <a:pt x="960546" y="707366"/>
                  </a:cubicBezTo>
                  <a:close/>
                </a:path>
              </a:pathLst>
            </a:custGeom>
            <a:solidFill>
              <a:srgbClr val="EB73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7" name="任意多边形 24">
              <a:extLst>
                <a:ext uri="{FF2B5EF4-FFF2-40B4-BE49-F238E27FC236}">
                  <a16:creationId xmlns:a16="http://schemas.microsoft.com/office/drawing/2014/main" id="{A7D225FB-EB23-449F-816E-881D76EB539A}"/>
                </a:ext>
              </a:extLst>
            </p:cNvPr>
            <p:cNvSpPr/>
            <p:nvPr/>
          </p:nvSpPr>
          <p:spPr>
            <a:xfrm>
              <a:off x="2587441" y="5262261"/>
              <a:ext cx="2179695" cy="1251967"/>
            </a:xfrm>
            <a:custGeom>
              <a:avLst/>
              <a:gdLst>
                <a:gd name="connsiteX0" fmla="*/ 629728 w 1703717"/>
                <a:gd name="connsiteY0" fmla="*/ 0 h 638354"/>
                <a:gd name="connsiteX1" fmla="*/ 1073989 w 1703717"/>
                <a:gd name="connsiteY1" fmla="*/ 4313 h 638354"/>
                <a:gd name="connsiteX2" fmla="*/ 1703717 w 1703717"/>
                <a:gd name="connsiteY2" fmla="*/ 638354 h 638354"/>
                <a:gd name="connsiteX3" fmla="*/ 0 w 1703717"/>
                <a:gd name="connsiteY3" fmla="*/ 625415 h 638354"/>
                <a:gd name="connsiteX4" fmla="*/ 629728 w 1703717"/>
                <a:gd name="connsiteY4" fmla="*/ 0 h 638354"/>
                <a:gd name="connsiteX0" fmla="*/ 629728 w 1703717"/>
                <a:gd name="connsiteY0" fmla="*/ 0 h 836791"/>
                <a:gd name="connsiteX1" fmla="*/ 1073989 w 1703717"/>
                <a:gd name="connsiteY1" fmla="*/ 4313 h 836791"/>
                <a:gd name="connsiteX2" fmla="*/ 1703717 w 1703717"/>
                <a:gd name="connsiteY2" fmla="*/ 638354 h 836791"/>
                <a:gd name="connsiteX3" fmla="*/ 0 w 1703717"/>
                <a:gd name="connsiteY3" fmla="*/ 625415 h 836791"/>
                <a:gd name="connsiteX4" fmla="*/ 629728 w 1703717"/>
                <a:gd name="connsiteY4" fmla="*/ 0 h 836791"/>
                <a:gd name="connsiteX0" fmla="*/ 629728 w 1703717"/>
                <a:gd name="connsiteY0" fmla="*/ 0 h 969949"/>
                <a:gd name="connsiteX1" fmla="*/ 1073989 w 1703717"/>
                <a:gd name="connsiteY1" fmla="*/ 4313 h 969949"/>
                <a:gd name="connsiteX2" fmla="*/ 1703717 w 1703717"/>
                <a:gd name="connsiteY2" fmla="*/ 638354 h 969949"/>
                <a:gd name="connsiteX3" fmla="*/ 0 w 1703717"/>
                <a:gd name="connsiteY3" fmla="*/ 625415 h 969949"/>
                <a:gd name="connsiteX4" fmla="*/ 629728 w 1703717"/>
                <a:gd name="connsiteY4" fmla="*/ 0 h 969949"/>
                <a:gd name="connsiteX0" fmla="*/ 629728 w 1703717"/>
                <a:gd name="connsiteY0" fmla="*/ 0 h 969949"/>
                <a:gd name="connsiteX1" fmla="*/ 1073989 w 1703717"/>
                <a:gd name="connsiteY1" fmla="*/ 4313 h 969949"/>
                <a:gd name="connsiteX2" fmla="*/ 1703717 w 1703717"/>
                <a:gd name="connsiteY2" fmla="*/ 638354 h 969949"/>
                <a:gd name="connsiteX3" fmla="*/ 0 w 1703717"/>
                <a:gd name="connsiteY3" fmla="*/ 625415 h 969949"/>
                <a:gd name="connsiteX4" fmla="*/ 629728 w 1703717"/>
                <a:gd name="connsiteY4" fmla="*/ 0 h 969949"/>
                <a:gd name="connsiteX0" fmla="*/ 629728 w 1703717"/>
                <a:gd name="connsiteY0" fmla="*/ 0 h 969949"/>
                <a:gd name="connsiteX1" fmla="*/ 1073989 w 1703717"/>
                <a:gd name="connsiteY1" fmla="*/ 4313 h 969949"/>
                <a:gd name="connsiteX2" fmla="*/ 1703717 w 1703717"/>
                <a:gd name="connsiteY2" fmla="*/ 638354 h 969949"/>
                <a:gd name="connsiteX3" fmla="*/ 0 w 1703717"/>
                <a:gd name="connsiteY3" fmla="*/ 625415 h 969949"/>
                <a:gd name="connsiteX4" fmla="*/ 629728 w 1703717"/>
                <a:gd name="connsiteY4" fmla="*/ 0 h 969949"/>
                <a:gd name="connsiteX0" fmla="*/ 629728 w 1703717"/>
                <a:gd name="connsiteY0" fmla="*/ 0 h 969949"/>
                <a:gd name="connsiteX1" fmla="*/ 1073989 w 1703717"/>
                <a:gd name="connsiteY1" fmla="*/ 4313 h 969949"/>
                <a:gd name="connsiteX2" fmla="*/ 1703717 w 1703717"/>
                <a:gd name="connsiteY2" fmla="*/ 638354 h 969949"/>
                <a:gd name="connsiteX3" fmla="*/ 0 w 1703717"/>
                <a:gd name="connsiteY3" fmla="*/ 625415 h 969949"/>
                <a:gd name="connsiteX4" fmla="*/ 629728 w 1703717"/>
                <a:gd name="connsiteY4" fmla="*/ 0 h 969949"/>
                <a:gd name="connsiteX0" fmla="*/ 629728 w 1703717"/>
                <a:gd name="connsiteY0" fmla="*/ 8627 h 978576"/>
                <a:gd name="connsiteX1" fmla="*/ 1073989 w 1703717"/>
                <a:gd name="connsiteY1" fmla="*/ 0 h 978576"/>
                <a:gd name="connsiteX2" fmla="*/ 1703717 w 1703717"/>
                <a:gd name="connsiteY2" fmla="*/ 646981 h 978576"/>
                <a:gd name="connsiteX3" fmla="*/ 0 w 1703717"/>
                <a:gd name="connsiteY3" fmla="*/ 634042 h 978576"/>
                <a:gd name="connsiteX4" fmla="*/ 629728 w 1703717"/>
                <a:gd name="connsiteY4" fmla="*/ 8627 h 9785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3717" h="978576">
                  <a:moveTo>
                    <a:pt x="629728" y="8627"/>
                  </a:moveTo>
                  <a:cubicBezTo>
                    <a:pt x="743310" y="104955"/>
                    <a:pt x="960407" y="110706"/>
                    <a:pt x="1073989" y="0"/>
                  </a:cubicBezTo>
                  <a:lnTo>
                    <a:pt x="1703717" y="646981"/>
                  </a:lnTo>
                  <a:cubicBezTo>
                    <a:pt x="1299713" y="1078302"/>
                    <a:pt x="416944" y="1104181"/>
                    <a:pt x="0" y="634042"/>
                  </a:cubicBezTo>
                  <a:lnTo>
                    <a:pt x="629728" y="8627"/>
                  </a:lnTo>
                  <a:close/>
                </a:path>
              </a:pathLst>
            </a:custGeom>
            <a:solidFill>
              <a:srgbClr val="EB73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8" name="矩形 17">
              <a:extLst>
                <a:ext uri="{FF2B5EF4-FFF2-40B4-BE49-F238E27FC236}">
                  <a16:creationId xmlns:a16="http://schemas.microsoft.com/office/drawing/2014/main" id="{F3EAB1E1-14BB-4E5A-BD95-CAB72EE2E634}"/>
                </a:ext>
              </a:extLst>
            </p:cNvPr>
            <p:cNvSpPr/>
            <p:nvPr/>
          </p:nvSpPr>
          <p:spPr>
            <a:xfrm>
              <a:off x="3084972" y="3273960"/>
              <a:ext cx="1139305" cy="748147"/>
            </a:xfrm>
            <a:prstGeom prst="rect">
              <a:avLst/>
            </a:prstGeom>
          </p:spPr>
          <p:txBody>
            <a:bodyPr wrap="square">
              <a:spAutoFit/>
            </a:bodyPr>
            <a:lstStyle/>
            <a:p>
              <a:pPr algn="ctr"/>
              <a:r>
                <a:rPr lang="en-US" altLang="zh-CN" sz="3200" dirty="0">
                  <a:solidFill>
                    <a:schemeClr val="bg1"/>
                  </a:solidFill>
                  <a:latin typeface="Haettenschweiler" panose="020B0706040902060204" pitchFamily="34" charset="0"/>
                  <a:ea typeface="微软雅黑" panose="020B0503020204020204" pitchFamily="34" charset="-122"/>
                </a:rPr>
                <a:t>01</a:t>
              </a:r>
              <a:endParaRPr lang="zh-CN" altLang="en-US" sz="3200" dirty="0">
                <a:solidFill>
                  <a:schemeClr val="bg1"/>
                </a:solidFill>
                <a:latin typeface="Haettenschweiler" panose="020B0706040902060204" pitchFamily="34" charset="0"/>
                <a:ea typeface="微软雅黑" panose="020B0503020204020204" pitchFamily="34" charset="-122"/>
              </a:endParaRPr>
            </a:p>
          </p:txBody>
        </p:sp>
        <p:sp>
          <p:nvSpPr>
            <p:cNvPr id="19" name="矩形 18">
              <a:extLst>
                <a:ext uri="{FF2B5EF4-FFF2-40B4-BE49-F238E27FC236}">
                  <a16:creationId xmlns:a16="http://schemas.microsoft.com/office/drawing/2014/main" id="{3A92DF65-0521-4494-BFBF-706F1D6718D1}"/>
                </a:ext>
              </a:extLst>
            </p:cNvPr>
            <p:cNvSpPr/>
            <p:nvPr/>
          </p:nvSpPr>
          <p:spPr>
            <a:xfrm>
              <a:off x="4097388" y="4622396"/>
              <a:ext cx="1139305" cy="748147"/>
            </a:xfrm>
            <a:prstGeom prst="rect">
              <a:avLst/>
            </a:prstGeom>
          </p:spPr>
          <p:txBody>
            <a:bodyPr wrap="square">
              <a:spAutoFit/>
            </a:bodyPr>
            <a:lstStyle/>
            <a:p>
              <a:pPr algn="ctr"/>
              <a:r>
                <a:rPr lang="en-US" altLang="zh-CN" sz="3200" dirty="0">
                  <a:solidFill>
                    <a:schemeClr val="bg1"/>
                  </a:solidFill>
                  <a:latin typeface="Haettenschweiler" panose="020B0706040902060204" pitchFamily="34" charset="0"/>
                  <a:ea typeface="微软雅黑" panose="020B0503020204020204" pitchFamily="34" charset="-122"/>
                </a:rPr>
                <a:t>02</a:t>
              </a:r>
              <a:endParaRPr lang="zh-CN" altLang="en-US" sz="3200" dirty="0">
                <a:solidFill>
                  <a:schemeClr val="bg1"/>
                </a:solidFill>
                <a:latin typeface="Haettenschweiler" panose="020B0706040902060204" pitchFamily="34" charset="0"/>
                <a:ea typeface="微软雅黑" panose="020B0503020204020204" pitchFamily="34" charset="-122"/>
              </a:endParaRPr>
            </a:p>
          </p:txBody>
        </p:sp>
        <p:sp>
          <p:nvSpPr>
            <p:cNvPr id="20" name="矩形 19">
              <a:extLst>
                <a:ext uri="{FF2B5EF4-FFF2-40B4-BE49-F238E27FC236}">
                  <a16:creationId xmlns:a16="http://schemas.microsoft.com/office/drawing/2014/main" id="{67623433-AFF8-4F2E-A3A3-5B3EE8FD8A2F}"/>
                </a:ext>
              </a:extLst>
            </p:cNvPr>
            <p:cNvSpPr/>
            <p:nvPr/>
          </p:nvSpPr>
          <p:spPr>
            <a:xfrm>
              <a:off x="2064557" y="4518466"/>
              <a:ext cx="1139305" cy="748147"/>
            </a:xfrm>
            <a:prstGeom prst="rect">
              <a:avLst/>
            </a:prstGeom>
          </p:spPr>
          <p:txBody>
            <a:bodyPr wrap="square">
              <a:spAutoFit/>
            </a:bodyPr>
            <a:lstStyle/>
            <a:p>
              <a:pPr algn="ctr"/>
              <a:r>
                <a:rPr lang="en-US" altLang="zh-CN" sz="3200" dirty="0">
                  <a:solidFill>
                    <a:schemeClr val="bg1"/>
                  </a:solidFill>
                  <a:latin typeface="Haettenschweiler" panose="020B0706040902060204" pitchFamily="34" charset="0"/>
                  <a:ea typeface="微软雅黑" panose="020B0503020204020204" pitchFamily="34" charset="-122"/>
                </a:rPr>
                <a:t>04</a:t>
              </a:r>
              <a:endParaRPr lang="zh-CN" altLang="en-US" sz="3200" dirty="0">
                <a:solidFill>
                  <a:schemeClr val="bg1"/>
                </a:solidFill>
                <a:latin typeface="Haettenschweiler" panose="020B0706040902060204" pitchFamily="34" charset="0"/>
                <a:ea typeface="微软雅黑" panose="020B0503020204020204" pitchFamily="34" charset="-122"/>
              </a:endParaRPr>
            </a:p>
          </p:txBody>
        </p:sp>
        <p:sp>
          <p:nvSpPr>
            <p:cNvPr id="21" name="矩形 20">
              <a:extLst>
                <a:ext uri="{FF2B5EF4-FFF2-40B4-BE49-F238E27FC236}">
                  <a16:creationId xmlns:a16="http://schemas.microsoft.com/office/drawing/2014/main" id="{ADDD8520-742D-45D9-B259-1BF8151F603A}"/>
                </a:ext>
              </a:extLst>
            </p:cNvPr>
            <p:cNvSpPr/>
            <p:nvPr/>
          </p:nvSpPr>
          <p:spPr>
            <a:xfrm>
              <a:off x="3108428" y="5618799"/>
              <a:ext cx="1139304" cy="739088"/>
            </a:xfrm>
            <a:prstGeom prst="rect">
              <a:avLst/>
            </a:prstGeom>
          </p:spPr>
          <p:txBody>
            <a:bodyPr wrap="square">
              <a:spAutoFit/>
            </a:bodyPr>
            <a:lstStyle/>
            <a:p>
              <a:pPr algn="ctr"/>
              <a:r>
                <a:rPr lang="en-US" altLang="zh-CN" sz="3200" dirty="0">
                  <a:solidFill>
                    <a:schemeClr val="bg1"/>
                  </a:solidFill>
                  <a:latin typeface="Haettenschweiler" panose="020B0706040902060204" pitchFamily="34" charset="0"/>
                  <a:ea typeface="微软雅黑" panose="020B0503020204020204" pitchFamily="34" charset="-122"/>
                </a:rPr>
                <a:t>03</a:t>
              </a:r>
              <a:endParaRPr lang="zh-CN" altLang="en-US" sz="3200" dirty="0">
                <a:solidFill>
                  <a:schemeClr val="bg1"/>
                </a:solidFill>
                <a:latin typeface="Haettenschweiler" panose="020B0706040902060204" pitchFamily="34" charset="0"/>
                <a:ea typeface="微软雅黑" panose="020B0503020204020204" pitchFamily="34" charset="-122"/>
              </a:endParaRPr>
            </a:p>
          </p:txBody>
        </p:sp>
      </p:grpSp>
    </p:spTree>
    <p:extLst>
      <p:ext uri="{BB962C8B-B14F-4D97-AF65-F5344CB8AC3E}">
        <p14:creationId xmlns:p14="http://schemas.microsoft.com/office/powerpoint/2010/main" val="2721893385"/>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47" presetClass="entr" presetSubtype="0"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750"/>
                                        <p:tgtEl>
                                          <p:spTgt spid="10"/>
                                        </p:tgtEl>
                                      </p:cBhvr>
                                    </p:animEffect>
                                    <p:anim calcmode="lin" valueType="num">
                                      <p:cBhvr>
                                        <p:cTn id="12" dur="750" fill="hold"/>
                                        <p:tgtEl>
                                          <p:spTgt spid="10"/>
                                        </p:tgtEl>
                                        <p:attrNameLst>
                                          <p:attrName>ppt_x</p:attrName>
                                        </p:attrNameLst>
                                      </p:cBhvr>
                                      <p:tavLst>
                                        <p:tav tm="0">
                                          <p:val>
                                            <p:strVal val="#ppt_x"/>
                                          </p:val>
                                        </p:tav>
                                        <p:tav tm="100000">
                                          <p:val>
                                            <p:strVal val="#ppt_x"/>
                                          </p:val>
                                        </p:tav>
                                      </p:tavLst>
                                    </p:anim>
                                    <p:anim calcmode="lin" valueType="num">
                                      <p:cBhvr>
                                        <p:cTn id="13" dur="75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id="{F0FC0F70-AC76-4EA2-86EB-0B407A4ACBB5}"/>
              </a:ext>
            </a:extLst>
          </p:cNvPr>
          <p:cNvGrpSpPr/>
          <p:nvPr/>
        </p:nvGrpSpPr>
        <p:grpSpPr>
          <a:xfrm>
            <a:off x="0" y="153586"/>
            <a:ext cx="12190413" cy="761717"/>
            <a:chOff x="0" y="576496"/>
            <a:chExt cx="12190413" cy="761717"/>
          </a:xfrm>
        </p:grpSpPr>
        <p:sp>
          <p:nvSpPr>
            <p:cNvPr id="11" name="矩形 10">
              <a:extLst>
                <a:ext uri="{FF2B5EF4-FFF2-40B4-BE49-F238E27FC236}">
                  <a16:creationId xmlns:a16="http://schemas.microsoft.com/office/drawing/2014/main" id="{84C0791A-6676-4043-BBF1-DD2993D19C98}"/>
                </a:ext>
              </a:extLst>
            </p:cNvPr>
            <p:cNvSpPr/>
            <p:nvPr/>
          </p:nvSpPr>
          <p:spPr>
            <a:xfrm flipV="1">
              <a:off x="0" y="1292494"/>
              <a:ext cx="12190413" cy="45719"/>
            </a:xfrm>
            <a:prstGeom prst="rect">
              <a:avLst/>
            </a:prstGeom>
            <a:solidFill>
              <a:srgbClr val="EB73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8">
              <a:extLst>
                <a:ext uri="{FF2B5EF4-FFF2-40B4-BE49-F238E27FC236}">
                  <a16:creationId xmlns:a16="http://schemas.microsoft.com/office/drawing/2014/main" id="{E9BB0E5B-E5F4-4490-B3C7-C915B81DF5B6}"/>
                </a:ext>
              </a:extLst>
            </p:cNvPr>
            <p:cNvSpPr txBox="1">
              <a:spLocks noChangeArrowheads="1"/>
            </p:cNvSpPr>
            <p:nvPr/>
          </p:nvSpPr>
          <p:spPr bwMode="auto">
            <a:xfrm>
              <a:off x="1474626" y="576496"/>
              <a:ext cx="3255323"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600" dirty="0">
                  <a:solidFill>
                    <a:srgbClr val="EB738F"/>
                  </a:solidFill>
                  <a:latin typeface="华文中宋" panose="02010600040101010101" pitchFamily="2" charset="-122"/>
                  <a:ea typeface="华文中宋" panose="02010600040101010101" pitchFamily="2" charset="-122"/>
                  <a:sym typeface="Arial" panose="020B0604020202020204" pitchFamily="34" charset="0"/>
                </a:rPr>
                <a:t>成功项目展示</a:t>
              </a:r>
            </a:p>
          </p:txBody>
        </p:sp>
      </p:grpSp>
      <p:sp>
        <p:nvSpPr>
          <p:cNvPr id="5" name="椭圆 4">
            <a:extLst>
              <a:ext uri="{FF2B5EF4-FFF2-40B4-BE49-F238E27FC236}">
                <a16:creationId xmlns:a16="http://schemas.microsoft.com/office/drawing/2014/main" id="{F03A9545-7503-4503-B142-8B25132BD96A}"/>
              </a:ext>
            </a:extLst>
          </p:cNvPr>
          <p:cNvSpPr/>
          <p:nvPr/>
        </p:nvSpPr>
        <p:spPr>
          <a:xfrm>
            <a:off x="1389781" y="2270525"/>
            <a:ext cx="2164977" cy="2164977"/>
          </a:xfrm>
          <a:prstGeom prst="ellipse">
            <a:avLst/>
          </a:prstGeom>
          <a:solidFill>
            <a:srgbClr val="EB73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a:extLst>
              <a:ext uri="{FF2B5EF4-FFF2-40B4-BE49-F238E27FC236}">
                <a16:creationId xmlns:a16="http://schemas.microsoft.com/office/drawing/2014/main" id="{B235CA68-5820-4411-B180-9DB1A246D77B}"/>
              </a:ext>
            </a:extLst>
          </p:cNvPr>
          <p:cNvSpPr/>
          <p:nvPr/>
        </p:nvSpPr>
        <p:spPr>
          <a:xfrm>
            <a:off x="3801287" y="2270524"/>
            <a:ext cx="2164977" cy="2164977"/>
          </a:xfrm>
          <a:prstGeom prst="ellipse">
            <a:avLst/>
          </a:prstGeom>
          <a:solidFill>
            <a:srgbClr val="EB73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a:extLst>
              <a:ext uri="{FF2B5EF4-FFF2-40B4-BE49-F238E27FC236}">
                <a16:creationId xmlns:a16="http://schemas.microsoft.com/office/drawing/2014/main" id="{420F7211-3A4F-4C46-B722-81C65124AAA8}"/>
              </a:ext>
            </a:extLst>
          </p:cNvPr>
          <p:cNvSpPr/>
          <p:nvPr/>
        </p:nvSpPr>
        <p:spPr>
          <a:xfrm>
            <a:off x="6212793" y="2270525"/>
            <a:ext cx="2164977" cy="2164977"/>
          </a:xfrm>
          <a:prstGeom prst="ellipse">
            <a:avLst/>
          </a:prstGeom>
          <a:solidFill>
            <a:srgbClr val="EB73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a:extLst>
              <a:ext uri="{FF2B5EF4-FFF2-40B4-BE49-F238E27FC236}">
                <a16:creationId xmlns:a16="http://schemas.microsoft.com/office/drawing/2014/main" id="{A43DFB5C-A368-41E7-BCB6-DE00928B2B02}"/>
              </a:ext>
            </a:extLst>
          </p:cNvPr>
          <p:cNvSpPr/>
          <p:nvPr/>
        </p:nvSpPr>
        <p:spPr>
          <a:xfrm>
            <a:off x="8624299" y="2270524"/>
            <a:ext cx="2164977" cy="2164977"/>
          </a:xfrm>
          <a:prstGeom prst="ellipse">
            <a:avLst/>
          </a:prstGeom>
          <a:solidFill>
            <a:srgbClr val="EB73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a:extLst>
              <a:ext uri="{FF2B5EF4-FFF2-40B4-BE49-F238E27FC236}">
                <a16:creationId xmlns:a16="http://schemas.microsoft.com/office/drawing/2014/main" id="{31FC03EC-9630-43AD-B738-0B3962919C4D}"/>
              </a:ext>
            </a:extLst>
          </p:cNvPr>
          <p:cNvSpPr/>
          <p:nvPr/>
        </p:nvSpPr>
        <p:spPr>
          <a:xfrm>
            <a:off x="3247643" y="2937036"/>
            <a:ext cx="831952" cy="831952"/>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a:extLst>
              <a:ext uri="{FF2B5EF4-FFF2-40B4-BE49-F238E27FC236}">
                <a16:creationId xmlns:a16="http://schemas.microsoft.com/office/drawing/2014/main" id="{27196E78-620C-4353-819A-169951AF34F6}"/>
              </a:ext>
            </a:extLst>
          </p:cNvPr>
          <p:cNvSpPr/>
          <p:nvPr/>
        </p:nvSpPr>
        <p:spPr>
          <a:xfrm>
            <a:off x="5673553" y="2937036"/>
            <a:ext cx="831952" cy="831952"/>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a:extLst>
              <a:ext uri="{FF2B5EF4-FFF2-40B4-BE49-F238E27FC236}">
                <a16:creationId xmlns:a16="http://schemas.microsoft.com/office/drawing/2014/main" id="{D73C38BB-F657-4164-B60B-C0918C56A789}"/>
              </a:ext>
            </a:extLst>
          </p:cNvPr>
          <p:cNvSpPr/>
          <p:nvPr/>
        </p:nvSpPr>
        <p:spPr>
          <a:xfrm>
            <a:off x="8085059" y="2937036"/>
            <a:ext cx="831952" cy="831952"/>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5" name="组合 14">
            <a:extLst>
              <a:ext uri="{FF2B5EF4-FFF2-40B4-BE49-F238E27FC236}">
                <a16:creationId xmlns:a16="http://schemas.microsoft.com/office/drawing/2014/main" id="{1646905B-1907-4121-96A6-A7EFE9513D89}"/>
              </a:ext>
            </a:extLst>
          </p:cNvPr>
          <p:cNvGrpSpPr/>
          <p:nvPr/>
        </p:nvGrpSpPr>
        <p:grpSpPr>
          <a:xfrm>
            <a:off x="3512742" y="3229232"/>
            <a:ext cx="301753" cy="288591"/>
            <a:chOff x="1004888" y="993775"/>
            <a:chExt cx="2438400" cy="2332038"/>
          </a:xfrm>
          <a:solidFill>
            <a:srgbClr val="EB738F"/>
          </a:solidFill>
        </p:grpSpPr>
        <p:sp>
          <p:nvSpPr>
            <p:cNvPr id="16" name="Freeform 25">
              <a:extLst>
                <a:ext uri="{FF2B5EF4-FFF2-40B4-BE49-F238E27FC236}">
                  <a16:creationId xmlns:a16="http://schemas.microsoft.com/office/drawing/2014/main" id="{30DE8FFE-7FDB-45A8-B9E5-3A487EA1C6A2}"/>
                </a:ext>
              </a:extLst>
            </p:cNvPr>
            <p:cNvSpPr>
              <a:spLocks/>
            </p:cNvSpPr>
            <p:nvPr/>
          </p:nvSpPr>
          <p:spPr bwMode="auto">
            <a:xfrm>
              <a:off x="1898651" y="2670175"/>
              <a:ext cx="655638" cy="655638"/>
            </a:xfrm>
            <a:custGeom>
              <a:avLst/>
              <a:gdLst>
                <a:gd name="T0" fmla="*/ 206 w 413"/>
                <a:gd name="T1" fmla="*/ 413 h 413"/>
                <a:gd name="T2" fmla="*/ 0 w 413"/>
                <a:gd name="T3" fmla="*/ 0 h 413"/>
                <a:gd name="T4" fmla="*/ 413 w 413"/>
                <a:gd name="T5" fmla="*/ 0 h 413"/>
                <a:gd name="T6" fmla="*/ 206 w 413"/>
                <a:gd name="T7" fmla="*/ 413 h 413"/>
              </a:gdLst>
              <a:ahLst/>
              <a:cxnLst>
                <a:cxn ang="0">
                  <a:pos x="T0" y="T1"/>
                </a:cxn>
                <a:cxn ang="0">
                  <a:pos x="T2" y="T3"/>
                </a:cxn>
                <a:cxn ang="0">
                  <a:pos x="T4" y="T5"/>
                </a:cxn>
                <a:cxn ang="0">
                  <a:pos x="T6" y="T7"/>
                </a:cxn>
              </a:cxnLst>
              <a:rect l="0" t="0" r="r" b="b"/>
              <a:pathLst>
                <a:path w="413" h="413">
                  <a:moveTo>
                    <a:pt x="206" y="413"/>
                  </a:moveTo>
                  <a:lnTo>
                    <a:pt x="0" y="0"/>
                  </a:lnTo>
                  <a:lnTo>
                    <a:pt x="413" y="0"/>
                  </a:lnTo>
                  <a:lnTo>
                    <a:pt x="206" y="41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000">
                <a:solidFill>
                  <a:prstClr val="black"/>
                </a:solidFill>
              </a:endParaRPr>
            </a:p>
          </p:txBody>
        </p:sp>
        <p:sp>
          <p:nvSpPr>
            <p:cNvPr id="17" name="任意多边形 20">
              <a:extLst>
                <a:ext uri="{FF2B5EF4-FFF2-40B4-BE49-F238E27FC236}">
                  <a16:creationId xmlns:a16="http://schemas.microsoft.com/office/drawing/2014/main" id="{952F9681-A1D6-4691-BBD2-48592851408E}"/>
                </a:ext>
              </a:extLst>
            </p:cNvPr>
            <p:cNvSpPr>
              <a:spLocks noChangeArrowheads="1"/>
            </p:cNvSpPr>
            <p:nvPr/>
          </p:nvSpPr>
          <p:spPr bwMode="auto">
            <a:xfrm>
              <a:off x="1004888" y="993775"/>
              <a:ext cx="2438400" cy="1774825"/>
            </a:xfrm>
            <a:custGeom>
              <a:avLst/>
              <a:gdLst>
                <a:gd name="connsiteX0" fmla="*/ 290196 w 2438400"/>
                <a:gd name="connsiteY0" fmla="*/ 0 h 1774825"/>
                <a:gd name="connsiteX1" fmla="*/ 2151973 w 2438400"/>
                <a:gd name="connsiteY1" fmla="*/ 0 h 1774825"/>
                <a:gd name="connsiteX2" fmla="*/ 2438400 w 2438400"/>
                <a:gd name="connsiteY2" fmla="*/ 286384 h 1774825"/>
                <a:gd name="connsiteX3" fmla="*/ 2438400 w 2438400"/>
                <a:gd name="connsiteY3" fmla="*/ 1484673 h 1774825"/>
                <a:gd name="connsiteX4" fmla="*/ 2151973 w 2438400"/>
                <a:gd name="connsiteY4" fmla="*/ 1774825 h 1774825"/>
                <a:gd name="connsiteX5" fmla="*/ 290196 w 2438400"/>
                <a:gd name="connsiteY5" fmla="*/ 1774825 h 1774825"/>
                <a:gd name="connsiteX6" fmla="*/ 0 w 2438400"/>
                <a:gd name="connsiteY6" fmla="*/ 1484673 h 1774825"/>
                <a:gd name="connsiteX7" fmla="*/ 0 w 2438400"/>
                <a:gd name="connsiteY7" fmla="*/ 286384 h 1774825"/>
                <a:gd name="connsiteX8" fmla="*/ 290196 w 2438400"/>
                <a:gd name="connsiteY8" fmla="*/ 0 h 1774825"/>
                <a:gd name="connsiteX9" fmla="*/ 471488 w 2438400"/>
                <a:gd name="connsiteY9" fmla="*/ 425450 h 1774825"/>
                <a:gd name="connsiteX10" fmla="*/ 471488 w 2438400"/>
                <a:gd name="connsiteY10" fmla="*/ 598488 h 1774825"/>
                <a:gd name="connsiteX11" fmla="*/ 1971676 w 2438400"/>
                <a:gd name="connsiteY11" fmla="*/ 598488 h 1774825"/>
                <a:gd name="connsiteX12" fmla="*/ 1971676 w 2438400"/>
                <a:gd name="connsiteY12" fmla="*/ 425450 h 1774825"/>
                <a:gd name="connsiteX13" fmla="*/ 471488 w 2438400"/>
                <a:gd name="connsiteY13" fmla="*/ 425450 h 1774825"/>
                <a:gd name="connsiteX14" fmla="*/ 471488 w 2438400"/>
                <a:gd name="connsiteY14" fmla="*/ 801688 h 1774825"/>
                <a:gd name="connsiteX15" fmla="*/ 471488 w 2438400"/>
                <a:gd name="connsiteY15" fmla="*/ 971551 h 1774825"/>
                <a:gd name="connsiteX16" fmla="*/ 1971676 w 2438400"/>
                <a:gd name="connsiteY16" fmla="*/ 971551 h 1774825"/>
                <a:gd name="connsiteX17" fmla="*/ 1971676 w 2438400"/>
                <a:gd name="connsiteY17" fmla="*/ 801688 h 1774825"/>
                <a:gd name="connsiteX18" fmla="*/ 471488 w 2438400"/>
                <a:gd name="connsiteY18" fmla="*/ 801688 h 1774825"/>
                <a:gd name="connsiteX19" fmla="*/ 471488 w 2438400"/>
                <a:gd name="connsiteY19" fmla="*/ 1174750 h 1774825"/>
                <a:gd name="connsiteX20" fmla="*/ 471488 w 2438400"/>
                <a:gd name="connsiteY20" fmla="*/ 1347788 h 1774825"/>
                <a:gd name="connsiteX21" fmla="*/ 1971676 w 2438400"/>
                <a:gd name="connsiteY21" fmla="*/ 1347788 h 1774825"/>
                <a:gd name="connsiteX22" fmla="*/ 1971676 w 2438400"/>
                <a:gd name="connsiteY22" fmla="*/ 1174750 h 1774825"/>
                <a:gd name="connsiteX23" fmla="*/ 471488 w 2438400"/>
                <a:gd name="connsiteY23" fmla="*/ 1174750 h 1774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438400" h="1774825">
                  <a:moveTo>
                    <a:pt x="290196" y="0"/>
                  </a:moveTo>
                  <a:cubicBezTo>
                    <a:pt x="2151973" y="0"/>
                    <a:pt x="2151973" y="0"/>
                    <a:pt x="2151973" y="0"/>
                  </a:cubicBezTo>
                  <a:cubicBezTo>
                    <a:pt x="2310262" y="0"/>
                    <a:pt x="2438400" y="128119"/>
                    <a:pt x="2438400" y="286384"/>
                  </a:cubicBezTo>
                  <a:lnTo>
                    <a:pt x="2438400" y="1484673"/>
                  </a:lnTo>
                  <a:cubicBezTo>
                    <a:pt x="2438400" y="1646706"/>
                    <a:pt x="2310262" y="1774825"/>
                    <a:pt x="2151973" y="1774825"/>
                  </a:cubicBezTo>
                  <a:cubicBezTo>
                    <a:pt x="290196" y="1774825"/>
                    <a:pt x="290196" y="1774825"/>
                    <a:pt x="290196" y="1774825"/>
                  </a:cubicBezTo>
                  <a:cubicBezTo>
                    <a:pt x="131907" y="1774825"/>
                    <a:pt x="0" y="1646706"/>
                    <a:pt x="0" y="1484673"/>
                  </a:cubicBezTo>
                  <a:cubicBezTo>
                    <a:pt x="0" y="286384"/>
                    <a:pt x="0" y="286384"/>
                    <a:pt x="0" y="286384"/>
                  </a:cubicBezTo>
                  <a:cubicBezTo>
                    <a:pt x="0" y="128119"/>
                    <a:pt x="131907" y="0"/>
                    <a:pt x="290196" y="0"/>
                  </a:cubicBezTo>
                  <a:close/>
                  <a:moveTo>
                    <a:pt x="471488" y="425450"/>
                  </a:moveTo>
                  <a:lnTo>
                    <a:pt x="471488" y="598488"/>
                  </a:lnTo>
                  <a:lnTo>
                    <a:pt x="1971676" y="598488"/>
                  </a:lnTo>
                  <a:lnTo>
                    <a:pt x="1971676" y="425450"/>
                  </a:lnTo>
                  <a:lnTo>
                    <a:pt x="471488" y="425450"/>
                  </a:lnTo>
                  <a:close/>
                  <a:moveTo>
                    <a:pt x="471488" y="801688"/>
                  </a:moveTo>
                  <a:lnTo>
                    <a:pt x="471488" y="971551"/>
                  </a:lnTo>
                  <a:lnTo>
                    <a:pt x="1971676" y="971551"/>
                  </a:lnTo>
                  <a:lnTo>
                    <a:pt x="1971676" y="801688"/>
                  </a:lnTo>
                  <a:lnTo>
                    <a:pt x="471488" y="801688"/>
                  </a:lnTo>
                  <a:close/>
                  <a:moveTo>
                    <a:pt x="471488" y="1174750"/>
                  </a:moveTo>
                  <a:lnTo>
                    <a:pt x="471488" y="1347788"/>
                  </a:lnTo>
                  <a:lnTo>
                    <a:pt x="1971676" y="1347788"/>
                  </a:lnTo>
                  <a:lnTo>
                    <a:pt x="1971676" y="1174750"/>
                  </a:lnTo>
                  <a:lnTo>
                    <a:pt x="471488" y="117475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sz="2000">
                <a:solidFill>
                  <a:prstClr val="black"/>
                </a:solidFill>
              </a:endParaRPr>
            </a:p>
          </p:txBody>
        </p:sp>
      </p:grpSp>
      <p:grpSp>
        <p:nvGrpSpPr>
          <p:cNvPr id="18" name="组合 17">
            <a:extLst>
              <a:ext uri="{FF2B5EF4-FFF2-40B4-BE49-F238E27FC236}">
                <a16:creationId xmlns:a16="http://schemas.microsoft.com/office/drawing/2014/main" id="{F8EFBE39-F85D-4FE0-B49E-4701B3E7C158}"/>
              </a:ext>
            </a:extLst>
          </p:cNvPr>
          <p:cNvGrpSpPr/>
          <p:nvPr/>
        </p:nvGrpSpPr>
        <p:grpSpPr>
          <a:xfrm>
            <a:off x="8299330" y="3199755"/>
            <a:ext cx="403410" cy="306513"/>
            <a:chOff x="4268086" y="4221191"/>
            <a:chExt cx="509646" cy="387231"/>
          </a:xfrm>
          <a:solidFill>
            <a:srgbClr val="EB738F"/>
          </a:solidFill>
        </p:grpSpPr>
        <p:sp>
          <p:nvSpPr>
            <p:cNvPr id="19" name="Freeform 20">
              <a:extLst>
                <a:ext uri="{FF2B5EF4-FFF2-40B4-BE49-F238E27FC236}">
                  <a16:creationId xmlns:a16="http://schemas.microsoft.com/office/drawing/2014/main" id="{C7BF4FC3-3A21-4636-967A-1BC28129592F}"/>
                </a:ext>
              </a:extLst>
            </p:cNvPr>
            <p:cNvSpPr>
              <a:spLocks noEditPoints="1"/>
            </p:cNvSpPr>
            <p:nvPr/>
          </p:nvSpPr>
          <p:spPr bwMode="auto">
            <a:xfrm>
              <a:off x="4268086" y="4273030"/>
              <a:ext cx="337890" cy="335392"/>
            </a:xfrm>
            <a:custGeom>
              <a:avLst/>
              <a:gdLst>
                <a:gd name="T0" fmla="*/ 229 w 229"/>
                <a:gd name="T1" fmla="*/ 128 h 227"/>
                <a:gd name="T2" fmla="*/ 229 w 229"/>
                <a:gd name="T3" fmla="*/ 98 h 227"/>
                <a:gd name="T4" fmla="*/ 206 w 229"/>
                <a:gd name="T5" fmla="*/ 93 h 227"/>
                <a:gd name="T6" fmla="*/ 200 w 229"/>
                <a:gd name="T7" fmla="*/ 76 h 227"/>
                <a:gd name="T8" fmla="*/ 216 w 229"/>
                <a:gd name="T9" fmla="*/ 58 h 227"/>
                <a:gd name="T10" fmla="*/ 198 w 229"/>
                <a:gd name="T11" fmla="*/ 34 h 227"/>
                <a:gd name="T12" fmla="*/ 176 w 229"/>
                <a:gd name="T13" fmla="*/ 44 h 227"/>
                <a:gd name="T14" fmla="*/ 161 w 229"/>
                <a:gd name="T15" fmla="*/ 33 h 227"/>
                <a:gd name="T16" fmla="*/ 164 w 229"/>
                <a:gd name="T17" fmla="*/ 9 h 227"/>
                <a:gd name="T18" fmla="*/ 135 w 229"/>
                <a:gd name="T19" fmla="*/ 0 h 227"/>
                <a:gd name="T20" fmla="*/ 123 w 229"/>
                <a:gd name="T21" fmla="*/ 20 h 227"/>
                <a:gd name="T22" fmla="*/ 114 w 229"/>
                <a:gd name="T23" fmla="*/ 20 h 227"/>
                <a:gd name="T24" fmla="*/ 105 w 229"/>
                <a:gd name="T25" fmla="*/ 20 h 227"/>
                <a:gd name="T26" fmla="*/ 93 w 229"/>
                <a:gd name="T27" fmla="*/ 0 h 227"/>
                <a:gd name="T28" fmla="*/ 65 w 229"/>
                <a:gd name="T29" fmla="*/ 9 h 227"/>
                <a:gd name="T30" fmla="*/ 67 w 229"/>
                <a:gd name="T31" fmla="*/ 33 h 227"/>
                <a:gd name="T32" fmla="*/ 52 w 229"/>
                <a:gd name="T33" fmla="*/ 44 h 227"/>
                <a:gd name="T34" fmla="*/ 30 w 229"/>
                <a:gd name="T35" fmla="*/ 34 h 227"/>
                <a:gd name="T36" fmla="*/ 13 w 229"/>
                <a:gd name="T37" fmla="*/ 58 h 227"/>
                <a:gd name="T38" fmla="*/ 29 w 229"/>
                <a:gd name="T39" fmla="*/ 76 h 227"/>
                <a:gd name="T40" fmla="*/ 23 w 229"/>
                <a:gd name="T41" fmla="*/ 94 h 227"/>
                <a:gd name="T42" fmla="*/ 0 w 229"/>
                <a:gd name="T43" fmla="*/ 98 h 227"/>
                <a:gd name="T44" fmla="*/ 0 w 229"/>
                <a:gd name="T45" fmla="*/ 128 h 227"/>
                <a:gd name="T46" fmla="*/ 23 w 229"/>
                <a:gd name="T47" fmla="*/ 133 h 227"/>
                <a:gd name="T48" fmla="*/ 29 w 229"/>
                <a:gd name="T49" fmla="*/ 151 h 227"/>
                <a:gd name="T50" fmla="*/ 13 w 229"/>
                <a:gd name="T51" fmla="*/ 169 h 227"/>
                <a:gd name="T52" fmla="*/ 31 w 229"/>
                <a:gd name="T53" fmla="*/ 193 h 227"/>
                <a:gd name="T54" fmla="*/ 52 w 229"/>
                <a:gd name="T55" fmla="*/ 183 h 227"/>
                <a:gd name="T56" fmla="*/ 67 w 229"/>
                <a:gd name="T57" fmla="*/ 194 h 227"/>
                <a:gd name="T58" fmla="*/ 65 w 229"/>
                <a:gd name="T59" fmla="*/ 218 h 227"/>
                <a:gd name="T60" fmla="*/ 93 w 229"/>
                <a:gd name="T61" fmla="*/ 227 h 227"/>
                <a:gd name="T62" fmla="*/ 105 w 229"/>
                <a:gd name="T63" fmla="*/ 206 h 227"/>
                <a:gd name="T64" fmla="*/ 114 w 229"/>
                <a:gd name="T65" fmla="*/ 207 h 227"/>
                <a:gd name="T66" fmla="*/ 124 w 229"/>
                <a:gd name="T67" fmla="*/ 206 h 227"/>
                <a:gd name="T68" fmla="*/ 135 w 229"/>
                <a:gd name="T69" fmla="*/ 227 h 227"/>
                <a:gd name="T70" fmla="*/ 164 w 229"/>
                <a:gd name="T71" fmla="*/ 217 h 227"/>
                <a:gd name="T72" fmla="*/ 161 w 229"/>
                <a:gd name="T73" fmla="*/ 194 h 227"/>
                <a:gd name="T74" fmla="*/ 176 w 229"/>
                <a:gd name="T75" fmla="*/ 183 h 227"/>
                <a:gd name="T76" fmla="*/ 198 w 229"/>
                <a:gd name="T77" fmla="*/ 193 h 227"/>
                <a:gd name="T78" fmla="*/ 216 w 229"/>
                <a:gd name="T79" fmla="*/ 168 h 227"/>
                <a:gd name="T80" fmla="*/ 200 w 229"/>
                <a:gd name="T81" fmla="*/ 151 h 227"/>
                <a:gd name="T82" fmla="*/ 206 w 229"/>
                <a:gd name="T83" fmla="*/ 133 h 227"/>
                <a:gd name="T84" fmla="*/ 229 w 229"/>
                <a:gd name="T85" fmla="*/ 128 h 227"/>
                <a:gd name="T86" fmla="*/ 114 w 229"/>
                <a:gd name="T87" fmla="*/ 180 h 227"/>
                <a:gd name="T88" fmla="*/ 47 w 229"/>
                <a:gd name="T89" fmla="*/ 113 h 227"/>
                <a:gd name="T90" fmla="*/ 114 w 229"/>
                <a:gd name="T91" fmla="*/ 46 h 227"/>
                <a:gd name="T92" fmla="*/ 181 w 229"/>
                <a:gd name="T93" fmla="*/ 113 h 227"/>
                <a:gd name="T94" fmla="*/ 114 w 229"/>
                <a:gd name="T95" fmla="*/ 180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29" h="227">
                  <a:moveTo>
                    <a:pt x="229" y="128"/>
                  </a:moveTo>
                  <a:cubicBezTo>
                    <a:pt x="229" y="98"/>
                    <a:pt x="229" y="98"/>
                    <a:pt x="229" y="98"/>
                  </a:cubicBezTo>
                  <a:cubicBezTo>
                    <a:pt x="206" y="93"/>
                    <a:pt x="206" y="93"/>
                    <a:pt x="206" y="93"/>
                  </a:cubicBezTo>
                  <a:cubicBezTo>
                    <a:pt x="204" y="87"/>
                    <a:pt x="202" y="81"/>
                    <a:pt x="200" y="76"/>
                  </a:cubicBezTo>
                  <a:cubicBezTo>
                    <a:pt x="216" y="58"/>
                    <a:pt x="216" y="58"/>
                    <a:pt x="216" y="58"/>
                  </a:cubicBezTo>
                  <a:cubicBezTo>
                    <a:pt x="198" y="34"/>
                    <a:pt x="198" y="34"/>
                    <a:pt x="198" y="34"/>
                  </a:cubicBezTo>
                  <a:cubicBezTo>
                    <a:pt x="176" y="44"/>
                    <a:pt x="176" y="44"/>
                    <a:pt x="176" y="44"/>
                  </a:cubicBezTo>
                  <a:cubicBezTo>
                    <a:pt x="172" y="39"/>
                    <a:pt x="167" y="36"/>
                    <a:pt x="161" y="33"/>
                  </a:cubicBezTo>
                  <a:cubicBezTo>
                    <a:pt x="164" y="9"/>
                    <a:pt x="164" y="9"/>
                    <a:pt x="164" y="9"/>
                  </a:cubicBezTo>
                  <a:cubicBezTo>
                    <a:pt x="135" y="0"/>
                    <a:pt x="135" y="0"/>
                    <a:pt x="135" y="0"/>
                  </a:cubicBezTo>
                  <a:cubicBezTo>
                    <a:pt x="123" y="20"/>
                    <a:pt x="123" y="20"/>
                    <a:pt x="123" y="20"/>
                  </a:cubicBezTo>
                  <a:cubicBezTo>
                    <a:pt x="120" y="20"/>
                    <a:pt x="117" y="20"/>
                    <a:pt x="114" y="20"/>
                  </a:cubicBezTo>
                  <a:cubicBezTo>
                    <a:pt x="111" y="20"/>
                    <a:pt x="108" y="20"/>
                    <a:pt x="105" y="20"/>
                  </a:cubicBezTo>
                  <a:cubicBezTo>
                    <a:pt x="93" y="0"/>
                    <a:pt x="93" y="0"/>
                    <a:pt x="93" y="0"/>
                  </a:cubicBezTo>
                  <a:cubicBezTo>
                    <a:pt x="65" y="9"/>
                    <a:pt x="65" y="9"/>
                    <a:pt x="65" y="9"/>
                  </a:cubicBezTo>
                  <a:cubicBezTo>
                    <a:pt x="67" y="33"/>
                    <a:pt x="67" y="33"/>
                    <a:pt x="67" y="33"/>
                  </a:cubicBezTo>
                  <a:cubicBezTo>
                    <a:pt x="62" y="36"/>
                    <a:pt x="57" y="39"/>
                    <a:pt x="52" y="44"/>
                  </a:cubicBezTo>
                  <a:cubicBezTo>
                    <a:pt x="30" y="34"/>
                    <a:pt x="30" y="34"/>
                    <a:pt x="30" y="34"/>
                  </a:cubicBezTo>
                  <a:cubicBezTo>
                    <a:pt x="13" y="58"/>
                    <a:pt x="13" y="58"/>
                    <a:pt x="13" y="58"/>
                  </a:cubicBezTo>
                  <a:cubicBezTo>
                    <a:pt x="29" y="76"/>
                    <a:pt x="29" y="76"/>
                    <a:pt x="29" y="76"/>
                  </a:cubicBezTo>
                  <a:cubicBezTo>
                    <a:pt x="26" y="81"/>
                    <a:pt x="24" y="87"/>
                    <a:pt x="23" y="94"/>
                  </a:cubicBezTo>
                  <a:cubicBezTo>
                    <a:pt x="0" y="98"/>
                    <a:pt x="0" y="98"/>
                    <a:pt x="0" y="98"/>
                  </a:cubicBezTo>
                  <a:cubicBezTo>
                    <a:pt x="0" y="128"/>
                    <a:pt x="0" y="128"/>
                    <a:pt x="0" y="128"/>
                  </a:cubicBezTo>
                  <a:cubicBezTo>
                    <a:pt x="23" y="133"/>
                    <a:pt x="23" y="133"/>
                    <a:pt x="23" y="133"/>
                  </a:cubicBezTo>
                  <a:cubicBezTo>
                    <a:pt x="24" y="139"/>
                    <a:pt x="26" y="145"/>
                    <a:pt x="29" y="151"/>
                  </a:cubicBezTo>
                  <a:cubicBezTo>
                    <a:pt x="13" y="169"/>
                    <a:pt x="13" y="169"/>
                    <a:pt x="13" y="169"/>
                  </a:cubicBezTo>
                  <a:cubicBezTo>
                    <a:pt x="31" y="193"/>
                    <a:pt x="31" y="193"/>
                    <a:pt x="31" y="193"/>
                  </a:cubicBezTo>
                  <a:cubicBezTo>
                    <a:pt x="52" y="183"/>
                    <a:pt x="52" y="183"/>
                    <a:pt x="52" y="183"/>
                  </a:cubicBezTo>
                  <a:cubicBezTo>
                    <a:pt x="57" y="187"/>
                    <a:pt x="62" y="191"/>
                    <a:pt x="67" y="194"/>
                  </a:cubicBezTo>
                  <a:cubicBezTo>
                    <a:pt x="65" y="218"/>
                    <a:pt x="65" y="218"/>
                    <a:pt x="65" y="218"/>
                  </a:cubicBezTo>
                  <a:cubicBezTo>
                    <a:pt x="93" y="227"/>
                    <a:pt x="93" y="227"/>
                    <a:pt x="93" y="227"/>
                  </a:cubicBezTo>
                  <a:cubicBezTo>
                    <a:pt x="105" y="206"/>
                    <a:pt x="105" y="206"/>
                    <a:pt x="105" y="206"/>
                  </a:cubicBezTo>
                  <a:cubicBezTo>
                    <a:pt x="108" y="207"/>
                    <a:pt x="111" y="207"/>
                    <a:pt x="114" y="207"/>
                  </a:cubicBezTo>
                  <a:cubicBezTo>
                    <a:pt x="117" y="207"/>
                    <a:pt x="121" y="207"/>
                    <a:pt x="124" y="206"/>
                  </a:cubicBezTo>
                  <a:cubicBezTo>
                    <a:pt x="135" y="227"/>
                    <a:pt x="135" y="227"/>
                    <a:pt x="135" y="227"/>
                  </a:cubicBezTo>
                  <a:cubicBezTo>
                    <a:pt x="164" y="217"/>
                    <a:pt x="164" y="217"/>
                    <a:pt x="164" y="217"/>
                  </a:cubicBezTo>
                  <a:cubicBezTo>
                    <a:pt x="161" y="194"/>
                    <a:pt x="161" y="194"/>
                    <a:pt x="161" y="194"/>
                  </a:cubicBezTo>
                  <a:cubicBezTo>
                    <a:pt x="167" y="191"/>
                    <a:pt x="172" y="187"/>
                    <a:pt x="176" y="183"/>
                  </a:cubicBezTo>
                  <a:cubicBezTo>
                    <a:pt x="198" y="193"/>
                    <a:pt x="198" y="193"/>
                    <a:pt x="198" y="193"/>
                  </a:cubicBezTo>
                  <a:cubicBezTo>
                    <a:pt x="216" y="168"/>
                    <a:pt x="216" y="168"/>
                    <a:pt x="216" y="168"/>
                  </a:cubicBezTo>
                  <a:cubicBezTo>
                    <a:pt x="200" y="151"/>
                    <a:pt x="200" y="151"/>
                    <a:pt x="200" y="151"/>
                  </a:cubicBezTo>
                  <a:cubicBezTo>
                    <a:pt x="202" y="145"/>
                    <a:pt x="204" y="139"/>
                    <a:pt x="206" y="133"/>
                  </a:cubicBezTo>
                  <a:lnTo>
                    <a:pt x="229" y="128"/>
                  </a:lnTo>
                  <a:close/>
                  <a:moveTo>
                    <a:pt x="114" y="180"/>
                  </a:moveTo>
                  <a:cubicBezTo>
                    <a:pt x="77" y="180"/>
                    <a:pt x="47" y="150"/>
                    <a:pt x="47" y="113"/>
                  </a:cubicBezTo>
                  <a:cubicBezTo>
                    <a:pt x="47" y="76"/>
                    <a:pt x="77" y="46"/>
                    <a:pt x="114" y="46"/>
                  </a:cubicBezTo>
                  <a:cubicBezTo>
                    <a:pt x="151" y="46"/>
                    <a:pt x="181" y="76"/>
                    <a:pt x="181" y="113"/>
                  </a:cubicBezTo>
                  <a:cubicBezTo>
                    <a:pt x="181" y="150"/>
                    <a:pt x="151" y="180"/>
                    <a:pt x="114" y="1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000">
                <a:solidFill>
                  <a:prstClr val="black"/>
                </a:solidFill>
              </a:endParaRPr>
            </a:p>
          </p:txBody>
        </p:sp>
        <p:sp>
          <p:nvSpPr>
            <p:cNvPr id="20" name="Freeform 21">
              <a:extLst>
                <a:ext uri="{FF2B5EF4-FFF2-40B4-BE49-F238E27FC236}">
                  <a16:creationId xmlns:a16="http://schemas.microsoft.com/office/drawing/2014/main" id="{8E5FD436-3DB2-4E17-B9ED-28246F7EE72E}"/>
                </a:ext>
              </a:extLst>
            </p:cNvPr>
            <p:cNvSpPr>
              <a:spLocks noEditPoints="1"/>
            </p:cNvSpPr>
            <p:nvPr/>
          </p:nvSpPr>
          <p:spPr bwMode="auto">
            <a:xfrm>
              <a:off x="4577871" y="4221191"/>
              <a:ext cx="199861" cy="199861"/>
            </a:xfrm>
            <a:custGeom>
              <a:avLst/>
              <a:gdLst>
                <a:gd name="T0" fmla="*/ 135 w 135"/>
                <a:gd name="T1" fmla="*/ 76 h 135"/>
                <a:gd name="T2" fmla="*/ 135 w 135"/>
                <a:gd name="T3" fmla="*/ 58 h 135"/>
                <a:gd name="T4" fmla="*/ 122 w 135"/>
                <a:gd name="T5" fmla="*/ 55 h 135"/>
                <a:gd name="T6" fmla="*/ 118 w 135"/>
                <a:gd name="T7" fmla="*/ 45 h 135"/>
                <a:gd name="T8" fmla="*/ 128 w 135"/>
                <a:gd name="T9" fmla="*/ 34 h 135"/>
                <a:gd name="T10" fmla="*/ 117 w 135"/>
                <a:gd name="T11" fmla="*/ 20 h 135"/>
                <a:gd name="T12" fmla="*/ 104 w 135"/>
                <a:gd name="T13" fmla="*/ 26 h 135"/>
                <a:gd name="T14" fmla="*/ 96 w 135"/>
                <a:gd name="T15" fmla="*/ 19 h 135"/>
                <a:gd name="T16" fmla="*/ 97 w 135"/>
                <a:gd name="T17" fmla="*/ 5 h 135"/>
                <a:gd name="T18" fmla="*/ 80 w 135"/>
                <a:gd name="T19" fmla="*/ 0 h 135"/>
                <a:gd name="T20" fmla="*/ 73 w 135"/>
                <a:gd name="T21" fmla="*/ 12 h 135"/>
                <a:gd name="T22" fmla="*/ 67 w 135"/>
                <a:gd name="T23" fmla="*/ 12 h 135"/>
                <a:gd name="T24" fmla="*/ 62 w 135"/>
                <a:gd name="T25" fmla="*/ 12 h 135"/>
                <a:gd name="T26" fmla="*/ 55 w 135"/>
                <a:gd name="T27" fmla="*/ 0 h 135"/>
                <a:gd name="T28" fmla="*/ 38 w 135"/>
                <a:gd name="T29" fmla="*/ 5 h 135"/>
                <a:gd name="T30" fmla="*/ 39 w 135"/>
                <a:gd name="T31" fmla="*/ 19 h 135"/>
                <a:gd name="T32" fmla="*/ 30 w 135"/>
                <a:gd name="T33" fmla="*/ 26 h 135"/>
                <a:gd name="T34" fmla="*/ 18 w 135"/>
                <a:gd name="T35" fmla="*/ 20 h 135"/>
                <a:gd name="T36" fmla="*/ 7 w 135"/>
                <a:gd name="T37" fmla="*/ 34 h 135"/>
                <a:gd name="T38" fmla="*/ 17 w 135"/>
                <a:gd name="T39" fmla="*/ 45 h 135"/>
                <a:gd name="T40" fmla="*/ 13 w 135"/>
                <a:gd name="T41" fmla="*/ 55 h 135"/>
                <a:gd name="T42" fmla="*/ 0 w 135"/>
                <a:gd name="T43" fmla="*/ 58 h 135"/>
                <a:gd name="T44" fmla="*/ 0 w 135"/>
                <a:gd name="T45" fmla="*/ 76 h 135"/>
                <a:gd name="T46" fmla="*/ 13 w 135"/>
                <a:gd name="T47" fmla="*/ 79 h 135"/>
                <a:gd name="T48" fmla="*/ 17 w 135"/>
                <a:gd name="T49" fmla="*/ 90 h 135"/>
                <a:gd name="T50" fmla="*/ 7 w 135"/>
                <a:gd name="T51" fmla="*/ 100 h 135"/>
                <a:gd name="T52" fmla="*/ 18 w 135"/>
                <a:gd name="T53" fmla="*/ 114 h 135"/>
                <a:gd name="T54" fmla="*/ 31 w 135"/>
                <a:gd name="T55" fmla="*/ 109 h 135"/>
                <a:gd name="T56" fmla="*/ 39 w 135"/>
                <a:gd name="T57" fmla="*/ 115 h 135"/>
                <a:gd name="T58" fmla="*/ 38 w 135"/>
                <a:gd name="T59" fmla="*/ 129 h 135"/>
                <a:gd name="T60" fmla="*/ 55 w 135"/>
                <a:gd name="T61" fmla="*/ 135 h 135"/>
                <a:gd name="T62" fmla="*/ 62 w 135"/>
                <a:gd name="T63" fmla="*/ 122 h 135"/>
                <a:gd name="T64" fmla="*/ 68 w 135"/>
                <a:gd name="T65" fmla="*/ 123 h 135"/>
                <a:gd name="T66" fmla="*/ 73 w 135"/>
                <a:gd name="T67" fmla="*/ 122 h 135"/>
                <a:gd name="T68" fmla="*/ 80 w 135"/>
                <a:gd name="T69" fmla="*/ 135 h 135"/>
                <a:gd name="T70" fmla="*/ 97 w 135"/>
                <a:gd name="T71" fmla="*/ 129 h 135"/>
                <a:gd name="T72" fmla="*/ 96 w 135"/>
                <a:gd name="T73" fmla="*/ 115 h 135"/>
                <a:gd name="T74" fmla="*/ 104 w 135"/>
                <a:gd name="T75" fmla="*/ 109 h 135"/>
                <a:gd name="T76" fmla="*/ 117 w 135"/>
                <a:gd name="T77" fmla="*/ 114 h 135"/>
                <a:gd name="T78" fmla="*/ 128 w 135"/>
                <a:gd name="T79" fmla="*/ 100 h 135"/>
                <a:gd name="T80" fmla="*/ 118 w 135"/>
                <a:gd name="T81" fmla="*/ 89 h 135"/>
                <a:gd name="T82" fmla="*/ 122 w 135"/>
                <a:gd name="T83" fmla="*/ 79 h 135"/>
                <a:gd name="T84" fmla="*/ 135 w 135"/>
                <a:gd name="T85" fmla="*/ 76 h 135"/>
                <a:gd name="T86" fmla="*/ 67 w 135"/>
                <a:gd name="T87" fmla="*/ 107 h 135"/>
                <a:gd name="T88" fmla="*/ 28 w 135"/>
                <a:gd name="T89" fmla="*/ 67 h 135"/>
                <a:gd name="T90" fmla="*/ 67 w 135"/>
                <a:gd name="T91" fmla="*/ 27 h 135"/>
                <a:gd name="T92" fmla="*/ 107 w 135"/>
                <a:gd name="T93" fmla="*/ 67 h 135"/>
                <a:gd name="T94" fmla="*/ 67 w 135"/>
                <a:gd name="T95" fmla="*/ 107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35" h="135">
                  <a:moveTo>
                    <a:pt x="135" y="76"/>
                  </a:moveTo>
                  <a:cubicBezTo>
                    <a:pt x="135" y="58"/>
                    <a:pt x="135" y="58"/>
                    <a:pt x="135" y="58"/>
                  </a:cubicBezTo>
                  <a:cubicBezTo>
                    <a:pt x="122" y="55"/>
                    <a:pt x="122" y="55"/>
                    <a:pt x="122" y="55"/>
                  </a:cubicBezTo>
                  <a:cubicBezTo>
                    <a:pt x="121" y="52"/>
                    <a:pt x="120" y="48"/>
                    <a:pt x="118" y="45"/>
                  </a:cubicBezTo>
                  <a:cubicBezTo>
                    <a:pt x="128" y="34"/>
                    <a:pt x="128" y="34"/>
                    <a:pt x="128" y="34"/>
                  </a:cubicBezTo>
                  <a:cubicBezTo>
                    <a:pt x="117" y="20"/>
                    <a:pt x="117" y="20"/>
                    <a:pt x="117" y="20"/>
                  </a:cubicBezTo>
                  <a:cubicBezTo>
                    <a:pt x="104" y="26"/>
                    <a:pt x="104" y="26"/>
                    <a:pt x="104" y="26"/>
                  </a:cubicBezTo>
                  <a:cubicBezTo>
                    <a:pt x="102" y="23"/>
                    <a:pt x="99" y="21"/>
                    <a:pt x="96" y="19"/>
                  </a:cubicBezTo>
                  <a:cubicBezTo>
                    <a:pt x="97" y="5"/>
                    <a:pt x="97" y="5"/>
                    <a:pt x="97" y="5"/>
                  </a:cubicBezTo>
                  <a:cubicBezTo>
                    <a:pt x="80" y="0"/>
                    <a:pt x="80" y="0"/>
                    <a:pt x="80" y="0"/>
                  </a:cubicBezTo>
                  <a:cubicBezTo>
                    <a:pt x="73" y="12"/>
                    <a:pt x="73" y="12"/>
                    <a:pt x="73" y="12"/>
                  </a:cubicBezTo>
                  <a:cubicBezTo>
                    <a:pt x="71" y="12"/>
                    <a:pt x="69" y="12"/>
                    <a:pt x="67" y="12"/>
                  </a:cubicBezTo>
                  <a:cubicBezTo>
                    <a:pt x="66" y="12"/>
                    <a:pt x="64" y="12"/>
                    <a:pt x="62" y="12"/>
                  </a:cubicBezTo>
                  <a:cubicBezTo>
                    <a:pt x="55" y="0"/>
                    <a:pt x="55" y="0"/>
                    <a:pt x="55" y="0"/>
                  </a:cubicBezTo>
                  <a:cubicBezTo>
                    <a:pt x="38" y="5"/>
                    <a:pt x="38" y="5"/>
                    <a:pt x="38" y="5"/>
                  </a:cubicBezTo>
                  <a:cubicBezTo>
                    <a:pt x="39" y="19"/>
                    <a:pt x="39" y="19"/>
                    <a:pt x="39" y="19"/>
                  </a:cubicBezTo>
                  <a:cubicBezTo>
                    <a:pt x="36" y="21"/>
                    <a:pt x="33" y="23"/>
                    <a:pt x="30" y="26"/>
                  </a:cubicBezTo>
                  <a:cubicBezTo>
                    <a:pt x="18" y="20"/>
                    <a:pt x="18" y="20"/>
                    <a:pt x="18" y="20"/>
                  </a:cubicBezTo>
                  <a:cubicBezTo>
                    <a:pt x="7" y="34"/>
                    <a:pt x="7" y="34"/>
                    <a:pt x="7" y="34"/>
                  </a:cubicBezTo>
                  <a:cubicBezTo>
                    <a:pt x="17" y="45"/>
                    <a:pt x="17" y="45"/>
                    <a:pt x="17" y="45"/>
                  </a:cubicBezTo>
                  <a:cubicBezTo>
                    <a:pt x="15" y="48"/>
                    <a:pt x="14" y="52"/>
                    <a:pt x="13" y="55"/>
                  </a:cubicBezTo>
                  <a:cubicBezTo>
                    <a:pt x="0" y="58"/>
                    <a:pt x="0" y="58"/>
                    <a:pt x="0" y="58"/>
                  </a:cubicBezTo>
                  <a:cubicBezTo>
                    <a:pt x="0" y="76"/>
                    <a:pt x="0" y="76"/>
                    <a:pt x="0" y="76"/>
                  </a:cubicBezTo>
                  <a:cubicBezTo>
                    <a:pt x="13" y="79"/>
                    <a:pt x="13" y="79"/>
                    <a:pt x="13" y="79"/>
                  </a:cubicBezTo>
                  <a:cubicBezTo>
                    <a:pt x="14" y="83"/>
                    <a:pt x="15" y="86"/>
                    <a:pt x="17" y="90"/>
                  </a:cubicBezTo>
                  <a:cubicBezTo>
                    <a:pt x="7" y="100"/>
                    <a:pt x="7" y="100"/>
                    <a:pt x="7" y="100"/>
                  </a:cubicBezTo>
                  <a:cubicBezTo>
                    <a:pt x="18" y="114"/>
                    <a:pt x="18" y="114"/>
                    <a:pt x="18" y="114"/>
                  </a:cubicBezTo>
                  <a:cubicBezTo>
                    <a:pt x="31" y="109"/>
                    <a:pt x="31" y="109"/>
                    <a:pt x="31" y="109"/>
                  </a:cubicBezTo>
                  <a:cubicBezTo>
                    <a:pt x="33" y="111"/>
                    <a:pt x="36" y="113"/>
                    <a:pt x="39" y="115"/>
                  </a:cubicBezTo>
                  <a:cubicBezTo>
                    <a:pt x="38" y="129"/>
                    <a:pt x="38" y="129"/>
                    <a:pt x="38" y="129"/>
                  </a:cubicBezTo>
                  <a:cubicBezTo>
                    <a:pt x="55" y="135"/>
                    <a:pt x="55" y="135"/>
                    <a:pt x="55" y="135"/>
                  </a:cubicBezTo>
                  <a:cubicBezTo>
                    <a:pt x="62" y="122"/>
                    <a:pt x="62" y="122"/>
                    <a:pt x="62" y="122"/>
                  </a:cubicBezTo>
                  <a:cubicBezTo>
                    <a:pt x="64" y="123"/>
                    <a:pt x="66" y="123"/>
                    <a:pt x="68" y="123"/>
                  </a:cubicBezTo>
                  <a:cubicBezTo>
                    <a:pt x="69" y="123"/>
                    <a:pt x="71" y="123"/>
                    <a:pt x="73" y="122"/>
                  </a:cubicBezTo>
                  <a:cubicBezTo>
                    <a:pt x="80" y="135"/>
                    <a:pt x="80" y="135"/>
                    <a:pt x="80" y="135"/>
                  </a:cubicBezTo>
                  <a:cubicBezTo>
                    <a:pt x="97" y="129"/>
                    <a:pt x="97" y="129"/>
                    <a:pt x="97" y="129"/>
                  </a:cubicBezTo>
                  <a:cubicBezTo>
                    <a:pt x="96" y="115"/>
                    <a:pt x="96" y="115"/>
                    <a:pt x="96" y="115"/>
                  </a:cubicBezTo>
                  <a:cubicBezTo>
                    <a:pt x="99" y="113"/>
                    <a:pt x="102" y="111"/>
                    <a:pt x="104" y="109"/>
                  </a:cubicBezTo>
                  <a:cubicBezTo>
                    <a:pt x="117" y="114"/>
                    <a:pt x="117" y="114"/>
                    <a:pt x="117" y="114"/>
                  </a:cubicBezTo>
                  <a:cubicBezTo>
                    <a:pt x="128" y="100"/>
                    <a:pt x="128" y="100"/>
                    <a:pt x="128" y="100"/>
                  </a:cubicBezTo>
                  <a:cubicBezTo>
                    <a:pt x="118" y="89"/>
                    <a:pt x="118" y="89"/>
                    <a:pt x="118" y="89"/>
                  </a:cubicBezTo>
                  <a:cubicBezTo>
                    <a:pt x="120" y="86"/>
                    <a:pt x="121" y="83"/>
                    <a:pt x="122" y="79"/>
                  </a:cubicBezTo>
                  <a:lnTo>
                    <a:pt x="135" y="76"/>
                  </a:lnTo>
                  <a:close/>
                  <a:moveTo>
                    <a:pt x="67" y="107"/>
                  </a:moveTo>
                  <a:cubicBezTo>
                    <a:pt x="46" y="107"/>
                    <a:pt x="28" y="89"/>
                    <a:pt x="28" y="67"/>
                  </a:cubicBezTo>
                  <a:cubicBezTo>
                    <a:pt x="28" y="45"/>
                    <a:pt x="46" y="27"/>
                    <a:pt x="67" y="27"/>
                  </a:cubicBezTo>
                  <a:cubicBezTo>
                    <a:pt x="89" y="27"/>
                    <a:pt x="107" y="45"/>
                    <a:pt x="107" y="67"/>
                  </a:cubicBezTo>
                  <a:cubicBezTo>
                    <a:pt x="107" y="89"/>
                    <a:pt x="89" y="107"/>
                    <a:pt x="67" y="10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000">
                <a:solidFill>
                  <a:prstClr val="black"/>
                </a:solidFill>
              </a:endParaRPr>
            </a:p>
          </p:txBody>
        </p:sp>
      </p:grpSp>
      <p:grpSp>
        <p:nvGrpSpPr>
          <p:cNvPr id="21" name="组合 20">
            <a:extLst>
              <a:ext uri="{FF2B5EF4-FFF2-40B4-BE49-F238E27FC236}">
                <a16:creationId xmlns:a16="http://schemas.microsoft.com/office/drawing/2014/main" id="{CB319EFB-B994-4787-84A1-B3836442B893}"/>
              </a:ext>
            </a:extLst>
          </p:cNvPr>
          <p:cNvGrpSpPr/>
          <p:nvPr/>
        </p:nvGrpSpPr>
        <p:grpSpPr>
          <a:xfrm>
            <a:off x="5955404" y="3142164"/>
            <a:ext cx="262019" cy="335091"/>
            <a:chOff x="1605186" y="572440"/>
            <a:chExt cx="563562" cy="720725"/>
          </a:xfrm>
          <a:solidFill>
            <a:srgbClr val="EB738F"/>
          </a:solidFill>
        </p:grpSpPr>
        <p:sp>
          <p:nvSpPr>
            <p:cNvPr id="22" name="Freeform 32">
              <a:extLst>
                <a:ext uri="{FF2B5EF4-FFF2-40B4-BE49-F238E27FC236}">
                  <a16:creationId xmlns:a16="http://schemas.microsoft.com/office/drawing/2014/main" id="{C5B2A57D-2BCD-4110-9140-B0CAC5010B25}"/>
                </a:ext>
              </a:extLst>
            </p:cNvPr>
            <p:cNvSpPr>
              <a:spLocks/>
            </p:cNvSpPr>
            <p:nvPr/>
          </p:nvSpPr>
          <p:spPr bwMode="auto">
            <a:xfrm>
              <a:off x="1814736" y="572440"/>
              <a:ext cx="142875" cy="720725"/>
            </a:xfrm>
            <a:custGeom>
              <a:avLst/>
              <a:gdLst>
                <a:gd name="T0" fmla="*/ 64 w 64"/>
                <a:gd name="T1" fmla="*/ 289 h 321"/>
                <a:gd name="T2" fmla="*/ 32 w 64"/>
                <a:gd name="T3" fmla="*/ 321 h 321"/>
                <a:gd name="T4" fmla="*/ 0 w 64"/>
                <a:gd name="T5" fmla="*/ 289 h 321"/>
                <a:gd name="T6" fmla="*/ 0 w 64"/>
                <a:gd name="T7" fmla="*/ 32 h 321"/>
                <a:gd name="T8" fmla="*/ 32 w 64"/>
                <a:gd name="T9" fmla="*/ 0 h 321"/>
                <a:gd name="T10" fmla="*/ 64 w 64"/>
                <a:gd name="T11" fmla="*/ 32 h 321"/>
                <a:gd name="T12" fmla="*/ 64 w 64"/>
                <a:gd name="T13" fmla="*/ 289 h 321"/>
              </a:gdLst>
              <a:ahLst/>
              <a:cxnLst>
                <a:cxn ang="0">
                  <a:pos x="T0" y="T1"/>
                </a:cxn>
                <a:cxn ang="0">
                  <a:pos x="T2" y="T3"/>
                </a:cxn>
                <a:cxn ang="0">
                  <a:pos x="T4" y="T5"/>
                </a:cxn>
                <a:cxn ang="0">
                  <a:pos x="T6" y="T7"/>
                </a:cxn>
                <a:cxn ang="0">
                  <a:pos x="T8" y="T9"/>
                </a:cxn>
                <a:cxn ang="0">
                  <a:pos x="T10" y="T11"/>
                </a:cxn>
                <a:cxn ang="0">
                  <a:pos x="T12" y="T13"/>
                </a:cxn>
              </a:cxnLst>
              <a:rect l="0" t="0" r="r" b="b"/>
              <a:pathLst>
                <a:path w="64" h="321">
                  <a:moveTo>
                    <a:pt x="64" y="289"/>
                  </a:moveTo>
                  <a:cubicBezTo>
                    <a:pt x="64" y="307"/>
                    <a:pt x="49" y="321"/>
                    <a:pt x="32" y="321"/>
                  </a:cubicBezTo>
                  <a:cubicBezTo>
                    <a:pt x="14" y="321"/>
                    <a:pt x="0" y="307"/>
                    <a:pt x="0" y="289"/>
                  </a:cubicBezTo>
                  <a:cubicBezTo>
                    <a:pt x="0" y="32"/>
                    <a:pt x="0" y="32"/>
                    <a:pt x="0" y="32"/>
                  </a:cubicBezTo>
                  <a:cubicBezTo>
                    <a:pt x="0" y="14"/>
                    <a:pt x="14" y="0"/>
                    <a:pt x="32" y="0"/>
                  </a:cubicBezTo>
                  <a:cubicBezTo>
                    <a:pt x="49" y="0"/>
                    <a:pt x="64" y="14"/>
                    <a:pt x="64" y="32"/>
                  </a:cubicBezTo>
                  <a:lnTo>
                    <a:pt x="64" y="28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3" name="Freeform 33">
              <a:extLst>
                <a:ext uri="{FF2B5EF4-FFF2-40B4-BE49-F238E27FC236}">
                  <a16:creationId xmlns:a16="http://schemas.microsoft.com/office/drawing/2014/main" id="{2C9ED485-BB8E-46CF-B431-279E4F6739AE}"/>
                </a:ext>
              </a:extLst>
            </p:cNvPr>
            <p:cNvSpPr>
              <a:spLocks/>
            </p:cNvSpPr>
            <p:nvPr/>
          </p:nvSpPr>
          <p:spPr bwMode="auto">
            <a:xfrm>
              <a:off x="1605186" y="1012177"/>
              <a:ext cx="141288" cy="280988"/>
            </a:xfrm>
            <a:custGeom>
              <a:avLst/>
              <a:gdLst>
                <a:gd name="T0" fmla="*/ 63 w 63"/>
                <a:gd name="T1" fmla="*/ 93 h 125"/>
                <a:gd name="T2" fmla="*/ 32 w 63"/>
                <a:gd name="T3" fmla="*/ 125 h 125"/>
                <a:gd name="T4" fmla="*/ 0 w 63"/>
                <a:gd name="T5" fmla="*/ 93 h 125"/>
                <a:gd name="T6" fmla="*/ 0 w 63"/>
                <a:gd name="T7" fmla="*/ 32 h 125"/>
                <a:gd name="T8" fmla="*/ 32 w 63"/>
                <a:gd name="T9" fmla="*/ 0 h 125"/>
                <a:gd name="T10" fmla="*/ 63 w 63"/>
                <a:gd name="T11" fmla="*/ 32 h 125"/>
                <a:gd name="T12" fmla="*/ 63 w 63"/>
                <a:gd name="T13" fmla="*/ 93 h 125"/>
              </a:gdLst>
              <a:ahLst/>
              <a:cxnLst>
                <a:cxn ang="0">
                  <a:pos x="T0" y="T1"/>
                </a:cxn>
                <a:cxn ang="0">
                  <a:pos x="T2" y="T3"/>
                </a:cxn>
                <a:cxn ang="0">
                  <a:pos x="T4" y="T5"/>
                </a:cxn>
                <a:cxn ang="0">
                  <a:pos x="T6" y="T7"/>
                </a:cxn>
                <a:cxn ang="0">
                  <a:pos x="T8" y="T9"/>
                </a:cxn>
                <a:cxn ang="0">
                  <a:pos x="T10" y="T11"/>
                </a:cxn>
                <a:cxn ang="0">
                  <a:pos x="T12" y="T13"/>
                </a:cxn>
              </a:cxnLst>
              <a:rect l="0" t="0" r="r" b="b"/>
              <a:pathLst>
                <a:path w="63" h="125">
                  <a:moveTo>
                    <a:pt x="63" y="93"/>
                  </a:moveTo>
                  <a:cubicBezTo>
                    <a:pt x="63" y="111"/>
                    <a:pt x="49" y="125"/>
                    <a:pt x="32" y="125"/>
                  </a:cubicBezTo>
                  <a:cubicBezTo>
                    <a:pt x="14" y="125"/>
                    <a:pt x="0" y="111"/>
                    <a:pt x="0" y="93"/>
                  </a:cubicBezTo>
                  <a:cubicBezTo>
                    <a:pt x="0" y="32"/>
                    <a:pt x="0" y="32"/>
                    <a:pt x="0" y="32"/>
                  </a:cubicBezTo>
                  <a:cubicBezTo>
                    <a:pt x="0" y="14"/>
                    <a:pt x="14" y="0"/>
                    <a:pt x="32" y="0"/>
                  </a:cubicBezTo>
                  <a:cubicBezTo>
                    <a:pt x="49" y="0"/>
                    <a:pt x="63" y="14"/>
                    <a:pt x="63" y="32"/>
                  </a:cubicBezTo>
                  <a:lnTo>
                    <a:pt x="63" y="9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4" name="Freeform 34">
              <a:extLst>
                <a:ext uri="{FF2B5EF4-FFF2-40B4-BE49-F238E27FC236}">
                  <a16:creationId xmlns:a16="http://schemas.microsoft.com/office/drawing/2014/main" id="{0B16E898-27C0-4E58-88AB-396FB91B4AEC}"/>
                </a:ext>
              </a:extLst>
            </p:cNvPr>
            <p:cNvSpPr>
              <a:spLocks/>
            </p:cNvSpPr>
            <p:nvPr/>
          </p:nvSpPr>
          <p:spPr bwMode="auto">
            <a:xfrm>
              <a:off x="2025873" y="804215"/>
              <a:ext cx="142875" cy="488950"/>
            </a:xfrm>
            <a:custGeom>
              <a:avLst/>
              <a:gdLst>
                <a:gd name="T0" fmla="*/ 64 w 64"/>
                <a:gd name="T1" fmla="*/ 186 h 218"/>
                <a:gd name="T2" fmla="*/ 32 w 64"/>
                <a:gd name="T3" fmla="*/ 218 h 218"/>
                <a:gd name="T4" fmla="*/ 0 w 64"/>
                <a:gd name="T5" fmla="*/ 186 h 218"/>
                <a:gd name="T6" fmla="*/ 0 w 64"/>
                <a:gd name="T7" fmla="*/ 32 h 218"/>
                <a:gd name="T8" fmla="*/ 32 w 64"/>
                <a:gd name="T9" fmla="*/ 0 h 218"/>
                <a:gd name="T10" fmla="*/ 64 w 64"/>
                <a:gd name="T11" fmla="*/ 32 h 218"/>
                <a:gd name="T12" fmla="*/ 64 w 64"/>
                <a:gd name="T13" fmla="*/ 186 h 218"/>
              </a:gdLst>
              <a:ahLst/>
              <a:cxnLst>
                <a:cxn ang="0">
                  <a:pos x="T0" y="T1"/>
                </a:cxn>
                <a:cxn ang="0">
                  <a:pos x="T2" y="T3"/>
                </a:cxn>
                <a:cxn ang="0">
                  <a:pos x="T4" y="T5"/>
                </a:cxn>
                <a:cxn ang="0">
                  <a:pos x="T6" y="T7"/>
                </a:cxn>
                <a:cxn ang="0">
                  <a:pos x="T8" y="T9"/>
                </a:cxn>
                <a:cxn ang="0">
                  <a:pos x="T10" y="T11"/>
                </a:cxn>
                <a:cxn ang="0">
                  <a:pos x="T12" y="T13"/>
                </a:cxn>
              </a:cxnLst>
              <a:rect l="0" t="0" r="r" b="b"/>
              <a:pathLst>
                <a:path w="64" h="218">
                  <a:moveTo>
                    <a:pt x="64" y="186"/>
                  </a:moveTo>
                  <a:cubicBezTo>
                    <a:pt x="64" y="204"/>
                    <a:pt x="49" y="218"/>
                    <a:pt x="32" y="218"/>
                  </a:cubicBezTo>
                  <a:cubicBezTo>
                    <a:pt x="14" y="218"/>
                    <a:pt x="0" y="204"/>
                    <a:pt x="0" y="186"/>
                  </a:cubicBezTo>
                  <a:cubicBezTo>
                    <a:pt x="0" y="32"/>
                    <a:pt x="0" y="32"/>
                    <a:pt x="0" y="32"/>
                  </a:cubicBezTo>
                  <a:cubicBezTo>
                    <a:pt x="0" y="14"/>
                    <a:pt x="14" y="0"/>
                    <a:pt x="32" y="0"/>
                  </a:cubicBezTo>
                  <a:cubicBezTo>
                    <a:pt x="49" y="0"/>
                    <a:pt x="64" y="14"/>
                    <a:pt x="64" y="32"/>
                  </a:cubicBezTo>
                  <a:lnTo>
                    <a:pt x="64" y="18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sp>
        <p:nvSpPr>
          <p:cNvPr id="25" name="文本框 30">
            <a:extLst>
              <a:ext uri="{FF2B5EF4-FFF2-40B4-BE49-F238E27FC236}">
                <a16:creationId xmlns:a16="http://schemas.microsoft.com/office/drawing/2014/main" id="{3064B449-CDF8-46EA-88DD-124A65CA6831}"/>
              </a:ext>
            </a:extLst>
          </p:cNvPr>
          <p:cNvSpPr txBox="1"/>
          <p:nvPr/>
        </p:nvSpPr>
        <p:spPr>
          <a:xfrm>
            <a:off x="1779305" y="2779888"/>
            <a:ext cx="1221809" cy="646331"/>
          </a:xfrm>
          <a:prstGeom prst="rect">
            <a:avLst/>
          </a:prstGeom>
          <a:noFill/>
          <a:effectLst/>
        </p:spPr>
        <p:txBody>
          <a:bodyPr wrap="none" rtlCol="0">
            <a:spAutoFit/>
          </a:bodyPr>
          <a:lstStyle/>
          <a:p>
            <a:r>
              <a:rPr lang="en-US" altLang="zh-CN" sz="3200" b="1" dirty="0">
                <a:solidFill>
                  <a:schemeClr val="bg1"/>
                </a:solidFill>
              </a:rPr>
              <a:t>  </a:t>
            </a:r>
            <a:r>
              <a:rPr lang="en-US" altLang="zh-CN" sz="3600" b="1" dirty="0">
                <a:solidFill>
                  <a:srgbClr val="FEFEFE"/>
                </a:solidFill>
                <a:latin typeface="方正姚体" panose="02010601030101010101" pitchFamily="2" charset="-122"/>
              </a:rPr>
              <a:t>68%</a:t>
            </a:r>
          </a:p>
        </p:txBody>
      </p:sp>
      <p:sp>
        <p:nvSpPr>
          <p:cNvPr id="26" name="文本框 31">
            <a:extLst>
              <a:ext uri="{FF2B5EF4-FFF2-40B4-BE49-F238E27FC236}">
                <a16:creationId xmlns:a16="http://schemas.microsoft.com/office/drawing/2014/main" id="{EFDA394A-7EE3-4388-A848-5BCD63D8E76F}"/>
              </a:ext>
            </a:extLst>
          </p:cNvPr>
          <p:cNvSpPr txBox="1"/>
          <p:nvPr/>
        </p:nvSpPr>
        <p:spPr>
          <a:xfrm>
            <a:off x="4208381" y="2790356"/>
            <a:ext cx="1221809" cy="646331"/>
          </a:xfrm>
          <a:prstGeom prst="rect">
            <a:avLst/>
          </a:prstGeom>
          <a:noFill/>
          <a:effectLst/>
        </p:spPr>
        <p:txBody>
          <a:bodyPr wrap="none" rtlCol="0">
            <a:spAutoFit/>
          </a:bodyPr>
          <a:lstStyle/>
          <a:p>
            <a:r>
              <a:rPr lang="en-US" altLang="zh-CN" sz="3200" b="1" dirty="0">
                <a:solidFill>
                  <a:schemeClr val="bg1"/>
                </a:solidFill>
              </a:rPr>
              <a:t>  </a:t>
            </a:r>
            <a:r>
              <a:rPr lang="en-US" altLang="zh-CN" sz="3600" b="1" dirty="0">
                <a:solidFill>
                  <a:srgbClr val="FEFEFE"/>
                </a:solidFill>
                <a:latin typeface="方正姚体" panose="02010601030101010101" pitchFamily="2" charset="-122"/>
              </a:rPr>
              <a:t>45%</a:t>
            </a:r>
          </a:p>
        </p:txBody>
      </p:sp>
      <p:sp>
        <p:nvSpPr>
          <p:cNvPr id="27" name="文本框 32">
            <a:extLst>
              <a:ext uri="{FF2B5EF4-FFF2-40B4-BE49-F238E27FC236}">
                <a16:creationId xmlns:a16="http://schemas.microsoft.com/office/drawing/2014/main" id="{D7E90D25-57A6-4969-9819-3E1218D09D90}"/>
              </a:ext>
            </a:extLst>
          </p:cNvPr>
          <p:cNvSpPr txBox="1"/>
          <p:nvPr/>
        </p:nvSpPr>
        <p:spPr>
          <a:xfrm>
            <a:off x="6639565" y="2786654"/>
            <a:ext cx="1221809" cy="646331"/>
          </a:xfrm>
          <a:prstGeom prst="rect">
            <a:avLst/>
          </a:prstGeom>
          <a:noFill/>
          <a:effectLst/>
        </p:spPr>
        <p:txBody>
          <a:bodyPr wrap="none" rtlCol="0">
            <a:spAutoFit/>
          </a:bodyPr>
          <a:lstStyle/>
          <a:p>
            <a:r>
              <a:rPr lang="en-US" altLang="zh-CN" sz="3200" b="1" dirty="0">
                <a:solidFill>
                  <a:schemeClr val="bg1"/>
                </a:solidFill>
              </a:rPr>
              <a:t>  </a:t>
            </a:r>
            <a:r>
              <a:rPr lang="en-US" altLang="zh-CN" sz="3600" b="1" dirty="0">
                <a:solidFill>
                  <a:srgbClr val="FEFEFE"/>
                </a:solidFill>
                <a:latin typeface="方正姚体" panose="02010601030101010101" pitchFamily="2" charset="-122"/>
              </a:rPr>
              <a:t>77%</a:t>
            </a:r>
          </a:p>
        </p:txBody>
      </p:sp>
      <p:sp>
        <p:nvSpPr>
          <p:cNvPr id="28" name="文本框 33">
            <a:extLst>
              <a:ext uri="{FF2B5EF4-FFF2-40B4-BE49-F238E27FC236}">
                <a16:creationId xmlns:a16="http://schemas.microsoft.com/office/drawing/2014/main" id="{5F39DDD3-621D-440C-A67D-3D20EED91A1A}"/>
              </a:ext>
            </a:extLst>
          </p:cNvPr>
          <p:cNvSpPr txBox="1"/>
          <p:nvPr/>
        </p:nvSpPr>
        <p:spPr>
          <a:xfrm>
            <a:off x="9095882" y="2786654"/>
            <a:ext cx="1221809" cy="646331"/>
          </a:xfrm>
          <a:prstGeom prst="rect">
            <a:avLst/>
          </a:prstGeom>
          <a:noFill/>
          <a:effectLst/>
        </p:spPr>
        <p:txBody>
          <a:bodyPr wrap="none" rtlCol="0">
            <a:spAutoFit/>
          </a:bodyPr>
          <a:lstStyle/>
          <a:p>
            <a:r>
              <a:rPr lang="en-US" altLang="zh-CN" sz="3200" b="1" dirty="0">
                <a:solidFill>
                  <a:schemeClr val="bg1"/>
                </a:solidFill>
              </a:rPr>
              <a:t>  </a:t>
            </a:r>
            <a:r>
              <a:rPr lang="en-US" altLang="zh-CN" sz="3600" b="1" dirty="0">
                <a:solidFill>
                  <a:srgbClr val="FEFEFE"/>
                </a:solidFill>
                <a:latin typeface="方正姚体" panose="02010601030101010101" pitchFamily="2" charset="-122"/>
              </a:rPr>
              <a:t>59%</a:t>
            </a:r>
          </a:p>
        </p:txBody>
      </p:sp>
      <p:sp>
        <p:nvSpPr>
          <p:cNvPr id="29" name="文本框 34">
            <a:extLst>
              <a:ext uri="{FF2B5EF4-FFF2-40B4-BE49-F238E27FC236}">
                <a16:creationId xmlns:a16="http://schemas.microsoft.com/office/drawing/2014/main" id="{4FBDE4DA-9626-4681-B711-4AF28341D5EE}"/>
              </a:ext>
            </a:extLst>
          </p:cNvPr>
          <p:cNvSpPr txBox="1"/>
          <p:nvPr/>
        </p:nvSpPr>
        <p:spPr>
          <a:xfrm>
            <a:off x="1760272" y="3811222"/>
            <a:ext cx="1412566" cy="369332"/>
          </a:xfrm>
          <a:prstGeom prst="rect">
            <a:avLst/>
          </a:prstGeom>
          <a:noFill/>
          <a:effectLst/>
        </p:spPr>
        <p:txBody>
          <a:bodyPr wrap="none" rtlCol="0">
            <a:spAutoFit/>
          </a:bodyPr>
          <a:lstStyle/>
          <a:p>
            <a:r>
              <a:rPr lang="en-US" altLang="zh-CN" b="1" dirty="0">
                <a:solidFill>
                  <a:srgbClr val="FEFEFE"/>
                </a:solidFill>
                <a:latin typeface="方正姚体" panose="02010601030101010101" pitchFamily="2" charset="-122"/>
              </a:rPr>
              <a:t>TITLE   HERE</a:t>
            </a:r>
            <a:endParaRPr lang="en-US" altLang="zh-CN" sz="1400" b="1" dirty="0">
              <a:solidFill>
                <a:srgbClr val="FEFEFE"/>
              </a:solidFill>
              <a:latin typeface="方正姚体" panose="02010601030101010101" pitchFamily="2" charset="-122"/>
            </a:endParaRPr>
          </a:p>
        </p:txBody>
      </p:sp>
      <p:sp>
        <p:nvSpPr>
          <p:cNvPr id="30" name="文本框 35">
            <a:extLst>
              <a:ext uri="{FF2B5EF4-FFF2-40B4-BE49-F238E27FC236}">
                <a16:creationId xmlns:a16="http://schemas.microsoft.com/office/drawing/2014/main" id="{4C3D7571-38DD-4EBC-9B00-25FB13E968AB}"/>
              </a:ext>
            </a:extLst>
          </p:cNvPr>
          <p:cNvSpPr txBox="1"/>
          <p:nvPr/>
        </p:nvSpPr>
        <p:spPr>
          <a:xfrm>
            <a:off x="4213142" y="3811222"/>
            <a:ext cx="1412566" cy="369332"/>
          </a:xfrm>
          <a:prstGeom prst="rect">
            <a:avLst/>
          </a:prstGeom>
          <a:noFill/>
          <a:effectLst/>
        </p:spPr>
        <p:txBody>
          <a:bodyPr wrap="none" rtlCol="0">
            <a:spAutoFit/>
          </a:bodyPr>
          <a:lstStyle/>
          <a:p>
            <a:r>
              <a:rPr lang="en-US" altLang="zh-CN" b="1" dirty="0">
                <a:solidFill>
                  <a:srgbClr val="FEFEFE"/>
                </a:solidFill>
                <a:latin typeface="方正姚体" panose="02010601030101010101" pitchFamily="2" charset="-122"/>
              </a:rPr>
              <a:t>TITLE   HERE</a:t>
            </a:r>
            <a:endParaRPr lang="en-US" altLang="zh-CN" sz="1400" b="1" dirty="0">
              <a:solidFill>
                <a:srgbClr val="FEFEFE"/>
              </a:solidFill>
              <a:latin typeface="方正姚体" panose="02010601030101010101" pitchFamily="2" charset="-122"/>
            </a:endParaRPr>
          </a:p>
        </p:txBody>
      </p:sp>
      <p:sp>
        <p:nvSpPr>
          <p:cNvPr id="31" name="文本框 36">
            <a:extLst>
              <a:ext uri="{FF2B5EF4-FFF2-40B4-BE49-F238E27FC236}">
                <a16:creationId xmlns:a16="http://schemas.microsoft.com/office/drawing/2014/main" id="{BAFA1576-A70D-43DE-A3F2-58284B84C809}"/>
              </a:ext>
            </a:extLst>
          </p:cNvPr>
          <p:cNvSpPr txBox="1"/>
          <p:nvPr/>
        </p:nvSpPr>
        <p:spPr>
          <a:xfrm>
            <a:off x="6575460" y="3811222"/>
            <a:ext cx="1412566" cy="369332"/>
          </a:xfrm>
          <a:prstGeom prst="rect">
            <a:avLst/>
          </a:prstGeom>
          <a:noFill/>
          <a:effectLst/>
        </p:spPr>
        <p:txBody>
          <a:bodyPr wrap="none" rtlCol="0">
            <a:spAutoFit/>
          </a:bodyPr>
          <a:lstStyle/>
          <a:p>
            <a:r>
              <a:rPr lang="en-US" altLang="zh-CN" b="1" dirty="0">
                <a:solidFill>
                  <a:srgbClr val="FEFEFE"/>
                </a:solidFill>
                <a:latin typeface="方正姚体" panose="02010601030101010101" pitchFamily="2" charset="-122"/>
              </a:rPr>
              <a:t>TITLE   HERE</a:t>
            </a:r>
            <a:endParaRPr lang="en-US" altLang="zh-CN" sz="1400" b="1" dirty="0">
              <a:solidFill>
                <a:srgbClr val="FEFEFE"/>
              </a:solidFill>
              <a:latin typeface="方正姚体" panose="02010601030101010101" pitchFamily="2" charset="-122"/>
            </a:endParaRPr>
          </a:p>
        </p:txBody>
      </p:sp>
      <p:sp>
        <p:nvSpPr>
          <p:cNvPr id="32" name="文本框 37">
            <a:extLst>
              <a:ext uri="{FF2B5EF4-FFF2-40B4-BE49-F238E27FC236}">
                <a16:creationId xmlns:a16="http://schemas.microsoft.com/office/drawing/2014/main" id="{C87B8827-9FC5-4440-8D99-C69EC3A73176}"/>
              </a:ext>
            </a:extLst>
          </p:cNvPr>
          <p:cNvSpPr txBox="1"/>
          <p:nvPr/>
        </p:nvSpPr>
        <p:spPr>
          <a:xfrm>
            <a:off x="9028311" y="3811222"/>
            <a:ext cx="1412566" cy="369332"/>
          </a:xfrm>
          <a:prstGeom prst="rect">
            <a:avLst/>
          </a:prstGeom>
          <a:noFill/>
          <a:effectLst/>
        </p:spPr>
        <p:txBody>
          <a:bodyPr wrap="none" rtlCol="0">
            <a:spAutoFit/>
          </a:bodyPr>
          <a:lstStyle/>
          <a:p>
            <a:r>
              <a:rPr lang="en-US" altLang="zh-CN" b="1" dirty="0">
                <a:solidFill>
                  <a:srgbClr val="FEFEFE"/>
                </a:solidFill>
                <a:latin typeface="方正姚体" panose="02010601030101010101" pitchFamily="2" charset="-122"/>
              </a:rPr>
              <a:t>TITLE   HERE</a:t>
            </a:r>
            <a:endParaRPr lang="en-US" altLang="zh-CN" sz="1400" b="1" dirty="0">
              <a:solidFill>
                <a:srgbClr val="FEFEFE"/>
              </a:solidFill>
              <a:latin typeface="方正姚体" panose="02010601030101010101" pitchFamily="2" charset="-122"/>
            </a:endParaRPr>
          </a:p>
        </p:txBody>
      </p:sp>
      <p:sp>
        <p:nvSpPr>
          <p:cNvPr id="33" name="文本框 38">
            <a:extLst>
              <a:ext uri="{FF2B5EF4-FFF2-40B4-BE49-F238E27FC236}">
                <a16:creationId xmlns:a16="http://schemas.microsoft.com/office/drawing/2014/main" id="{186BD5E2-3803-4422-92C5-EB550C40E2C0}"/>
              </a:ext>
            </a:extLst>
          </p:cNvPr>
          <p:cNvSpPr txBox="1"/>
          <p:nvPr/>
        </p:nvSpPr>
        <p:spPr>
          <a:xfrm>
            <a:off x="1389781" y="4762300"/>
            <a:ext cx="2153548" cy="1015663"/>
          </a:xfrm>
          <a:prstGeom prst="rect">
            <a:avLst/>
          </a:prstGeom>
          <a:noFill/>
          <a:effectLst/>
        </p:spPr>
        <p:txBody>
          <a:bodyPr wrap="square" rtlCol="0">
            <a:spAutoFit/>
          </a:bodyPr>
          <a:lstStyle/>
          <a:p>
            <a:pPr algn="ct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pPr algn="ct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pPr algn="ct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pPr algn="ct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34" name="文本框 39">
            <a:extLst>
              <a:ext uri="{FF2B5EF4-FFF2-40B4-BE49-F238E27FC236}">
                <a16:creationId xmlns:a16="http://schemas.microsoft.com/office/drawing/2014/main" id="{749DD7A7-7176-4BF5-A591-B8888778FC4D}"/>
              </a:ext>
            </a:extLst>
          </p:cNvPr>
          <p:cNvSpPr txBox="1"/>
          <p:nvPr/>
        </p:nvSpPr>
        <p:spPr>
          <a:xfrm>
            <a:off x="3842651" y="4762300"/>
            <a:ext cx="2153548" cy="1015663"/>
          </a:xfrm>
          <a:prstGeom prst="rect">
            <a:avLst/>
          </a:prstGeom>
          <a:noFill/>
          <a:effectLst/>
        </p:spPr>
        <p:txBody>
          <a:bodyPr wrap="square" rtlCol="0">
            <a:spAutoFit/>
          </a:bodyPr>
          <a:lstStyle/>
          <a:p>
            <a:pPr algn="ct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pPr algn="ct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pPr algn="ct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pPr algn="ct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35" name="文本框 40">
            <a:extLst>
              <a:ext uri="{FF2B5EF4-FFF2-40B4-BE49-F238E27FC236}">
                <a16:creationId xmlns:a16="http://schemas.microsoft.com/office/drawing/2014/main" id="{9D63B4E3-F886-4381-91D3-CAA46F9FEC8B}"/>
              </a:ext>
            </a:extLst>
          </p:cNvPr>
          <p:cNvSpPr txBox="1"/>
          <p:nvPr/>
        </p:nvSpPr>
        <p:spPr>
          <a:xfrm>
            <a:off x="6295521" y="4762300"/>
            <a:ext cx="2153548" cy="1015663"/>
          </a:xfrm>
          <a:prstGeom prst="rect">
            <a:avLst/>
          </a:prstGeom>
          <a:noFill/>
          <a:effectLst/>
        </p:spPr>
        <p:txBody>
          <a:bodyPr wrap="square" rtlCol="0">
            <a:spAutoFit/>
          </a:bodyPr>
          <a:lstStyle/>
          <a:p>
            <a:pPr algn="ct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pPr algn="ct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pPr algn="ct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pPr algn="ct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36" name="文本框 41">
            <a:extLst>
              <a:ext uri="{FF2B5EF4-FFF2-40B4-BE49-F238E27FC236}">
                <a16:creationId xmlns:a16="http://schemas.microsoft.com/office/drawing/2014/main" id="{0FD35DE8-65EB-4C94-B25F-55FCACC7C8A1}"/>
              </a:ext>
            </a:extLst>
          </p:cNvPr>
          <p:cNvSpPr txBox="1"/>
          <p:nvPr/>
        </p:nvSpPr>
        <p:spPr>
          <a:xfrm>
            <a:off x="8693997" y="4762300"/>
            <a:ext cx="2153548" cy="1015663"/>
          </a:xfrm>
          <a:prstGeom prst="rect">
            <a:avLst/>
          </a:prstGeom>
          <a:noFill/>
          <a:effectLst/>
        </p:spPr>
        <p:txBody>
          <a:bodyPr wrap="square" rtlCol="0">
            <a:spAutoFit/>
          </a:bodyPr>
          <a:lstStyle/>
          <a:p>
            <a:pPr algn="ct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pPr algn="ct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pPr algn="ct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pPr algn="ct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Tree>
    <p:extLst>
      <p:ext uri="{BB962C8B-B14F-4D97-AF65-F5344CB8AC3E}">
        <p14:creationId xmlns:p14="http://schemas.microsoft.com/office/powerpoint/2010/main" val="872230564"/>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250"/>
                                        <p:tgtEl>
                                          <p:spTgt spid="5"/>
                                        </p:tgtEl>
                                      </p:cBhvr>
                                    </p:animEffect>
                                    <p:anim calcmode="lin" valueType="num">
                                      <p:cBhvr>
                                        <p:cTn id="12" dur="250" fill="hold"/>
                                        <p:tgtEl>
                                          <p:spTgt spid="5"/>
                                        </p:tgtEl>
                                        <p:attrNameLst>
                                          <p:attrName>ppt_x</p:attrName>
                                        </p:attrNameLst>
                                      </p:cBhvr>
                                      <p:tavLst>
                                        <p:tav tm="0">
                                          <p:val>
                                            <p:strVal val="#ppt_x"/>
                                          </p:val>
                                        </p:tav>
                                        <p:tav tm="100000">
                                          <p:val>
                                            <p:strVal val="#ppt_x"/>
                                          </p:val>
                                        </p:tav>
                                      </p:tavLst>
                                    </p:anim>
                                    <p:anim calcmode="lin" valueType="num">
                                      <p:cBhvr>
                                        <p:cTn id="13" dur="250" fill="hold"/>
                                        <p:tgtEl>
                                          <p:spTgt spid="5"/>
                                        </p:tgtEl>
                                        <p:attrNameLst>
                                          <p:attrName>ppt_y</p:attrName>
                                        </p:attrNameLst>
                                      </p:cBhvr>
                                      <p:tavLst>
                                        <p:tav tm="0">
                                          <p:val>
                                            <p:strVal val="#ppt_y+.1"/>
                                          </p:val>
                                        </p:tav>
                                        <p:tav tm="100000">
                                          <p:val>
                                            <p:strVal val="#ppt_y"/>
                                          </p:val>
                                        </p:tav>
                                      </p:tavLst>
                                    </p:anim>
                                  </p:childTnLst>
                                </p:cTn>
                              </p:par>
                            </p:childTnLst>
                          </p:cTn>
                        </p:par>
                        <p:par>
                          <p:cTn id="14" fill="hold">
                            <p:stCondLst>
                              <p:cond delay="750"/>
                            </p:stCondLst>
                            <p:childTnLst>
                              <p:par>
                                <p:cTn id="15" presetID="42" presetClass="entr" presetSubtype="0"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250"/>
                                        <p:tgtEl>
                                          <p:spTgt spid="6"/>
                                        </p:tgtEl>
                                      </p:cBhvr>
                                    </p:animEffect>
                                    <p:anim calcmode="lin" valueType="num">
                                      <p:cBhvr>
                                        <p:cTn id="18" dur="250" fill="hold"/>
                                        <p:tgtEl>
                                          <p:spTgt spid="6"/>
                                        </p:tgtEl>
                                        <p:attrNameLst>
                                          <p:attrName>ppt_x</p:attrName>
                                        </p:attrNameLst>
                                      </p:cBhvr>
                                      <p:tavLst>
                                        <p:tav tm="0">
                                          <p:val>
                                            <p:strVal val="#ppt_x"/>
                                          </p:val>
                                        </p:tav>
                                        <p:tav tm="100000">
                                          <p:val>
                                            <p:strVal val="#ppt_x"/>
                                          </p:val>
                                        </p:tav>
                                      </p:tavLst>
                                    </p:anim>
                                    <p:anim calcmode="lin" valueType="num">
                                      <p:cBhvr>
                                        <p:cTn id="19" dur="250" fill="hold"/>
                                        <p:tgtEl>
                                          <p:spTgt spid="6"/>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42" presetClass="entr" presetSubtype="0" fill="hold" grpId="0"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fade">
                                      <p:cBhvr>
                                        <p:cTn id="23" dur="250"/>
                                        <p:tgtEl>
                                          <p:spTgt spid="7"/>
                                        </p:tgtEl>
                                      </p:cBhvr>
                                    </p:animEffect>
                                    <p:anim calcmode="lin" valueType="num">
                                      <p:cBhvr>
                                        <p:cTn id="24" dur="250" fill="hold"/>
                                        <p:tgtEl>
                                          <p:spTgt spid="7"/>
                                        </p:tgtEl>
                                        <p:attrNameLst>
                                          <p:attrName>ppt_x</p:attrName>
                                        </p:attrNameLst>
                                      </p:cBhvr>
                                      <p:tavLst>
                                        <p:tav tm="0">
                                          <p:val>
                                            <p:strVal val="#ppt_x"/>
                                          </p:val>
                                        </p:tav>
                                        <p:tav tm="100000">
                                          <p:val>
                                            <p:strVal val="#ppt_x"/>
                                          </p:val>
                                        </p:tav>
                                      </p:tavLst>
                                    </p:anim>
                                    <p:anim calcmode="lin" valueType="num">
                                      <p:cBhvr>
                                        <p:cTn id="25" dur="250" fill="hold"/>
                                        <p:tgtEl>
                                          <p:spTgt spid="7"/>
                                        </p:tgtEl>
                                        <p:attrNameLst>
                                          <p:attrName>ppt_y</p:attrName>
                                        </p:attrNameLst>
                                      </p:cBhvr>
                                      <p:tavLst>
                                        <p:tav tm="0">
                                          <p:val>
                                            <p:strVal val="#ppt_y+.1"/>
                                          </p:val>
                                        </p:tav>
                                        <p:tav tm="100000">
                                          <p:val>
                                            <p:strVal val="#ppt_y"/>
                                          </p:val>
                                        </p:tav>
                                      </p:tavLst>
                                    </p:anim>
                                  </p:childTnLst>
                                </p:cTn>
                              </p:par>
                            </p:childTnLst>
                          </p:cTn>
                        </p:par>
                        <p:par>
                          <p:cTn id="26" fill="hold">
                            <p:stCondLst>
                              <p:cond delay="1250"/>
                            </p:stCondLst>
                            <p:childTnLst>
                              <p:par>
                                <p:cTn id="27" presetID="42" presetClass="entr" presetSubtype="0" fill="hold" grpId="0" nodeType="afterEffect">
                                  <p:stCondLst>
                                    <p:cond delay="0"/>
                                  </p:stCondLst>
                                  <p:childTnLst>
                                    <p:set>
                                      <p:cBhvr>
                                        <p:cTn id="28" dur="1" fill="hold">
                                          <p:stCondLst>
                                            <p:cond delay="0"/>
                                          </p:stCondLst>
                                        </p:cTn>
                                        <p:tgtEl>
                                          <p:spTgt spid="9"/>
                                        </p:tgtEl>
                                        <p:attrNameLst>
                                          <p:attrName>style.visibility</p:attrName>
                                        </p:attrNameLst>
                                      </p:cBhvr>
                                      <p:to>
                                        <p:strVal val="visible"/>
                                      </p:to>
                                    </p:set>
                                    <p:animEffect transition="in" filter="fade">
                                      <p:cBhvr>
                                        <p:cTn id="29" dur="250"/>
                                        <p:tgtEl>
                                          <p:spTgt spid="9"/>
                                        </p:tgtEl>
                                      </p:cBhvr>
                                    </p:animEffect>
                                    <p:anim calcmode="lin" valueType="num">
                                      <p:cBhvr>
                                        <p:cTn id="30" dur="250" fill="hold"/>
                                        <p:tgtEl>
                                          <p:spTgt spid="9"/>
                                        </p:tgtEl>
                                        <p:attrNameLst>
                                          <p:attrName>ppt_x</p:attrName>
                                        </p:attrNameLst>
                                      </p:cBhvr>
                                      <p:tavLst>
                                        <p:tav tm="0">
                                          <p:val>
                                            <p:strVal val="#ppt_x"/>
                                          </p:val>
                                        </p:tav>
                                        <p:tav tm="100000">
                                          <p:val>
                                            <p:strVal val="#ppt_x"/>
                                          </p:val>
                                        </p:tav>
                                      </p:tavLst>
                                    </p:anim>
                                    <p:anim calcmode="lin" valueType="num">
                                      <p:cBhvr>
                                        <p:cTn id="31" dur="250" fill="hold"/>
                                        <p:tgtEl>
                                          <p:spTgt spid="9"/>
                                        </p:tgtEl>
                                        <p:attrNameLst>
                                          <p:attrName>ppt_y</p:attrName>
                                        </p:attrNameLst>
                                      </p:cBhvr>
                                      <p:tavLst>
                                        <p:tav tm="0">
                                          <p:val>
                                            <p:strVal val="#ppt_y+.1"/>
                                          </p:val>
                                        </p:tav>
                                        <p:tav tm="100000">
                                          <p:val>
                                            <p:strVal val="#ppt_y"/>
                                          </p:val>
                                        </p:tav>
                                      </p:tavLst>
                                    </p:anim>
                                  </p:childTnLst>
                                </p:cTn>
                              </p:par>
                            </p:childTnLst>
                          </p:cTn>
                        </p:par>
                        <p:par>
                          <p:cTn id="32" fill="hold">
                            <p:stCondLst>
                              <p:cond delay="1500"/>
                            </p:stCondLst>
                            <p:childTnLst>
                              <p:par>
                                <p:cTn id="33" presetID="42" presetClass="entr" presetSubtype="0" fill="hold" grpId="0" nodeType="afterEffect">
                                  <p:stCondLst>
                                    <p:cond delay="0"/>
                                  </p:stCondLst>
                                  <p:childTnLst>
                                    <p:set>
                                      <p:cBhvr>
                                        <p:cTn id="34" dur="1" fill="hold">
                                          <p:stCondLst>
                                            <p:cond delay="0"/>
                                          </p:stCondLst>
                                        </p:cTn>
                                        <p:tgtEl>
                                          <p:spTgt spid="10"/>
                                        </p:tgtEl>
                                        <p:attrNameLst>
                                          <p:attrName>style.visibility</p:attrName>
                                        </p:attrNameLst>
                                      </p:cBhvr>
                                      <p:to>
                                        <p:strVal val="visible"/>
                                      </p:to>
                                    </p:set>
                                    <p:animEffect transition="in" filter="fade">
                                      <p:cBhvr>
                                        <p:cTn id="35" dur="250"/>
                                        <p:tgtEl>
                                          <p:spTgt spid="10"/>
                                        </p:tgtEl>
                                      </p:cBhvr>
                                    </p:animEffect>
                                    <p:anim calcmode="lin" valueType="num">
                                      <p:cBhvr>
                                        <p:cTn id="36" dur="250" fill="hold"/>
                                        <p:tgtEl>
                                          <p:spTgt spid="10"/>
                                        </p:tgtEl>
                                        <p:attrNameLst>
                                          <p:attrName>ppt_x</p:attrName>
                                        </p:attrNameLst>
                                      </p:cBhvr>
                                      <p:tavLst>
                                        <p:tav tm="0">
                                          <p:val>
                                            <p:strVal val="#ppt_x"/>
                                          </p:val>
                                        </p:tav>
                                        <p:tav tm="100000">
                                          <p:val>
                                            <p:strVal val="#ppt_x"/>
                                          </p:val>
                                        </p:tav>
                                      </p:tavLst>
                                    </p:anim>
                                    <p:anim calcmode="lin" valueType="num">
                                      <p:cBhvr>
                                        <p:cTn id="37" dur="250" fill="hold"/>
                                        <p:tgtEl>
                                          <p:spTgt spid="10"/>
                                        </p:tgtEl>
                                        <p:attrNameLst>
                                          <p:attrName>ppt_y</p:attrName>
                                        </p:attrNameLst>
                                      </p:cBhvr>
                                      <p:tavLst>
                                        <p:tav tm="0">
                                          <p:val>
                                            <p:strVal val="#ppt_y+.1"/>
                                          </p:val>
                                        </p:tav>
                                        <p:tav tm="100000">
                                          <p:val>
                                            <p:strVal val="#ppt_y"/>
                                          </p:val>
                                        </p:tav>
                                      </p:tavLst>
                                    </p:anim>
                                  </p:childTnLst>
                                </p:cTn>
                              </p:par>
                            </p:childTnLst>
                          </p:cTn>
                        </p:par>
                        <p:par>
                          <p:cTn id="38" fill="hold">
                            <p:stCondLst>
                              <p:cond delay="1750"/>
                            </p:stCondLst>
                            <p:childTnLst>
                              <p:par>
                                <p:cTn id="39" presetID="42" presetClass="entr" presetSubtype="0" fill="hold" grpId="0" nodeType="afterEffect">
                                  <p:stCondLst>
                                    <p:cond delay="0"/>
                                  </p:stCondLst>
                                  <p:childTnLst>
                                    <p:set>
                                      <p:cBhvr>
                                        <p:cTn id="40" dur="1" fill="hold">
                                          <p:stCondLst>
                                            <p:cond delay="0"/>
                                          </p:stCondLst>
                                        </p:cTn>
                                        <p:tgtEl>
                                          <p:spTgt spid="13"/>
                                        </p:tgtEl>
                                        <p:attrNameLst>
                                          <p:attrName>style.visibility</p:attrName>
                                        </p:attrNameLst>
                                      </p:cBhvr>
                                      <p:to>
                                        <p:strVal val="visible"/>
                                      </p:to>
                                    </p:set>
                                    <p:animEffect transition="in" filter="fade">
                                      <p:cBhvr>
                                        <p:cTn id="41" dur="250"/>
                                        <p:tgtEl>
                                          <p:spTgt spid="13"/>
                                        </p:tgtEl>
                                      </p:cBhvr>
                                    </p:animEffect>
                                    <p:anim calcmode="lin" valueType="num">
                                      <p:cBhvr>
                                        <p:cTn id="42" dur="250" fill="hold"/>
                                        <p:tgtEl>
                                          <p:spTgt spid="13"/>
                                        </p:tgtEl>
                                        <p:attrNameLst>
                                          <p:attrName>ppt_x</p:attrName>
                                        </p:attrNameLst>
                                      </p:cBhvr>
                                      <p:tavLst>
                                        <p:tav tm="0">
                                          <p:val>
                                            <p:strVal val="#ppt_x"/>
                                          </p:val>
                                        </p:tav>
                                        <p:tav tm="100000">
                                          <p:val>
                                            <p:strVal val="#ppt_x"/>
                                          </p:val>
                                        </p:tav>
                                      </p:tavLst>
                                    </p:anim>
                                    <p:anim calcmode="lin" valueType="num">
                                      <p:cBhvr>
                                        <p:cTn id="43" dur="250" fill="hold"/>
                                        <p:tgtEl>
                                          <p:spTgt spid="13"/>
                                        </p:tgtEl>
                                        <p:attrNameLst>
                                          <p:attrName>ppt_y</p:attrName>
                                        </p:attrNameLst>
                                      </p:cBhvr>
                                      <p:tavLst>
                                        <p:tav tm="0">
                                          <p:val>
                                            <p:strVal val="#ppt_y+.1"/>
                                          </p:val>
                                        </p:tav>
                                        <p:tav tm="100000">
                                          <p:val>
                                            <p:strVal val="#ppt_y"/>
                                          </p:val>
                                        </p:tav>
                                      </p:tavLst>
                                    </p:anim>
                                  </p:childTnLst>
                                </p:cTn>
                              </p:par>
                            </p:childTnLst>
                          </p:cTn>
                        </p:par>
                        <p:par>
                          <p:cTn id="44" fill="hold">
                            <p:stCondLst>
                              <p:cond delay="2000"/>
                            </p:stCondLst>
                            <p:childTnLst>
                              <p:par>
                                <p:cTn id="45" presetID="42" presetClass="entr" presetSubtype="0" fill="hold" grpId="0" nodeType="afterEffect">
                                  <p:stCondLst>
                                    <p:cond delay="0"/>
                                  </p:stCondLst>
                                  <p:childTnLst>
                                    <p:set>
                                      <p:cBhvr>
                                        <p:cTn id="46" dur="1" fill="hold">
                                          <p:stCondLst>
                                            <p:cond delay="0"/>
                                          </p:stCondLst>
                                        </p:cTn>
                                        <p:tgtEl>
                                          <p:spTgt spid="14"/>
                                        </p:tgtEl>
                                        <p:attrNameLst>
                                          <p:attrName>style.visibility</p:attrName>
                                        </p:attrNameLst>
                                      </p:cBhvr>
                                      <p:to>
                                        <p:strVal val="visible"/>
                                      </p:to>
                                    </p:set>
                                    <p:animEffect transition="in" filter="fade">
                                      <p:cBhvr>
                                        <p:cTn id="47" dur="250"/>
                                        <p:tgtEl>
                                          <p:spTgt spid="14"/>
                                        </p:tgtEl>
                                      </p:cBhvr>
                                    </p:animEffect>
                                    <p:anim calcmode="lin" valueType="num">
                                      <p:cBhvr>
                                        <p:cTn id="48" dur="250" fill="hold"/>
                                        <p:tgtEl>
                                          <p:spTgt spid="14"/>
                                        </p:tgtEl>
                                        <p:attrNameLst>
                                          <p:attrName>ppt_x</p:attrName>
                                        </p:attrNameLst>
                                      </p:cBhvr>
                                      <p:tavLst>
                                        <p:tav tm="0">
                                          <p:val>
                                            <p:strVal val="#ppt_x"/>
                                          </p:val>
                                        </p:tav>
                                        <p:tav tm="100000">
                                          <p:val>
                                            <p:strVal val="#ppt_x"/>
                                          </p:val>
                                        </p:tav>
                                      </p:tavLst>
                                    </p:anim>
                                    <p:anim calcmode="lin" valueType="num">
                                      <p:cBhvr>
                                        <p:cTn id="49" dur="250" fill="hold"/>
                                        <p:tgtEl>
                                          <p:spTgt spid="14"/>
                                        </p:tgtEl>
                                        <p:attrNameLst>
                                          <p:attrName>ppt_y</p:attrName>
                                        </p:attrNameLst>
                                      </p:cBhvr>
                                      <p:tavLst>
                                        <p:tav tm="0">
                                          <p:val>
                                            <p:strVal val="#ppt_y+.1"/>
                                          </p:val>
                                        </p:tav>
                                        <p:tav tm="100000">
                                          <p:val>
                                            <p:strVal val="#ppt_y"/>
                                          </p:val>
                                        </p:tav>
                                      </p:tavLst>
                                    </p:anim>
                                  </p:childTnLst>
                                </p:cTn>
                              </p:par>
                            </p:childTnLst>
                          </p:cTn>
                        </p:par>
                        <p:par>
                          <p:cTn id="50" fill="hold">
                            <p:stCondLst>
                              <p:cond delay="2250"/>
                            </p:stCondLst>
                            <p:childTnLst>
                              <p:par>
                                <p:cTn id="51" presetID="42" presetClass="entr" presetSubtype="0" fill="hold" nodeType="afterEffect">
                                  <p:stCondLst>
                                    <p:cond delay="0"/>
                                  </p:stCondLst>
                                  <p:childTnLst>
                                    <p:set>
                                      <p:cBhvr>
                                        <p:cTn id="52" dur="1" fill="hold">
                                          <p:stCondLst>
                                            <p:cond delay="0"/>
                                          </p:stCondLst>
                                        </p:cTn>
                                        <p:tgtEl>
                                          <p:spTgt spid="15"/>
                                        </p:tgtEl>
                                        <p:attrNameLst>
                                          <p:attrName>style.visibility</p:attrName>
                                        </p:attrNameLst>
                                      </p:cBhvr>
                                      <p:to>
                                        <p:strVal val="visible"/>
                                      </p:to>
                                    </p:set>
                                    <p:animEffect transition="in" filter="fade">
                                      <p:cBhvr>
                                        <p:cTn id="53" dur="250"/>
                                        <p:tgtEl>
                                          <p:spTgt spid="15"/>
                                        </p:tgtEl>
                                      </p:cBhvr>
                                    </p:animEffect>
                                    <p:anim calcmode="lin" valueType="num">
                                      <p:cBhvr>
                                        <p:cTn id="54" dur="250" fill="hold"/>
                                        <p:tgtEl>
                                          <p:spTgt spid="15"/>
                                        </p:tgtEl>
                                        <p:attrNameLst>
                                          <p:attrName>ppt_x</p:attrName>
                                        </p:attrNameLst>
                                      </p:cBhvr>
                                      <p:tavLst>
                                        <p:tav tm="0">
                                          <p:val>
                                            <p:strVal val="#ppt_x"/>
                                          </p:val>
                                        </p:tav>
                                        <p:tav tm="100000">
                                          <p:val>
                                            <p:strVal val="#ppt_x"/>
                                          </p:val>
                                        </p:tav>
                                      </p:tavLst>
                                    </p:anim>
                                    <p:anim calcmode="lin" valueType="num">
                                      <p:cBhvr>
                                        <p:cTn id="55" dur="250" fill="hold"/>
                                        <p:tgtEl>
                                          <p:spTgt spid="15"/>
                                        </p:tgtEl>
                                        <p:attrNameLst>
                                          <p:attrName>ppt_y</p:attrName>
                                        </p:attrNameLst>
                                      </p:cBhvr>
                                      <p:tavLst>
                                        <p:tav tm="0">
                                          <p:val>
                                            <p:strVal val="#ppt_y+.1"/>
                                          </p:val>
                                        </p:tav>
                                        <p:tav tm="100000">
                                          <p:val>
                                            <p:strVal val="#ppt_y"/>
                                          </p:val>
                                        </p:tav>
                                      </p:tavLst>
                                    </p:anim>
                                  </p:childTnLst>
                                </p:cTn>
                              </p:par>
                            </p:childTnLst>
                          </p:cTn>
                        </p:par>
                        <p:par>
                          <p:cTn id="56" fill="hold">
                            <p:stCondLst>
                              <p:cond delay="2500"/>
                            </p:stCondLst>
                            <p:childTnLst>
                              <p:par>
                                <p:cTn id="57" presetID="42" presetClass="entr" presetSubtype="0" fill="hold" nodeType="afterEffect">
                                  <p:stCondLst>
                                    <p:cond delay="0"/>
                                  </p:stCondLst>
                                  <p:childTnLst>
                                    <p:set>
                                      <p:cBhvr>
                                        <p:cTn id="58" dur="1" fill="hold">
                                          <p:stCondLst>
                                            <p:cond delay="0"/>
                                          </p:stCondLst>
                                        </p:cTn>
                                        <p:tgtEl>
                                          <p:spTgt spid="18"/>
                                        </p:tgtEl>
                                        <p:attrNameLst>
                                          <p:attrName>style.visibility</p:attrName>
                                        </p:attrNameLst>
                                      </p:cBhvr>
                                      <p:to>
                                        <p:strVal val="visible"/>
                                      </p:to>
                                    </p:set>
                                    <p:animEffect transition="in" filter="fade">
                                      <p:cBhvr>
                                        <p:cTn id="59" dur="250"/>
                                        <p:tgtEl>
                                          <p:spTgt spid="18"/>
                                        </p:tgtEl>
                                      </p:cBhvr>
                                    </p:animEffect>
                                    <p:anim calcmode="lin" valueType="num">
                                      <p:cBhvr>
                                        <p:cTn id="60" dur="250" fill="hold"/>
                                        <p:tgtEl>
                                          <p:spTgt spid="18"/>
                                        </p:tgtEl>
                                        <p:attrNameLst>
                                          <p:attrName>ppt_x</p:attrName>
                                        </p:attrNameLst>
                                      </p:cBhvr>
                                      <p:tavLst>
                                        <p:tav tm="0">
                                          <p:val>
                                            <p:strVal val="#ppt_x"/>
                                          </p:val>
                                        </p:tav>
                                        <p:tav tm="100000">
                                          <p:val>
                                            <p:strVal val="#ppt_x"/>
                                          </p:val>
                                        </p:tav>
                                      </p:tavLst>
                                    </p:anim>
                                    <p:anim calcmode="lin" valueType="num">
                                      <p:cBhvr>
                                        <p:cTn id="61" dur="250" fill="hold"/>
                                        <p:tgtEl>
                                          <p:spTgt spid="18"/>
                                        </p:tgtEl>
                                        <p:attrNameLst>
                                          <p:attrName>ppt_y</p:attrName>
                                        </p:attrNameLst>
                                      </p:cBhvr>
                                      <p:tavLst>
                                        <p:tav tm="0">
                                          <p:val>
                                            <p:strVal val="#ppt_y+.1"/>
                                          </p:val>
                                        </p:tav>
                                        <p:tav tm="100000">
                                          <p:val>
                                            <p:strVal val="#ppt_y"/>
                                          </p:val>
                                        </p:tav>
                                      </p:tavLst>
                                    </p:anim>
                                  </p:childTnLst>
                                </p:cTn>
                              </p:par>
                            </p:childTnLst>
                          </p:cTn>
                        </p:par>
                        <p:par>
                          <p:cTn id="62" fill="hold">
                            <p:stCondLst>
                              <p:cond delay="2750"/>
                            </p:stCondLst>
                            <p:childTnLst>
                              <p:par>
                                <p:cTn id="63" presetID="42" presetClass="entr" presetSubtype="0" fill="hold" nodeType="afterEffect">
                                  <p:stCondLst>
                                    <p:cond delay="0"/>
                                  </p:stCondLst>
                                  <p:childTnLst>
                                    <p:set>
                                      <p:cBhvr>
                                        <p:cTn id="64" dur="1" fill="hold">
                                          <p:stCondLst>
                                            <p:cond delay="0"/>
                                          </p:stCondLst>
                                        </p:cTn>
                                        <p:tgtEl>
                                          <p:spTgt spid="21"/>
                                        </p:tgtEl>
                                        <p:attrNameLst>
                                          <p:attrName>style.visibility</p:attrName>
                                        </p:attrNameLst>
                                      </p:cBhvr>
                                      <p:to>
                                        <p:strVal val="visible"/>
                                      </p:to>
                                    </p:set>
                                    <p:animEffect transition="in" filter="fade">
                                      <p:cBhvr>
                                        <p:cTn id="65" dur="250"/>
                                        <p:tgtEl>
                                          <p:spTgt spid="21"/>
                                        </p:tgtEl>
                                      </p:cBhvr>
                                    </p:animEffect>
                                    <p:anim calcmode="lin" valueType="num">
                                      <p:cBhvr>
                                        <p:cTn id="66" dur="250" fill="hold"/>
                                        <p:tgtEl>
                                          <p:spTgt spid="21"/>
                                        </p:tgtEl>
                                        <p:attrNameLst>
                                          <p:attrName>ppt_x</p:attrName>
                                        </p:attrNameLst>
                                      </p:cBhvr>
                                      <p:tavLst>
                                        <p:tav tm="0">
                                          <p:val>
                                            <p:strVal val="#ppt_x"/>
                                          </p:val>
                                        </p:tav>
                                        <p:tav tm="100000">
                                          <p:val>
                                            <p:strVal val="#ppt_x"/>
                                          </p:val>
                                        </p:tav>
                                      </p:tavLst>
                                    </p:anim>
                                    <p:anim calcmode="lin" valueType="num">
                                      <p:cBhvr>
                                        <p:cTn id="67" dur="250" fill="hold"/>
                                        <p:tgtEl>
                                          <p:spTgt spid="21"/>
                                        </p:tgtEl>
                                        <p:attrNameLst>
                                          <p:attrName>ppt_y</p:attrName>
                                        </p:attrNameLst>
                                      </p:cBhvr>
                                      <p:tavLst>
                                        <p:tav tm="0">
                                          <p:val>
                                            <p:strVal val="#ppt_y+.1"/>
                                          </p:val>
                                        </p:tav>
                                        <p:tav tm="100000">
                                          <p:val>
                                            <p:strVal val="#ppt_y"/>
                                          </p:val>
                                        </p:tav>
                                      </p:tavLst>
                                    </p:anim>
                                  </p:childTnLst>
                                </p:cTn>
                              </p:par>
                            </p:childTnLst>
                          </p:cTn>
                        </p:par>
                        <p:par>
                          <p:cTn id="68" fill="hold">
                            <p:stCondLst>
                              <p:cond delay="3000"/>
                            </p:stCondLst>
                            <p:childTnLst>
                              <p:par>
                                <p:cTn id="69" presetID="42" presetClass="entr" presetSubtype="0" fill="hold" grpId="0" nodeType="afterEffect">
                                  <p:stCondLst>
                                    <p:cond delay="0"/>
                                  </p:stCondLst>
                                  <p:childTnLst>
                                    <p:set>
                                      <p:cBhvr>
                                        <p:cTn id="70" dur="1" fill="hold">
                                          <p:stCondLst>
                                            <p:cond delay="0"/>
                                          </p:stCondLst>
                                        </p:cTn>
                                        <p:tgtEl>
                                          <p:spTgt spid="25"/>
                                        </p:tgtEl>
                                        <p:attrNameLst>
                                          <p:attrName>style.visibility</p:attrName>
                                        </p:attrNameLst>
                                      </p:cBhvr>
                                      <p:to>
                                        <p:strVal val="visible"/>
                                      </p:to>
                                    </p:set>
                                    <p:animEffect transition="in" filter="fade">
                                      <p:cBhvr>
                                        <p:cTn id="71" dur="250"/>
                                        <p:tgtEl>
                                          <p:spTgt spid="25"/>
                                        </p:tgtEl>
                                      </p:cBhvr>
                                    </p:animEffect>
                                    <p:anim calcmode="lin" valueType="num">
                                      <p:cBhvr>
                                        <p:cTn id="72" dur="250" fill="hold"/>
                                        <p:tgtEl>
                                          <p:spTgt spid="25"/>
                                        </p:tgtEl>
                                        <p:attrNameLst>
                                          <p:attrName>ppt_x</p:attrName>
                                        </p:attrNameLst>
                                      </p:cBhvr>
                                      <p:tavLst>
                                        <p:tav tm="0">
                                          <p:val>
                                            <p:strVal val="#ppt_x"/>
                                          </p:val>
                                        </p:tav>
                                        <p:tav tm="100000">
                                          <p:val>
                                            <p:strVal val="#ppt_x"/>
                                          </p:val>
                                        </p:tav>
                                      </p:tavLst>
                                    </p:anim>
                                    <p:anim calcmode="lin" valueType="num">
                                      <p:cBhvr>
                                        <p:cTn id="73" dur="250" fill="hold"/>
                                        <p:tgtEl>
                                          <p:spTgt spid="25"/>
                                        </p:tgtEl>
                                        <p:attrNameLst>
                                          <p:attrName>ppt_y</p:attrName>
                                        </p:attrNameLst>
                                      </p:cBhvr>
                                      <p:tavLst>
                                        <p:tav tm="0">
                                          <p:val>
                                            <p:strVal val="#ppt_y+.1"/>
                                          </p:val>
                                        </p:tav>
                                        <p:tav tm="100000">
                                          <p:val>
                                            <p:strVal val="#ppt_y"/>
                                          </p:val>
                                        </p:tav>
                                      </p:tavLst>
                                    </p:anim>
                                  </p:childTnLst>
                                </p:cTn>
                              </p:par>
                            </p:childTnLst>
                          </p:cTn>
                        </p:par>
                        <p:par>
                          <p:cTn id="74" fill="hold">
                            <p:stCondLst>
                              <p:cond delay="3250"/>
                            </p:stCondLst>
                            <p:childTnLst>
                              <p:par>
                                <p:cTn id="75" presetID="42" presetClass="entr" presetSubtype="0" fill="hold" grpId="0" nodeType="afterEffect">
                                  <p:stCondLst>
                                    <p:cond delay="0"/>
                                  </p:stCondLst>
                                  <p:childTnLst>
                                    <p:set>
                                      <p:cBhvr>
                                        <p:cTn id="76" dur="1" fill="hold">
                                          <p:stCondLst>
                                            <p:cond delay="0"/>
                                          </p:stCondLst>
                                        </p:cTn>
                                        <p:tgtEl>
                                          <p:spTgt spid="26"/>
                                        </p:tgtEl>
                                        <p:attrNameLst>
                                          <p:attrName>style.visibility</p:attrName>
                                        </p:attrNameLst>
                                      </p:cBhvr>
                                      <p:to>
                                        <p:strVal val="visible"/>
                                      </p:to>
                                    </p:set>
                                    <p:animEffect transition="in" filter="fade">
                                      <p:cBhvr>
                                        <p:cTn id="77" dur="250"/>
                                        <p:tgtEl>
                                          <p:spTgt spid="26"/>
                                        </p:tgtEl>
                                      </p:cBhvr>
                                    </p:animEffect>
                                    <p:anim calcmode="lin" valueType="num">
                                      <p:cBhvr>
                                        <p:cTn id="78" dur="250" fill="hold"/>
                                        <p:tgtEl>
                                          <p:spTgt spid="26"/>
                                        </p:tgtEl>
                                        <p:attrNameLst>
                                          <p:attrName>ppt_x</p:attrName>
                                        </p:attrNameLst>
                                      </p:cBhvr>
                                      <p:tavLst>
                                        <p:tav tm="0">
                                          <p:val>
                                            <p:strVal val="#ppt_x"/>
                                          </p:val>
                                        </p:tav>
                                        <p:tav tm="100000">
                                          <p:val>
                                            <p:strVal val="#ppt_x"/>
                                          </p:val>
                                        </p:tav>
                                      </p:tavLst>
                                    </p:anim>
                                    <p:anim calcmode="lin" valueType="num">
                                      <p:cBhvr>
                                        <p:cTn id="79" dur="250" fill="hold"/>
                                        <p:tgtEl>
                                          <p:spTgt spid="26"/>
                                        </p:tgtEl>
                                        <p:attrNameLst>
                                          <p:attrName>ppt_y</p:attrName>
                                        </p:attrNameLst>
                                      </p:cBhvr>
                                      <p:tavLst>
                                        <p:tav tm="0">
                                          <p:val>
                                            <p:strVal val="#ppt_y+.1"/>
                                          </p:val>
                                        </p:tav>
                                        <p:tav tm="100000">
                                          <p:val>
                                            <p:strVal val="#ppt_y"/>
                                          </p:val>
                                        </p:tav>
                                      </p:tavLst>
                                    </p:anim>
                                  </p:childTnLst>
                                </p:cTn>
                              </p:par>
                            </p:childTnLst>
                          </p:cTn>
                        </p:par>
                        <p:par>
                          <p:cTn id="80" fill="hold">
                            <p:stCondLst>
                              <p:cond delay="3500"/>
                            </p:stCondLst>
                            <p:childTnLst>
                              <p:par>
                                <p:cTn id="81" presetID="42" presetClass="entr" presetSubtype="0" fill="hold" grpId="0" nodeType="afterEffect">
                                  <p:stCondLst>
                                    <p:cond delay="0"/>
                                  </p:stCondLst>
                                  <p:childTnLst>
                                    <p:set>
                                      <p:cBhvr>
                                        <p:cTn id="82" dur="1" fill="hold">
                                          <p:stCondLst>
                                            <p:cond delay="0"/>
                                          </p:stCondLst>
                                        </p:cTn>
                                        <p:tgtEl>
                                          <p:spTgt spid="27"/>
                                        </p:tgtEl>
                                        <p:attrNameLst>
                                          <p:attrName>style.visibility</p:attrName>
                                        </p:attrNameLst>
                                      </p:cBhvr>
                                      <p:to>
                                        <p:strVal val="visible"/>
                                      </p:to>
                                    </p:set>
                                    <p:animEffect transition="in" filter="fade">
                                      <p:cBhvr>
                                        <p:cTn id="83" dur="250"/>
                                        <p:tgtEl>
                                          <p:spTgt spid="27"/>
                                        </p:tgtEl>
                                      </p:cBhvr>
                                    </p:animEffect>
                                    <p:anim calcmode="lin" valueType="num">
                                      <p:cBhvr>
                                        <p:cTn id="84" dur="250" fill="hold"/>
                                        <p:tgtEl>
                                          <p:spTgt spid="27"/>
                                        </p:tgtEl>
                                        <p:attrNameLst>
                                          <p:attrName>ppt_x</p:attrName>
                                        </p:attrNameLst>
                                      </p:cBhvr>
                                      <p:tavLst>
                                        <p:tav tm="0">
                                          <p:val>
                                            <p:strVal val="#ppt_x"/>
                                          </p:val>
                                        </p:tav>
                                        <p:tav tm="100000">
                                          <p:val>
                                            <p:strVal val="#ppt_x"/>
                                          </p:val>
                                        </p:tav>
                                      </p:tavLst>
                                    </p:anim>
                                    <p:anim calcmode="lin" valueType="num">
                                      <p:cBhvr>
                                        <p:cTn id="85" dur="250" fill="hold"/>
                                        <p:tgtEl>
                                          <p:spTgt spid="27"/>
                                        </p:tgtEl>
                                        <p:attrNameLst>
                                          <p:attrName>ppt_y</p:attrName>
                                        </p:attrNameLst>
                                      </p:cBhvr>
                                      <p:tavLst>
                                        <p:tav tm="0">
                                          <p:val>
                                            <p:strVal val="#ppt_y+.1"/>
                                          </p:val>
                                        </p:tav>
                                        <p:tav tm="100000">
                                          <p:val>
                                            <p:strVal val="#ppt_y"/>
                                          </p:val>
                                        </p:tav>
                                      </p:tavLst>
                                    </p:anim>
                                  </p:childTnLst>
                                </p:cTn>
                              </p:par>
                            </p:childTnLst>
                          </p:cTn>
                        </p:par>
                        <p:par>
                          <p:cTn id="86" fill="hold">
                            <p:stCondLst>
                              <p:cond delay="3750"/>
                            </p:stCondLst>
                            <p:childTnLst>
                              <p:par>
                                <p:cTn id="87" presetID="42" presetClass="entr" presetSubtype="0" fill="hold" grpId="0" nodeType="afterEffect">
                                  <p:stCondLst>
                                    <p:cond delay="0"/>
                                  </p:stCondLst>
                                  <p:childTnLst>
                                    <p:set>
                                      <p:cBhvr>
                                        <p:cTn id="88" dur="1" fill="hold">
                                          <p:stCondLst>
                                            <p:cond delay="0"/>
                                          </p:stCondLst>
                                        </p:cTn>
                                        <p:tgtEl>
                                          <p:spTgt spid="28"/>
                                        </p:tgtEl>
                                        <p:attrNameLst>
                                          <p:attrName>style.visibility</p:attrName>
                                        </p:attrNameLst>
                                      </p:cBhvr>
                                      <p:to>
                                        <p:strVal val="visible"/>
                                      </p:to>
                                    </p:set>
                                    <p:animEffect transition="in" filter="fade">
                                      <p:cBhvr>
                                        <p:cTn id="89" dur="250"/>
                                        <p:tgtEl>
                                          <p:spTgt spid="28"/>
                                        </p:tgtEl>
                                      </p:cBhvr>
                                    </p:animEffect>
                                    <p:anim calcmode="lin" valueType="num">
                                      <p:cBhvr>
                                        <p:cTn id="90" dur="250" fill="hold"/>
                                        <p:tgtEl>
                                          <p:spTgt spid="28"/>
                                        </p:tgtEl>
                                        <p:attrNameLst>
                                          <p:attrName>ppt_x</p:attrName>
                                        </p:attrNameLst>
                                      </p:cBhvr>
                                      <p:tavLst>
                                        <p:tav tm="0">
                                          <p:val>
                                            <p:strVal val="#ppt_x"/>
                                          </p:val>
                                        </p:tav>
                                        <p:tav tm="100000">
                                          <p:val>
                                            <p:strVal val="#ppt_x"/>
                                          </p:val>
                                        </p:tav>
                                      </p:tavLst>
                                    </p:anim>
                                    <p:anim calcmode="lin" valueType="num">
                                      <p:cBhvr>
                                        <p:cTn id="91" dur="250" fill="hold"/>
                                        <p:tgtEl>
                                          <p:spTgt spid="28"/>
                                        </p:tgtEl>
                                        <p:attrNameLst>
                                          <p:attrName>ppt_y</p:attrName>
                                        </p:attrNameLst>
                                      </p:cBhvr>
                                      <p:tavLst>
                                        <p:tav tm="0">
                                          <p:val>
                                            <p:strVal val="#ppt_y+.1"/>
                                          </p:val>
                                        </p:tav>
                                        <p:tav tm="100000">
                                          <p:val>
                                            <p:strVal val="#ppt_y"/>
                                          </p:val>
                                        </p:tav>
                                      </p:tavLst>
                                    </p:anim>
                                  </p:childTnLst>
                                </p:cTn>
                              </p:par>
                            </p:childTnLst>
                          </p:cTn>
                        </p:par>
                        <p:par>
                          <p:cTn id="92" fill="hold">
                            <p:stCondLst>
                              <p:cond delay="4000"/>
                            </p:stCondLst>
                            <p:childTnLst>
                              <p:par>
                                <p:cTn id="93" presetID="42" presetClass="entr" presetSubtype="0" fill="hold" grpId="0" nodeType="afterEffect">
                                  <p:stCondLst>
                                    <p:cond delay="0"/>
                                  </p:stCondLst>
                                  <p:childTnLst>
                                    <p:set>
                                      <p:cBhvr>
                                        <p:cTn id="94" dur="1" fill="hold">
                                          <p:stCondLst>
                                            <p:cond delay="0"/>
                                          </p:stCondLst>
                                        </p:cTn>
                                        <p:tgtEl>
                                          <p:spTgt spid="29"/>
                                        </p:tgtEl>
                                        <p:attrNameLst>
                                          <p:attrName>style.visibility</p:attrName>
                                        </p:attrNameLst>
                                      </p:cBhvr>
                                      <p:to>
                                        <p:strVal val="visible"/>
                                      </p:to>
                                    </p:set>
                                    <p:animEffect transition="in" filter="fade">
                                      <p:cBhvr>
                                        <p:cTn id="95" dur="250"/>
                                        <p:tgtEl>
                                          <p:spTgt spid="29"/>
                                        </p:tgtEl>
                                      </p:cBhvr>
                                    </p:animEffect>
                                    <p:anim calcmode="lin" valueType="num">
                                      <p:cBhvr>
                                        <p:cTn id="96" dur="250" fill="hold"/>
                                        <p:tgtEl>
                                          <p:spTgt spid="29"/>
                                        </p:tgtEl>
                                        <p:attrNameLst>
                                          <p:attrName>ppt_x</p:attrName>
                                        </p:attrNameLst>
                                      </p:cBhvr>
                                      <p:tavLst>
                                        <p:tav tm="0">
                                          <p:val>
                                            <p:strVal val="#ppt_x"/>
                                          </p:val>
                                        </p:tav>
                                        <p:tav tm="100000">
                                          <p:val>
                                            <p:strVal val="#ppt_x"/>
                                          </p:val>
                                        </p:tav>
                                      </p:tavLst>
                                    </p:anim>
                                    <p:anim calcmode="lin" valueType="num">
                                      <p:cBhvr>
                                        <p:cTn id="97" dur="250" fill="hold"/>
                                        <p:tgtEl>
                                          <p:spTgt spid="29"/>
                                        </p:tgtEl>
                                        <p:attrNameLst>
                                          <p:attrName>ppt_y</p:attrName>
                                        </p:attrNameLst>
                                      </p:cBhvr>
                                      <p:tavLst>
                                        <p:tav tm="0">
                                          <p:val>
                                            <p:strVal val="#ppt_y+.1"/>
                                          </p:val>
                                        </p:tav>
                                        <p:tav tm="100000">
                                          <p:val>
                                            <p:strVal val="#ppt_y"/>
                                          </p:val>
                                        </p:tav>
                                      </p:tavLst>
                                    </p:anim>
                                  </p:childTnLst>
                                </p:cTn>
                              </p:par>
                            </p:childTnLst>
                          </p:cTn>
                        </p:par>
                        <p:par>
                          <p:cTn id="98" fill="hold">
                            <p:stCondLst>
                              <p:cond delay="4250"/>
                            </p:stCondLst>
                            <p:childTnLst>
                              <p:par>
                                <p:cTn id="99" presetID="42" presetClass="entr" presetSubtype="0" fill="hold" grpId="0" nodeType="afterEffect">
                                  <p:stCondLst>
                                    <p:cond delay="0"/>
                                  </p:stCondLst>
                                  <p:childTnLst>
                                    <p:set>
                                      <p:cBhvr>
                                        <p:cTn id="100" dur="1" fill="hold">
                                          <p:stCondLst>
                                            <p:cond delay="0"/>
                                          </p:stCondLst>
                                        </p:cTn>
                                        <p:tgtEl>
                                          <p:spTgt spid="30"/>
                                        </p:tgtEl>
                                        <p:attrNameLst>
                                          <p:attrName>style.visibility</p:attrName>
                                        </p:attrNameLst>
                                      </p:cBhvr>
                                      <p:to>
                                        <p:strVal val="visible"/>
                                      </p:to>
                                    </p:set>
                                    <p:animEffect transition="in" filter="fade">
                                      <p:cBhvr>
                                        <p:cTn id="101" dur="250"/>
                                        <p:tgtEl>
                                          <p:spTgt spid="30"/>
                                        </p:tgtEl>
                                      </p:cBhvr>
                                    </p:animEffect>
                                    <p:anim calcmode="lin" valueType="num">
                                      <p:cBhvr>
                                        <p:cTn id="102" dur="250" fill="hold"/>
                                        <p:tgtEl>
                                          <p:spTgt spid="30"/>
                                        </p:tgtEl>
                                        <p:attrNameLst>
                                          <p:attrName>ppt_x</p:attrName>
                                        </p:attrNameLst>
                                      </p:cBhvr>
                                      <p:tavLst>
                                        <p:tav tm="0">
                                          <p:val>
                                            <p:strVal val="#ppt_x"/>
                                          </p:val>
                                        </p:tav>
                                        <p:tav tm="100000">
                                          <p:val>
                                            <p:strVal val="#ppt_x"/>
                                          </p:val>
                                        </p:tav>
                                      </p:tavLst>
                                    </p:anim>
                                    <p:anim calcmode="lin" valueType="num">
                                      <p:cBhvr>
                                        <p:cTn id="103" dur="250" fill="hold"/>
                                        <p:tgtEl>
                                          <p:spTgt spid="30"/>
                                        </p:tgtEl>
                                        <p:attrNameLst>
                                          <p:attrName>ppt_y</p:attrName>
                                        </p:attrNameLst>
                                      </p:cBhvr>
                                      <p:tavLst>
                                        <p:tav tm="0">
                                          <p:val>
                                            <p:strVal val="#ppt_y+.1"/>
                                          </p:val>
                                        </p:tav>
                                        <p:tav tm="100000">
                                          <p:val>
                                            <p:strVal val="#ppt_y"/>
                                          </p:val>
                                        </p:tav>
                                      </p:tavLst>
                                    </p:anim>
                                  </p:childTnLst>
                                </p:cTn>
                              </p:par>
                            </p:childTnLst>
                          </p:cTn>
                        </p:par>
                        <p:par>
                          <p:cTn id="104" fill="hold">
                            <p:stCondLst>
                              <p:cond delay="4500"/>
                            </p:stCondLst>
                            <p:childTnLst>
                              <p:par>
                                <p:cTn id="105" presetID="42" presetClass="entr" presetSubtype="0" fill="hold" grpId="0" nodeType="afterEffect">
                                  <p:stCondLst>
                                    <p:cond delay="0"/>
                                  </p:stCondLst>
                                  <p:childTnLst>
                                    <p:set>
                                      <p:cBhvr>
                                        <p:cTn id="106" dur="1" fill="hold">
                                          <p:stCondLst>
                                            <p:cond delay="0"/>
                                          </p:stCondLst>
                                        </p:cTn>
                                        <p:tgtEl>
                                          <p:spTgt spid="31"/>
                                        </p:tgtEl>
                                        <p:attrNameLst>
                                          <p:attrName>style.visibility</p:attrName>
                                        </p:attrNameLst>
                                      </p:cBhvr>
                                      <p:to>
                                        <p:strVal val="visible"/>
                                      </p:to>
                                    </p:set>
                                    <p:animEffect transition="in" filter="fade">
                                      <p:cBhvr>
                                        <p:cTn id="107" dur="250"/>
                                        <p:tgtEl>
                                          <p:spTgt spid="31"/>
                                        </p:tgtEl>
                                      </p:cBhvr>
                                    </p:animEffect>
                                    <p:anim calcmode="lin" valueType="num">
                                      <p:cBhvr>
                                        <p:cTn id="108" dur="250" fill="hold"/>
                                        <p:tgtEl>
                                          <p:spTgt spid="31"/>
                                        </p:tgtEl>
                                        <p:attrNameLst>
                                          <p:attrName>ppt_x</p:attrName>
                                        </p:attrNameLst>
                                      </p:cBhvr>
                                      <p:tavLst>
                                        <p:tav tm="0">
                                          <p:val>
                                            <p:strVal val="#ppt_x"/>
                                          </p:val>
                                        </p:tav>
                                        <p:tav tm="100000">
                                          <p:val>
                                            <p:strVal val="#ppt_x"/>
                                          </p:val>
                                        </p:tav>
                                      </p:tavLst>
                                    </p:anim>
                                    <p:anim calcmode="lin" valueType="num">
                                      <p:cBhvr>
                                        <p:cTn id="109" dur="250" fill="hold"/>
                                        <p:tgtEl>
                                          <p:spTgt spid="31"/>
                                        </p:tgtEl>
                                        <p:attrNameLst>
                                          <p:attrName>ppt_y</p:attrName>
                                        </p:attrNameLst>
                                      </p:cBhvr>
                                      <p:tavLst>
                                        <p:tav tm="0">
                                          <p:val>
                                            <p:strVal val="#ppt_y+.1"/>
                                          </p:val>
                                        </p:tav>
                                        <p:tav tm="100000">
                                          <p:val>
                                            <p:strVal val="#ppt_y"/>
                                          </p:val>
                                        </p:tav>
                                      </p:tavLst>
                                    </p:anim>
                                  </p:childTnLst>
                                </p:cTn>
                              </p:par>
                            </p:childTnLst>
                          </p:cTn>
                        </p:par>
                        <p:par>
                          <p:cTn id="110" fill="hold">
                            <p:stCondLst>
                              <p:cond delay="4750"/>
                            </p:stCondLst>
                            <p:childTnLst>
                              <p:par>
                                <p:cTn id="111" presetID="42" presetClass="entr" presetSubtype="0" fill="hold" grpId="0" nodeType="afterEffect">
                                  <p:stCondLst>
                                    <p:cond delay="0"/>
                                  </p:stCondLst>
                                  <p:childTnLst>
                                    <p:set>
                                      <p:cBhvr>
                                        <p:cTn id="112" dur="1" fill="hold">
                                          <p:stCondLst>
                                            <p:cond delay="0"/>
                                          </p:stCondLst>
                                        </p:cTn>
                                        <p:tgtEl>
                                          <p:spTgt spid="32"/>
                                        </p:tgtEl>
                                        <p:attrNameLst>
                                          <p:attrName>style.visibility</p:attrName>
                                        </p:attrNameLst>
                                      </p:cBhvr>
                                      <p:to>
                                        <p:strVal val="visible"/>
                                      </p:to>
                                    </p:set>
                                    <p:animEffect transition="in" filter="fade">
                                      <p:cBhvr>
                                        <p:cTn id="113" dur="250"/>
                                        <p:tgtEl>
                                          <p:spTgt spid="32"/>
                                        </p:tgtEl>
                                      </p:cBhvr>
                                    </p:animEffect>
                                    <p:anim calcmode="lin" valueType="num">
                                      <p:cBhvr>
                                        <p:cTn id="114" dur="250" fill="hold"/>
                                        <p:tgtEl>
                                          <p:spTgt spid="32"/>
                                        </p:tgtEl>
                                        <p:attrNameLst>
                                          <p:attrName>ppt_x</p:attrName>
                                        </p:attrNameLst>
                                      </p:cBhvr>
                                      <p:tavLst>
                                        <p:tav tm="0">
                                          <p:val>
                                            <p:strVal val="#ppt_x"/>
                                          </p:val>
                                        </p:tav>
                                        <p:tav tm="100000">
                                          <p:val>
                                            <p:strVal val="#ppt_x"/>
                                          </p:val>
                                        </p:tav>
                                      </p:tavLst>
                                    </p:anim>
                                    <p:anim calcmode="lin" valueType="num">
                                      <p:cBhvr>
                                        <p:cTn id="115" dur="250" fill="hold"/>
                                        <p:tgtEl>
                                          <p:spTgt spid="32"/>
                                        </p:tgtEl>
                                        <p:attrNameLst>
                                          <p:attrName>ppt_y</p:attrName>
                                        </p:attrNameLst>
                                      </p:cBhvr>
                                      <p:tavLst>
                                        <p:tav tm="0">
                                          <p:val>
                                            <p:strVal val="#ppt_y+.1"/>
                                          </p:val>
                                        </p:tav>
                                        <p:tav tm="100000">
                                          <p:val>
                                            <p:strVal val="#ppt_y"/>
                                          </p:val>
                                        </p:tav>
                                      </p:tavLst>
                                    </p:anim>
                                  </p:childTnLst>
                                </p:cTn>
                              </p:par>
                            </p:childTnLst>
                          </p:cTn>
                        </p:par>
                        <p:par>
                          <p:cTn id="116" fill="hold">
                            <p:stCondLst>
                              <p:cond delay="5000"/>
                            </p:stCondLst>
                            <p:childTnLst>
                              <p:par>
                                <p:cTn id="117" presetID="42" presetClass="entr" presetSubtype="0" fill="hold" grpId="0" nodeType="afterEffect">
                                  <p:stCondLst>
                                    <p:cond delay="0"/>
                                  </p:stCondLst>
                                  <p:childTnLst>
                                    <p:set>
                                      <p:cBhvr>
                                        <p:cTn id="118" dur="1" fill="hold">
                                          <p:stCondLst>
                                            <p:cond delay="0"/>
                                          </p:stCondLst>
                                        </p:cTn>
                                        <p:tgtEl>
                                          <p:spTgt spid="33"/>
                                        </p:tgtEl>
                                        <p:attrNameLst>
                                          <p:attrName>style.visibility</p:attrName>
                                        </p:attrNameLst>
                                      </p:cBhvr>
                                      <p:to>
                                        <p:strVal val="visible"/>
                                      </p:to>
                                    </p:set>
                                    <p:animEffect transition="in" filter="fade">
                                      <p:cBhvr>
                                        <p:cTn id="119" dur="250"/>
                                        <p:tgtEl>
                                          <p:spTgt spid="33"/>
                                        </p:tgtEl>
                                      </p:cBhvr>
                                    </p:animEffect>
                                    <p:anim calcmode="lin" valueType="num">
                                      <p:cBhvr>
                                        <p:cTn id="120" dur="250" fill="hold"/>
                                        <p:tgtEl>
                                          <p:spTgt spid="33"/>
                                        </p:tgtEl>
                                        <p:attrNameLst>
                                          <p:attrName>ppt_x</p:attrName>
                                        </p:attrNameLst>
                                      </p:cBhvr>
                                      <p:tavLst>
                                        <p:tav tm="0">
                                          <p:val>
                                            <p:strVal val="#ppt_x"/>
                                          </p:val>
                                        </p:tav>
                                        <p:tav tm="100000">
                                          <p:val>
                                            <p:strVal val="#ppt_x"/>
                                          </p:val>
                                        </p:tav>
                                      </p:tavLst>
                                    </p:anim>
                                    <p:anim calcmode="lin" valueType="num">
                                      <p:cBhvr>
                                        <p:cTn id="121" dur="250" fill="hold"/>
                                        <p:tgtEl>
                                          <p:spTgt spid="33"/>
                                        </p:tgtEl>
                                        <p:attrNameLst>
                                          <p:attrName>ppt_y</p:attrName>
                                        </p:attrNameLst>
                                      </p:cBhvr>
                                      <p:tavLst>
                                        <p:tav tm="0">
                                          <p:val>
                                            <p:strVal val="#ppt_y+.1"/>
                                          </p:val>
                                        </p:tav>
                                        <p:tav tm="100000">
                                          <p:val>
                                            <p:strVal val="#ppt_y"/>
                                          </p:val>
                                        </p:tav>
                                      </p:tavLst>
                                    </p:anim>
                                  </p:childTnLst>
                                </p:cTn>
                              </p:par>
                            </p:childTnLst>
                          </p:cTn>
                        </p:par>
                        <p:par>
                          <p:cTn id="122" fill="hold">
                            <p:stCondLst>
                              <p:cond delay="5250"/>
                            </p:stCondLst>
                            <p:childTnLst>
                              <p:par>
                                <p:cTn id="123" presetID="42" presetClass="entr" presetSubtype="0" fill="hold" grpId="0" nodeType="afterEffect">
                                  <p:stCondLst>
                                    <p:cond delay="0"/>
                                  </p:stCondLst>
                                  <p:childTnLst>
                                    <p:set>
                                      <p:cBhvr>
                                        <p:cTn id="124" dur="1" fill="hold">
                                          <p:stCondLst>
                                            <p:cond delay="0"/>
                                          </p:stCondLst>
                                        </p:cTn>
                                        <p:tgtEl>
                                          <p:spTgt spid="34"/>
                                        </p:tgtEl>
                                        <p:attrNameLst>
                                          <p:attrName>style.visibility</p:attrName>
                                        </p:attrNameLst>
                                      </p:cBhvr>
                                      <p:to>
                                        <p:strVal val="visible"/>
                                      </p:to>
                                    </p:set>
                                    <p:animEffect transition="in" filter="fade">
                                      <p:cBhvr>
                                        <p:cTn id="125" dur="250"/>
                                        <p:tgtEl>
                                          <p:spTgt spid="34"/>
                                        </p:tgtEl>
                                      </p:cBhvr>
                                    </p:animEffect>
                                    <p:anim calcmode="lin" valueType="num">
                                      <p:cBhvr>
                                        <p:cTn id="126" dur="250" fill="hold"/>
                                        <p:tgtEl>
                                          <p:spTgt spid="34"/>
                                        </p:tgtEl>
                                        <p:attrNameLst>
                                          <p:attrName>ppt_x</p:attrName>
                                        </p:attrNameLst>
                                      </p:cBhvr>
                                      <p:tavLst>
                                        <p:tav tm="0">
                                          <p:val>
                                            <p:strVal val="#ppt_x"/>
                                          </p:val>
                                        </p:tav>
                                        <p:tav tm="100000">
                                          <p:val>
                                            <p:strVal val="#ppt_x"/>
                                          </p:val>
                                        </p:tav>
                                      </p:tavLst>
                                    </p:anim>
                                    <p:anim calcmode="lin" valueType="num">
                                      <p:cBhvr>
                                        <p:cTn id="127" dur="250" fill="hold"/>
                                        <p:tgtEl>
                                          <p:spTgt spid="34"/>
                                        </p:tgtEl>
                                        <p:attrNameLst>
                                          <p:attrName>ppt_y</p:attrName>
                                        </p:attrNameLst>
                                      </p:cBhvr>
                                      <p:tavLst>
                                        <p:tav tm="0">
                                          <p:val>
                                            <p:strVal val="#ppt_y+.1"/>
                                          </p:val>
                                        </p:tav>
                                        <p:tav tm="100000">
                                          <p:val>
                                            <p:strVal val="#ppt_y"/>
                                          </p:val>
                                        </p:tav>
                                      </p:tavLst>
                                    </p:anim>
                                  </p:childTnLst>
                                </p:cTn>
                              </p:par>
                            </p:childTnLst>
                          </p:cTn>
                        </p:par>
                        <p:par>
                          <p:cTn id="128" fill="hold">
                            <p:stCondLst>
                              <p:cond delay="5500"/>
                            </p:stCondLst>
                            <p:childTnLst>
                              <p:par>
                                <p:cTn id="129" presetID="42" presetClass="entr" presetSubtype="0" fill="hold" grpId="0" nodeType="afterEffect">
                                  <p:stCondLst>
                                    <p:cond delay="0"/>
                                  </p:stCondLst>
                                  <p:childTnLst>
                                    <p:set>
                                      <p:cBhvr>
                                        <p:cTn id="130" dur="1" fill="hold">
                                          <p:stCondLst>
                                            <p:cond delay="0"/>
                                          </p:stCondLst>
                                        </p:cTn>
                                        <p:tgtEl>
                                          <p:spTgt spid="35"/>
                                        </p:tgtEl>
                                        <p:attrNameLst>
                                          <p:attrName>style.visibility</p:attrName>
                                        </p:attrNameLst>
                                      </p:cBhvr>
                                      <p:to>
                                        <p:strVal val="visible"/>
                                      </p:to>
                                    </p:set>
                                    <p:animEffect transition="in" filter="fade">
                                      <p:cBhvr>
                                        <p:cTn id="131" dur="250"/>
                                        <p:tgtEl>
                                          <p:spTgt spid="35"/>
                                        </p:tgtEl>
                                      </p:cBhvr>
                                    </p:animEffect>
                                    <p:anim calcmode="lin" valueType="num">
                                      <p:cBhvr>
                                        <p:cTn id="132" dur="250" fill="hold"/>
                                        <p:tgtEl>
                                          <p:spTgt spid="35"/>
                                        </p:tgtEl>
                                        <p:attrNameLst>
                                          <p:attrName>ppt_x</p:attrName>
                                        </p:attrNameLst>
                                      </p:cBhvr>
                                      <p:tavLst>
                                        <p:tav tm="0">
                                          <p:val>
                                            <p:strVal val="#ppt_x"/>
                                          </p:val>
                                        </p:tav>
                                        <p:tav tm="100000">
                                          <p:val>
                                            <p:strVal val="#ppt_x"/>
                                          </p:val>
                                        </p:tav>
                                      </p:tavLst>
                                    </p:anim>
                                    <p:anim calcmode="lin" valueType="num">
                                      <p:cBhvr>
                                        <p:cTn id="133" dur="250" fill="hold"/>
                                        <p:tgtEl>
                                          <p:spTgt spid="35"/>
                                        </p:tgtEl>
                                        <p:attrNameLst>
                                          <p:attrName>ppt_y</p:attrName>
                                        </p:attrNameLst>
                                      </p:cBhvr>
                                      <p:tavLst>
                                        <p:tav tm="0">
                                          <p:val>
                                            <p:strVal val="#ppt_y+.1"/>
                                          </p:val>
                                        </p:tav>
                                        <p:tav tm="100000">
                                          <p:val>
                                            <p:strVal val="#ppt_y"/>
                                          </p:val>
                                        </p:tav>
                                      </p:tavLst>
                                    </p:anim>
                                  </p:childTnLst>
                                </p:cTn>
                              </p:par>
                            </p:childTnLst>
                          </p:cTn>
                        </p:par>
                        <p:par>
                          <p:cTn id="134" fill="hold">
                            <p:stCondLst>
                              <p:cond delay="5750"/>
                            </p:stCondLst>
                            <p:childTnLst>
                              <p:par>
                                <p:cTn id="135" presetID="42" presetClass="entr" presetSubtype="0" fill="hold" grpId="0" nodeType="afterEffect">
                                  <p:stCondLst>
                                    <p:cond delay="0"/>
                                  </p:stCondLst>
                                  <p:childTnLst>
                                    <p:set>
                                      <p:cBhvr>
                                        <p:cTn id="136" dur="1" fill="hold">
                                          <p:stCondLst>
                                            <p:cond delay="0"/>
                                          </p:stCondLst>
                                        </p:cTn>
                                        <p:tgtEl>
                                          <p:spTgt spid="36"/>
                                        </p:tgtEl>
                                        <p:attrNameLst>
                                          <p:attrName>style.visibility</p:attrName>
                                        </p:attrNameLst>
                                      </p:cBhvr>
                                      <p:to>
                                        <p:strVal val="visible"/>
                                      </p:to>
                                    </p:set>
                                    <p:animEffect transition="in" filter="fade">
                                      <p:cBhvr>
                                        <p:cTn id="137" dur="250"/>
                                        <p:tgtEl>
                                          <p:spTgt spid="36"/>
                                        </p:tgtEl>
                                      </p:cBhvr>
                                    </p:animEffect>
                                    <p:anim calcmode="lin" valueType="num">
                                      <p:cBhvr>
                                        <p:cTn id="138" dur="250" fill="hold"/>
                                        <p:tgtEl>
                                          <p:spTgt spid="36"/>
                                        </p:tgtEl>
                                        <p:attrNameLst>
                                          <p:attrName>ppt_x</p:attrName>
                                        </p:attrNameLst>
                                      </p:cBhvr>
                                      <p:tavLst>
                                        <p:tav tm="0">
                                          <p:val>
                                            <p:strVal val="#ppt_x"/>
                                          </p:val>
                                        </p:tav>
                                        <p:tav tm="100000">
                                          <p:val>
                                            <p:strVal val="#ppt_x"/>
                                          </p:val>
                                        </p:tav>
                                      </p:tavLst>
                                    </p:anim>
                                    <p:anim calcmode="lin" valueType="num">
                                      <p:cBhvr>
                                        <p:cTn id="139" dur="250" fill="hold"/>
                                        <p:tgtEl>
                                          <p:spTgt spid="3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9" grpId="0" animBg="1"/>
      <p:bldP spid="10" grpId="0" animBg="1"/>
      <p:bldP spid="13" grpId="0" animBg="1"/>
      <p:bldP spid="14" grpId="0" animBg="1"/>
      <p:bldP spid="25" grpId="0"/>
      <p:bldP spid="26" grpId="0"/>
      <p:bldP spid="27" grpId="0"/>
      <p:bldP spid="28" grpId="0"/>
      <p:bldP spid="29" grpId="0"/>
      <p:bldP spid="30" grpId="0"/>
      <p:bldP spid="31" grpId="0"/>
      <p:bldP spid="32" grpId="0"/>
      <p:bldP spid="33" grpId="0"/>
      <p:bldP spid="34" grpId="0"/>
      <p:bldP spid="35" grpId="0"/>
      <p:bldP spid="36"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id="{F0FC0F70-AC76-4EA2-86EB-0B407A4ACBB5}"/>
              </a:ext>
            </a:extLst>
          </p:cNvPr>
          <p:cNvGrpSpPr/>
          <p:nvPr/>
        </p:nvGrpSpPr>
        <p:grpSpPr>
          <a:xfrm>
            <a:off x="0" y="153586"/>
            <a:ext cx="12190413" cy="761717"/>
            <a:chOff x="0" y="576496"/>
            <a:chExt cx="12190413" cy="761717"/>
          </a:xfrm>
        </p:grpSpPr>
        <p:sp>
          <p:nvSpPr>
            <p:cNvPr id="11" name="矩形 10">
              <a:extLst>
                <a:ext uri="{FF2B5EF4-FFF2-40B4-BE49-F238E27FC236}">
                  <a16:creationId xmlns:a16="http://schemas.microsoft.com/office/drawing/2014/main" id="{84C0791A-6676-4043-BBF1-DD2993D19C98}"/>
                </a:ext>
              </a:extLst>
            </p:cNvPr>
            <p:cNvSpPr/>
            <p:nvPr/>
          </p:nvSpPr>
          <p:spPr>
            <a:xfrm flipV="1">
              <a:off x="0" y="1292494"/>
              <a:ext cx="12190413" cy="45719"/>
            </a:xfrm>
            <a:prstGeom prst="rect">
              <a:avLst/>
            </a:prstGeom>
            <a:solidFill>
              <a:srgbClr val="EB73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8">
              <a:extLst>
                <a:ext uri="{FF2B5EF4-FFF2-40B4-BE49-F238E27FC236}">
                  <a16:creationId xmlns:a16="http://schemas.microsoft.com/office/drawing/2014/main" id="{E9BB0E5B-E5F4-4490-B3C7-C915B81DF5B6}"/>
                </a:ext>
              </a:extLst>
            </p:cNvPr>
            <p:cNvSpPr txBox="1">
              <a:spLocks noChangeArrowheads="1"/>
            </p:cNvSpPr>
            <p:nvPr/>
          </p:nvSpPr>
          <p:spPr bwMode="auto">
            <a:xfrm>
              <a:off x="1474626" y="576496"/>
              <a:ext cx="3255323"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600" dirty="0">
                  <a:solidFill>
                    <a:srgbClr val="EB738F"/>
                  </a:solidFill>
                  <a:latin typeface="华文中宋" panose="02010600040101010101" pitchFamily="2" charset="-122"/>
                  <a:ea typeface="华文中宋" panose="02010600040101010101" pitchFamily="2" charset="-122"/>
                  <a:sym typeface="Arial" panose="020B0604020202020204" pitchFamily="34" charset="0"/>
                </a:rPr>
                <a:t>成功项目展示</a:t>
              </a:r>
            </a:p>
          </p:txBody>
        </p:sp>
      </p:grpSp>
      <p:sp>
        <p:nvSpPr>
          <p:cNvPr id="5" name="任意多边形 10">
            <a:extLst>
              <a:ext uri="{FF2B5EF4-FFF2-40B4-BE49-F238E27FC236}">
                <a16:creationId xmlns:a16="http://schemas.microsoft.com/office/drawing/2014/main" id="{9AD1A2ED-40C2-412A-AD8B-7D4F02688A1F}"/>
              </a:ext>
            </a:extLst>
          </p:cNvPr>
          <p:cNvSpPr/>
          <p:nvPr/>
        </p:nvSpPr>
        <p:spPr>
          <a:xfrm>
            <a:off x="1169535" y="2431908"/>
            <a:ext cx="2254250" cy="958850"/>
          </a:xfrm>
          <a:custGeom>
            <a:avLst/>
            <a:gdLst>
              <a:gd name="connsiteX0" fmla="*/ 0 w 2253848"/>
              <a:gd name="connsiteY0" fmla="*/ 159787 h 958704"/>
              <a:gd name="connsiteX1" fmla="*/ 159787 w 2253848"/>
              <a:gd name="connsiteY1" fmla="*/ 0 h 958704"/>
              <a:gd name="connsiteX2" fmla="*/ 2094061 w 2253848"/>
              <a:gd name="connsiteY2" fmla="*/ 0 h 958704"/>
              <a:gd name="connsiteX3" fmla="*/ 2253848 w 2253848"/>
              <a:gd name="connsiteY3" fmla="*/ 159787 h 958704"/>
              <a:gd name="connsiteX4" fmla="*/ 2253848 w 2253848"/>
              <a:gd name="connsiteY4" fmla="*/ 798917 h 958704"/>
              <a:gd name="connsiteX5" fmla="*/ 2094061 w 2253848"/>
              <a:gd name="connsiteY5" fmla="*/ 958704 h 958704"/>
              <a:gd name="connsiteX6" fmla="*/ 159787 w 2253848"/>
              <a:gd name="connsiteY6" fmla="*/ 958704 h 958704"/>
              <a:gd name="connsiteX7" fmla="*/ 0 w 2253848"/>
              <a:gd name="connsiteY7" fmla="*/ 798917 h 958704"/>
              <a:gd name="connsiteX8" fmla="*/ 0 w 2253848"/>
              <a:gd name="connsiteY8" fmla="*/ 159787 h 958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253848" h="958704">
                <a:moveTo>
                  <a:pt x="0" y="159787"/>
                </a:moveTo>
                <a:cubicBezTo>
                  <a:pt x="0" y="71539"/>
                  <a:pt x="71539" y="0"/>
                  <a:pt x="159787" y="0"/>
                </a:cubicBezTo>
                <a:lnTo>
                  <a:pt x="2094061" y="0"/>
                </a:lnTo>
                <a:cubicBezTo>
                  <a:pt x="2182309" y="0"/>
                  <a:pt x="2253848" y="71539"/>
                  <a:pt x="2253848" y="159787"/>
                </a:cubicBezTo>
                <a:lnTo>
                  <a:pt x="2253848" y="798917"/>
                </a:lnTo>
                <a:cubicBezTo>
                  <a:pt x="2253848" y="887165"/>
                  <a:pt x="2182309" y="958704"/>
                  <a:pt x="2094061" y="958704"/>
                </a:cubicBezTo>
                <a:lnTo>
                  <a:pt x="159787" y="958704"/>
                </a:lnTo>
                <a:cubicBezTo>
                  <a:pt x="71539" y="958704"/>
                  <a:pt x="0" y="887165"/>
                  <a:pt x="0" y="798917"/>
                </a:cubicBezTo>
                <a:lnTo>
                  <a:pt x="0" y="159787"/>
                </a:lnTo>
                <a:close/>
              </a:path>
            </a:pathLst>
          </a:custGeom>
          <a:solidFill>
            <a:srgbClr val="EB738F"/>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zh-CN" altLang="en-US" sz="2000" dirty="0">
                <a:solidFill>
                  <a:prstClr val="white"/>
                </a:solidFill>
                <a:sym typeface="Arial" panose="020B0604020202020204" pitchFamily="34" charset="0"/>
              </a:rPr>
              <a:t>单击编辑标题</a:t>
            </a:r>
            <a:endParaRPr lang="en-US" altLang="zh-CN" sz="2000" dirty="0">
              <a:solidFill>
                <a:prstClr val="white"/>
              </a:solidFill>
              <a:sym typeface="Arial" panose="020B0604020202020204" pitchFamily="34" charset="0"/>
            </a:endParaRPr>
          </a:p>
        </p:txBody>
      </p:sp>
      <p:sp>
        <p:nvSpPr>
          <p:cNvPr id="6" name="任意多边形 11">
            <a:extLst>
              <a:ext uri="{FF2B5EF4-FFF2-40B4-BE49-F238E27FC236}">
                <a16:creationId xmlns:a16="http://schemas.microsoft.com/office/drawing/2014/main" id="{25BAC6B3-647E-49CB-9AE0-64341C54B3EF}"/>
              </a:ext>
            </a:extLst>
          </p:cNvPr>
          <p:cNvSpPr/>
          <p:nvPr/>
        </p:nvSpPr>
        <p:spPr>
          <a:xfrm>
            <a:off x="3825422" y="2431908"/>
            <a:ext cx="2254250" cy="958850"/>
          </a:xfrm>
          <a:custGeom>
            <a:avLst/>
            <a:gdLst>
              <a:gd name="connsiteX0" fmla="*/ 0 w 2253848"/>
              <a:gd name="connsiteY0" fmla="*/ 159787 h 958704"/>
              <a:gd name="connsiteX1" fmla="*/ 159787 w 2253848"/>
              <a:gd name="connsiteY1" fmla="*/ 0 h 958704"/>
              <a:gd name="connsiteX2" fmla="*/ 2094061 w 2253848"/>
              <a:gd name="connsiteY2" fmla="*/ 0 h 958704"/>
              <a:gd name="connsiteX3" fmla="*/ 2253848 w 2253848"/>
              <a:gd name="connsiteY3" fmla="*/ 159787 h 958704"/>
              <a:gd name="connsiteX4" fmla="*/ 2253848 w 2253848"/>
              <a:gd name="connsiteY4" fmla="*/ 798917 h 958704"/>
              <a:gd name="connsiteX5" fmla="*/ 2094061 w 2253848"/>
              <a:gd name="connsiteY5" fmla="*/ 958704 h 958704"/>
              <a:gd name="connsiteX6" fmla="*/ 159787 w 2253848"/>
              <a:gd name="connsiteY6" fmla="*/ 958704 h 958704"/>
              <a:gd name="connsiteX7" fmla="*/ 0 w 2253848"/>
              <a:gd name="connsiteY7" fmla="*/ 798917 h 958704"/>
              <a:gd name="connsiteX8" fmla="*/ 0 w 2253848"/>
              <a:gd name="connsiteY8" fmla="*/ 159787 h 958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253848" h="958704">
                <a:moveTo>
                  <a:pt x="0" y="159787"/>
                </a:moveTo>
                <a:cubicBezTo>
                  <a:pt x="0" y="71539"/>
                  <a:pt x="71539" y="0"/>
                  <a:pt x="159787" y="0"/>
                </a:cubicBezTo>
                <a:lnTo>
                  <a:pt x="2094061" y="0"/>
                </a:lnTo>
                <a:cubicBezTo>
                  <a:pt x="2182309" y="0"/>
                  <a:pt x="2253848" y="71539"/>
                  <a:pt x="2253848" y="159787"/>
                </a:cubicBezTo>
                <a:lnTo>
                  <a:pt x="2253848" y="798917"/>
                </a:lnTo>
                <a:cubicBezTo>
                  <a:pt x="2253848" y="887165"/>
                  <a:pt x="2182309" y="958704"/>
                  <a:pt x="2094061" y="958704"/>
                </a:cubicBezTo>
                <a:lnTo>
                  <a:pt x="159787" y="958704"/>
                </a:lnTo>
                <a:cubicBezTo>
                  <a:pt x="71539" y="958704"/>
                  <a:pt x="0" y="887165"/>
                  <a:pt x="0" y="798917"/>
                </a:cubicBezTo>
                <a:lnTo>
                  <a:pt x="0" y="159787"/>
                </a:lnTo>
                <a:close/>
              </a:path>
            </a:pathLst>
          </a:custGeom>
          <a:solidFill>
            <a:srgbClr val="EB738F"/>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zh-CN" altLang="en-US" sz="2000">
                <a:solidFill>
                  <a:prstClr val="white"/>
                </a:solidFill>
                <a:sym typeface="Arial" panose="020B0604020202020204" pitchFamily="34" charset="0"/>
              </a:rPr>
              <a:t>单击编辑标题</a:t>
            </a:r>
            <a:endParaRPr lang="en-US" altLang="zh-CN" sz="2000" dirty="0">
              <a:solidFill>
                <a:prstClr val="white"/>
              </a:solidFill>
              <a:sym typeface="Arial" panose="020B0604020202020204" pitchFamily="34" charset="0"/>
            </a:endParaRPr>
          </a:p>
        </p:txBody>
      </p:sp>
      <p:sp>
        <p:nvSpPr>
          <p:cNvPr id="7" name="任意多边形 12">
            <a:extLst>
              <a:ext uri="{FF2B5EF4-FFF2-40B4-BE49-F238E27FC236}">
                <a16:creationId xmlns:a16="http://schemas.microsoft.com/office/drawing/2014/main" id="{879DD9AE-94D0-45CC-8406-EF7ABC695B27}"/>
              </a:ext>
            </a:extLst>
          </p:cNvPr>
          <p:cNvSpPr/>
          <p:nvPr/>
        </p:nvSpPr>
        <p:spPr>
          <a:xfrm>
            <a:off x="6482897" y="2431908"/>
            <a:ext cx="2252663" cy="958850"/>
          </a:xfrm>
          <a:custGeom>
            <a:avLst/>
            <a:gdLst>
              <a:gd name="connsiteX0" fmla="*/ 0 w 2253848"/>
              <a:gd name="connsiteY0" fmla="*/ 159787 h 958704"/>
              <a:gd name="connsiteX1" fmla="*/ 159787 w 2253848"/>
              <a:gd name="connsiteY1" fmla="*/ 0 h 958704"/>
              <a:gd name="connsiteX2" fmla="*/ 2094061 w 2253848"/>
              <a:gd name="connsiteY2" fmla="*/ 0 h 958704"/>
              <a:gd name="connsiteX3" fmla="*/ 2253848 w 2253848"/>
              <a:gd name="connsiteY3" fmla="*/ 159787 h 958704"/>
              <a:gd name="connsiteX4" fmla="*/ 2253848 w 2253848"/>
              <a:gd name="connsiteY4" fmla="*/ 798917 h 958704"/>
              <a:gd name="connsiteX5" fmla="*/ 2094061 w 2253848"/>
              <a:gd name="connsiteY5" fmla="*/ 958704 h 958704"/>
              <a:gd name="connsiteX6" fmla="*/ 159787 w 2253848"/>
              <a:gd name="connsiteY6" fmla="*/ 958704 h 958704"/>
              <a:gd name="connsiteX7" fmla="*/ 0 w 2253848"/>
              <a:gd name="connsiteY7" fmla="*/ 798917 h 958704"/>
              <a:gd name="connsiteX8" fmla="*/ 0 w 2253848"/>
              <a:gd name="connsiteY8" fmla="*/ 159787 h 958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253848" h="958704">
                <a:moveTo>
                  <a:pt x="0" y="159787"/>
                </a:moveTo>
                <a:cubicBezTo>
                  <a:pt x="0" y="71539"/>
                  <a:pt x="71539" y="0"/>
                  <a:pt x="159787" y="0"/>
                </a:cubicBezTo>
                <a:lnTo>
                  <a:pt x="2094061" y="0"/>
                </a:lnTo>
                <a:cubicBezTo>
                  <a:pt x="2182309" y="0"/>
                  <a:pt x="2253848" y="71539"/>
                  <a:pt x="2253848" y="159787"/>
                </a:cubicBezTo>
                <a:lnTo>
                  <a:pt x="2253848" y="798917"/>
                </a:lnTo>
                <a:cubicBezTo>
                  <a:pt x="2253848" y="887165"/>
                  <a:pt x="2182309" y="958704"/>
                  <a:pt x="2094061" y="958704"/>
                </a:cubicBezTo>
                <a:lnTo>
                  <a:pt x="159787" y="958704"/>
                </a:lnTo>
                <a:cubicBezTo>
                  <a:pt x="71539" y="958704"/>
                  <a:pt x="0" y="887165"/>
                  <a:pt x="0" y="798917"/>
                </a:cubicBezTo>
                <a:lnTo>
                  <a:pt x="0" y="159787"/>
                </a:lnTo>
                <a:close/>
              </a:path>
            </a:pathLst>
          </a:custGeom>
          <a:solidFill>
            <a:srgbClr val="EB738F"/>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zh-CN" altLang="en-US" sz="2000">
                <a:solidFill>
                  <a:prstClr val="white"/>
                </a:solidFill>
                <a:sym typeface="Arial" panose="020B0604020202020204" pitchFamily="34" charset="0"/>
              </a:rPr>
              <a:t>单击编辑标题</a:t>
            </a:r>
            <a:endParaRPr lang="en-US" altLang="zh-CN" sz="2000" dirty="0">
              <a:solidFill>
                <a:prstClr val="white"/>
              </a:solidFill>
              <a:sym typeface="Arial" panose="020B0604020202020204" pitchFamily="34" charset="0"/>
            </a:endParaRPr>
          </a:p>
        </p:txBody>
      </p:sp>
      <p:sp>
        <p:nvSpPr>
          <p:cNvPr id="9" name="任意多边形 13">
            <a:extLst>
              <a:ext uri="{FF2B5EF4-FFF2-40B4-BE49-F238E27FC236}">
                <a16:creationId xmlns:a16="http://schemas.microsoft.com/office/drawing/2014/main" id="{CEB58EB3-F2A7-4574-825B-47941679BBF7}"/>
              </a:ext>
            </a:extLst>
          </p:cNvPr>
          <p:cNvSpPr/>
          <p:nvPr/>
        </p:nvSpPr>
        <p:spPr>
          <a:xfrm>
            <a:off x="9138785" y="2431908"/>
            <a:ext cx="2158774" cy="958850"/>
          </a:xfrm>
          <a:custGeom>
            <a:avLst/>
            <a:gdLst>
              <a:gd name="connsiteX0" fmla="*/ 0 w 1966860"/>
              <a:gd name="connsiteY0" fmla="*/ 159787 h 958704"/>
              <a:gd name="connsiteX1" fmla="*/ 159787 w 1966860"/>
              <a:gd name="connsiteY1" fmla="*/ 0 h 958704"/>
              <a:gd name="connsiteX2" fmla="*/ 1807073 w 1966860"/>
              <a:gd name="connsiteY2" fmla="*/ 0 h 958704"/>
              <a:gd name="connsiteX3" fmla="*/ 1966860 w 1966860"/>
              <a:gd name="connsiteY3" fmla="*/ 159787 h 958704"/>
              <a:gd name="connsiteX4" fmla="*/ 1966860 w 1966860"/>
              <a:gd name="connsiteY4" fmla="*/ 798917 h 958704"/>
              <a:gd name="connsiteX5" fmla="*/ 1807073 w 1966860"/>
              <a:gd name="connsiteY5" fmla="*/ 958704 h 958704"/>
              <a:gd name="connsiteX6" fmla="*/ 159787 w 1966860"/>
              <a:gd name="connsiteY6" fmla="*/ 958704 h 958704"/>
              <a:gd name="connsiteX7" fmla="*/ 0 w 1966860"/>
              <a:gd name="connsiteY7" fmla="*/ 798917 h 958704"/>
              <a:gd name="connsiteX8" fmla="*/ 0 w 1966860"/>
              <a:gd name="connsiteY8" fmla="*/ 159787 h 958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66860" h="958704">
                <a:moveTo>
                  <a:pt x="0" y="159787"/>
                </a:moveTo>
                <a:cubicBezTo>
                  <a:pt x="0" y="71539"/>
                  <a:pt x="71539" y="0"/>
                  <a:pt x="159787" y="0"/>
                </a:cubicBezTo>
                <a:lnTo>
                  <a:pt x="1807073" y="0"/>
                </a:lnTo>
                <a:cubicBezTo>
                  <a:pt x="1895321" y="0"/>
                  <a:pt x="1966860" y="71539"/>
                  <a:pt x="1966860" y="159787"/>
                </a:cubicBezTo>
                <a:lnTo>
                  <a:pt x="1966860" y="798917"/>
                </a:lnTo>
                <a:cubicBezTo>
                  <a:pt x="1966860" y="887165"/>
                  <a:pt x="1895321" y="958704"/>
                  <a:pt x="1807073" y="958704"/>
                </a:cubicBezTo>
                <a:lnTo>
                  <a:pt x="159787" y="958704"/>
                </a:lnTo>
                <a:cubicBezTo>
                  <a:pt x="71539" y="958704"/>
                  <a:pt x="0" y="887165"/>
                  <a:pt x="0" y="798917"/>
                </a:cubicBezTo>
                <a:lnTo>
                  <a:pt x="0" y="159787"/>
                </a:lnTo>
                <a:close/>
              </a:path>
            </a:pathLst>
          </a:custGeom>
          <a:solidFill>
            <a:srgbClr val="EB738F"/>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zh-CN" altLang="en-US" sz="2000">
                <a:solidFill>
                  <a:prstClr val="white"/>
                </a:solidFill>
                <a:sym typeface="Arial" panose="020B0604020202020204" pitchFamily="34" charset="0"/>
              </a:rPr>
              <a:t>单击编辑标题</a:t>
            </a:r>
            <a:endParaRPr lang="en-US" altLang="zh-CN" sz="2000" dirty="0">
              <a:solidFill>
                <a:prstClr val="white"/>
              </a:solidFill>
              <a:sym typeface="Arial" panose="020B0604020202020204" pitchFamily="34" charset="0"/>
            </a:endParaRPr>
          </a:p>
        </p:txBody>
      </p:sp>
      <p:sp>
        <p:nvSpPr>
          <p:cNvPr id="10" name="TextBox 13">
            <a:extLst>
              <a:ext uri="{FF2B5EF4-FFF2-40B4-BE49-F238E27FC236}">
                <a16:creationId xmlns:a16="http://schemas.microsoft.com/office/drawing/2014/main" id="{F4A0CD25-805E-45F4-8D11-D3FBAE7C8AD7}"/>
              </a:ext>
            </a:extLst>
          </p:cNvPr>
          <p:cNvSpPr txBox="1"/>
          <p:nvPr/>
        </p:nvSpPr>
        <p:spPr>
          <a:xfrm>
            <a:off x="1178380" y="3841608"/>
            <a:ext cx="2295979" cy="1637371"/>
          </a:xfrm>
          <a:prstGeom prst="rect">
            <a:avLst/>
          </a:prstGeom>
          <a:noFill/>
        </p:spPr>
        <p:txBody>
          <a:bodyPr wrap="square" lIns="0" tIns="0" rIns="0" bIns="0">
            <a:spAutoFit/>
          </a:bodyPr>
          <a:lstStyle/>
          <a:p>
            <a:pPr defTabSz="1216817">
              <a:spcBef>
                <a:spcPct val="20000"/>
              </a:spcBef>
              <a:defRPr/>
            </a:pPr>
            <a:r>
              <a:rPr lang="zh-CN" altLang="en-US" sz="14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单击此处可编辑内容，根据您的需要自由拉伸文框大小</a:t>
            </a:r>
            <a:endParaRPr lang="en-US" altLang="zh-CN" sz="14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a:p>
            <a:pPr defTabSz="1216817">
              <a:spcBef>
                <a:spcPct val="20000"/>
              </a:spcBef>
              <a:defRPr/>
            </a:pPr>
            <a:r>
              <a:rPr lang="zh-CN" altLang="en-US" sz="14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单击此处可编辑内容，根据您的需要自由拉伸文框大小</a:t>
            </a:r>
            <a:endParaRPr lang="en-US" altLang="zh-CN" sz="14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a:p>
            <a:pPr defTabSz="1216817">
              <a:spcBef>
                <a:spcPct val="20000"/>
              </a:spcBef>
              <a:defRPr/>
            </a:pPr>
            <a:r>
              <a:rPr lang="zh-CN" altLang="en-US" sz="14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单击此处可编辑内容，根据您的需要自由拉伸文框大小</a:t>
            </a:r>
            <a:endParaRPr lang="en-US" altLang="zh-CN" sz="14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a:p>
            <a:pPr defTabSz="1216817">
              <a:spcBef>
                <a:spcPct val="20000"/>
              </a:spcBef>
              <a:defRPr/>
            </a:pPr>
            <a:endParaRPr lang="en-US" altLang="zh-CN" sz="14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 name="TextBox 19">
            <a:extLst>
              <a:ext uri="{FF2B5EF4-FFF2-40B4-BE49-F238E27FC236}">
                <a16:creationId xmlns:a16="http://schemas.microsoft.com/office/drawing/2014/main" id="{5C3A0A01-7474-4A09-9178-D65FAE55A2D5}"/>
              </a:ext>
            </a:extLst>
          </p:cNvPr>
          <p:cNvSpPr txBox="1"/>
          <p:nvPr/>
        </p:nvSpPr>
        <p:spPr>
          <a:xfrm>
            <a:off x="3835855" y="3841608"/>
            <a:ext cx="2294309" cy="1637371"/>
          </a:xfrm>
          <a:prstGeom prst="rect">
            <a:avLst/>
          </a:prstGeom>
          <a:noFill/>
        </p:spPr>
        <p:txBody>
          <a:bodyPr wrap="square" lIns="0" tIns="0" rIns="0" bIns="0">
            <a:spAutoFit/>
          </a:bodyPr>
          <a:lstStyle/>
          <a:p>
            <a:pPr defTabSz="1216817">
              <a:spcBef>
                <a:spcPct val="20000"/>
              </a:spcBef>
              <a:defRPr/>
            </a:pPr>
            <a:r>
              <a:rPr lang="zh-CN" altLang="en-US" sz="14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单击此处可编辑内容，根据您的需要自由拉伸文框大小</a:t>
            </a:r>
            <a:endParaRPr lang="en-US" altLang="zh-CN" sz="14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a:p>
            <a:pPr defTabSz="1216817">
              <a:spcBef>
                <a:spcPct val="20000"/>
              </a:spcBef>
              <a:defRPr/>
            </a:pPr>
            <a:r>
              <a:rPr lang="zh-CN" altLang="en-US" sz="14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单击此处可编辑内容，根据您的需要自由拉伸文框大小</a:t>
            </a:r>
            <a:endParaRPr lang="en-US" altLang="zh-CN" sz="14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a:p>
            <a:pPr defTabSz="1216817">
              <a:spcBef>
                <a:spcPct val="20000"/>
              </a:spcBef>
              <a:defRPr/>
            </a:pPr>
            <a:r>
              <a:rPr lang="zh-CN" altLang="en-US" sz="14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单击此处可编辑内容，根据您的需要自由拉伸文框大小</a:t>
            </a:r>
            <a:endParaRPr lang="en-US" altLang="zh-CN" sz="14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a:p>
            <a:pPr defTabSz="1216817">
              <a:spcBef>
                <a:spcPct val="20000"/>
              </a:spcBef>
              <a:defRPr/>
            </a:pPr>
            <a:endParaRPr lang="en-US" altLang="zh-CN" sz="14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 name="TextBox 13">
            <a:extLst>
              <a:ext uri="{FF2B5EF4-FFF2-40B4-BE49-F238E27FC236}">
                <a16:creationId xmlns:a16="http://schemas.microsoft.com/office/drawing/2014/main" id="{50ACFB9C-4F66-4674-AC33-DDFD837B77D7}"/>
              </a:ext>
            </a:extLst>
          </p:cNvPr>
          <p:cNvSpPr txBox="1"/>
          <p:nvPr/>
        </p:nvSpPr>
        <p:spPr>
          <a:xfrm>
            <a:off x="6491743" y="3841608"/>
            <a:ext cx="2294309" cy="1637371"/>
          </a:xfrm>
          <a:prstGeom prst="rect">
            <a:avLst/>
          </a:prstGeom>
          <a:noFill/>
        </p:spPr>
        <p:txBody>
          <a:bodyPr wrap="square" lIns="0" tIns="0" rIns="0" bIns="0">
            <a:spAutoFit/>
          </a:bodyPr>
          <a:lstStyle/>
          <a:p>
            <a:pPr defTabSz="1216817">
              <a:spcBef>
                <a:spcPct val="20000"/>
              </a:spcBef>
              <a:defRPr/>
            </a:pPr>
            <a:r>
              <a:rPr lang="zh-CN" altLang="en-US" sz="14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单击此处可编辑内容，根据您的需要自由拉伸文框大小</a:t>
            </a:r>
            <a:endParaRPr lang="en-US" altLang="zh-CN" sz="14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a:p>
            <a:pPr defTabSz="1216817">
              <a:spcBef>
                <a:spcPct val="20000"/>
              </a:spcBef>
              <a:defRPr/>
            </a:pPr>
            <a:r>
              <a:rPr lang="zh-CN" altLang="en-US" sz="14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单击此处可编辑内容，根据您的需要自由拉伸文框大小</a:t>
            </a:r>
            <a:endParaRPr lang="en-US" altLang="zh-CN" sz="14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a:p>
            <a:pPr defTabSz="1216817">
              <a:spcBef>
                <a:spcPct val="20000"/>
              </a:spcBef>
              <a:defRPr/>
            </a:pPr>
            <a:r>
              <a:rPr lang="zh-CN" altLang="en-US" sz="14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单击此处可编辑内容，根据您的需要自由拉伸文框大小</a:t>
            </a:r>
            <a:endParaRPr lang="en-US" altLang="zh-CN" sz="14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a:p>
            <a:pPr defTabSz="1216817">
              <a:spcBef>
                <a:spcPct val="20000"/>
              </a:spcBef>
              <a:defRPr/>
            </a:pPr>
            <a:endParaRPr lang="en-US" altLang="zh-CN" sz="14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 name="TextBox 13">
            <a:extLst>
              <a:ext uri="{FF2B5EF4-FFF2-40B4-BE49-F238E27FC236}">
                <a16:creationId xmlns:a16="http://schemas.microsoft.com/office/drawing/2014/main" id="{D618E2AA-FCB5-4C3D-B8A0-6DBF0CF44AA1}"/>
              </a:ext>
            </a:extLst>
          </p:cNvPr>
          <p:cNvSpPr txBox="1"/>
          <p:nvPr/>
        </p:nvSpPr>
        <p:spPr>
          <a:xfrm>
            <a:off x="9039680" y="3841608"/>
            <a:ext cx="2257879" cy="1637371"/>
          </a:xfrm>
          <a:prstGeom prst="rect">
            <a:avLst/>
          </a:prstGeom>
          <a:noFill/>
        </p:spPr>
        <p:txBody>
          <a:bodyPr wrap="square" lIns="0" tIns="0" rIns="0" bIns="0">
            <a:spAutoFit/>
          </a:bodyPr>
          <a:lstStyle/>
          <a:p>
            <a:pPr lvl="0" defTabSz="1216817">
              <a:spcBef>
                <a:spcPct val="20000"/>
              </a:spcBef>
              <a:defRPr/>
            </a:pPr>
            <a:r>
              <a:rPr lang="zh-CN" altLang="en-US" sz="1400" dirty="0">
                <a:solidFill>
                  <a:srgbClr val="FFFFFF">
                    <a:lumMod val="50000"/>
                  </a:srgbClr>
                </a:solidFill>
                <a:latin typeface="Arial" panose="020B0604020202020204" pitchFamily="34" charset="0"/>
                <a:ea typeface="微软雅黑" panose="020B0503020204020204" pitchFamily="34" charset="-122"/>
                <a:cs typeface="+mn-ea"/>
                <a:sym typeface="Arial" panose="020B0604020202020204" pitchFamily="34" charset="0"/>
              </a:rPr>
              <a:t>单击此处可编辑内容，根据您的需要自由拉伸文框大小</a:t>
            </a:r>
            <a:endParaRPr lang="en-US" altLang="zh-CN" sz="1400" dirty="0">
              <a:solidFill>
                <a:srgbClr val="FFFFFF">
                  <a:lumMod val="50000"/>
                </a:srgbClr>
              </a:solidFill>
              <a:latin typeface="Arial" panose="020B0604020202020204" pitchFamily="34" charset="0"/>
              <a:ea typeface="微软雅黑" panose="020B0503020204020204" pitchFamily="34" charset="-122"/>
              <a:cs typeface="+mn-ea"/>
              <a:sym typeface="Arial" panose="020B0604020202020204" pitchFamily="34" charset="0"/>
            </a:endParaRPr>
          </a:p>
          <a:p>
            <a:pPr lvl="0" defTabSz="1216817">
              <a:spcBef>
                <a:spcPct val="20000"/>
              </a:spcBef>
              <a:defRPr/>
            </a:pPr>
            <a:r>
              <a:rPr lang="zh-CN" altLang="en-US" sz="1400" dirty="0">
                <a:solidFill>
                  <a:srgbClr val="FFFFFF">
                    <a:lumMod val="50000"/>
                  </a:srgbClr>
                </a:solidFill>
                <a:latin typeface="Arial" panose="020B0604020202020204" pitchFamily="34" charset="0"/>
                <a:ea typeface="微软雅黑" panose="020B0503020204020204" pitchFamily="34" charset="-122"/>
                <a:cs typeface="+mn-ea"/>
                <a:sym typeface="Arial" panose="020B0604020202020204" pitchFamily="34" charset="0"/>
              </a:rPr>
              <a:t>单击此处可编辑内容，根据您的需要自由拉伸文框大小</a:t>
            </a:r>
            <a:endParaRPr lang="en-US" altLang="zh-CN" sz="1400" dirty="0">
              <a:solidFill>
                <a:srgbClr val="FFFFFF">
                  <a:lumMod val="50000"/>
                </a:srgbClr>
              </a:solidFill>
              <a:latin typeface="Arial" panose="020B0604020202020204" pitchFamily="34" charset="0"/>
              <a:ea typeface="微软雅黑" panose="020B0503020204020204" pitchFamily="34" charset="-122"/>
              <a:cs typeface="+mn-ea"/>
              <a:sym typeface="Arial" panose="020B0604020202020204" pitchFamily="34" charset="0"/>
            </a:endParaRPr>
          </a:p>
          <a:p>
            <a:pPr lvl="0" defTabSz="1216817">
              <a:spcBef>
                <a:spcPct val="20000"/>
              </a:spcBef>
              <a:defRPr/>
            </a:pPr>
            <a:r>
              <a:rPr lang="zh-CN" altLang="en-US" sz="1400" dirty="0">
                <a:solidFill>
                  <a:srgbClr val="FFFFFF">
                    <a:lumMod val="50000"/>
                  </a:srgbClr>
                </a:solidFill>
                <a:latin typeface="Arial" panose="020B0604020202020204" pitchFamily="34" charset="0"/>
                <a:ea typeface="微软雅黑" panose="020B0503020204020204" pitchFamily="34" charset="-122"/>
                <a:cs typeface="+mn-ea"/>
                <a:sym typeface="Arial" panose="020B0604020202020204" pitchFamily="34" charset="0"/>
              </a:rPr>
              <a:t>单击此处可编辑内容，根据您的需要自由拉伸文框大小</a:t>
            </a:r>
            <a:endParaRPr lang="en-US" altLang="zh-CN" sz="1400" dirty="0">
              <a:solidFill>
                <a:srgbClr val="FFFFFF">
                  <a:lumMod val="50000"/>
                </a:srgbClr>
              </a:solidFill>
              <a:latin typeface="Arial" panose="020B0604020202020204" pitchFamily="34" charset="0"/>
              <a:ea typeface="微软雅黑" panose="020B0503020204020204" pitchFamily="34" charset="-122"/>
              <a:cs typeface="+mn-ea"/>
              <a:sym typeface="Arial" panose="020B0604020202020204" pitchFamily="34" charset="0"/>
            </a:endParaRPr>
          </a:p>
          <a:p>
            <a:pPr lvl="0" defTabSz="1216817">
              <a:spcBef>
                <a:spcPct val="20000"/>
              </a:spcBef>
              <a:defRPr/>
            </a:pPr>
            <a:endParaRPr lang="en-US" altLang="zh-CN" sz="1400" dirty="0">
              <a:solidFill>
                <a:srgbClr val="FFFFFF">
                  <a:lumMod val="50000"/>
                </a:srgbClr>
              </a:solidFill>
              <a:latin typeface="Arial" panose="020B0604020202020204" pitchFamily="34" charset="0"/>
              <a:ea typeface="微软雅黑" panose="020B0503020204020204" pitchFamily="34" charset="-122"/>
              <a:cs typeface="+mn-ea"/>
              <a:sym typeface="Arial" panose="020B0604020202020204" pitchFamily="34" charset="0"/>
            </a:endParaRPr>
          </a:p>
        </p:txBody>
      </p:sp>
    </p:spTree>
    <p:extLst>
      <p:ext uri="{BB962C8B-B14F-4D97-AF65-F5344CB8AC3E}">
        <p14:creationId xmlns:p14="http://schemas.microsoft.com/office/powerpoint/2010/main" val="1984333439"/>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25"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p:cTn id="11" dur="125" decel="50000" fill="hold">
                                          <p:stCondLst>
                                            <p:cond delay="0"/>
                                          </p:stCondLst>
                                        </p:cTn>
                                        <p:tgtEl>
                                          <p:spTgt spid="5"/>
                                        </p:tgtEl>
                                        <p:attrNameLst>
                                          <p:attrName>style.rotation</p:attrName>
                                        </p:attrNameLst>
                                      </p:cBhvr>
                                      <p:tavLst>
                                        <p:tav tm="0">
                                          <p:val>
                                            <p:fltVal val="-90"/>
                                          </p:val>
                                        </p:tav>
                                        <p:tav tm="100000">
                                          <p:val>
                                            <p:fltVal val="0"/>
                                          </p:val>
                                        </p:tav>
                                      </p:tavLst>
                                    </p:anim>
                                    <p:anim calcmode="lin" valueType="num">
                                      <p:cBhvr>
                                        <p:cTn id="12" dur="125" decel="50000" fill="hold">
                                          <p:stCondLst>
                                            <p:cond delay="0"/>
                                          </p:stCondLst>
                                        </p:cTn>
                                        <p:tgtEl>
                                          <p:spTgt spid="5"/>
                                        </p:tgtEl>
                                        <p:attrNameLst>
                                          <p:attrName>ppt_w</p:attrName>
                                        </p:attrNameLst>
                                      </p:cBhvr>
                                      <p:tavLst>
                                        <p:tav tm="0">
                                          <p:val>
                                            <p:strVal val="#ppt_w"/>
                                          </p:val>
                                        </p:tav>
                                        <p:tav tm="100000">
                                          <p:val>
                                            <p:strVal val="#ppt_w*.05"/>
                                          </p:val>
                                        </p:tav>
                                      </p:tavLst>
                                    </p:anim>
                                    <p:anim calcmode="lin" valueType="num">
                                      <p:cBhvr>
                                        <p:cTn id="13" dur="125" accel="50000" fill="hold">
                                          <p:stCondLst>
                                            <p:cond delay="125"/>
                                          </p:stCondLst>
                                        </p:cTn>
                                        <p:tgtEl>
                                          <p:spTgt spid="5"/>
                                        </p:tgtEl>
                                        <p:attrNameLst>
                                          <p:attrName>ppt_w</p:attrName>
                                        </p:attrNameLst>
                                      </p:cBhvr>
                                      <p:tavLst>
                                        <p:tav tm="0">
                                          <p:val>
                                            <p:strVal val="#ppt_w*.05"/>
                                          </p:val>
                                        </p:tav>
                                        <p:tav tm="100000">
                                          <p:val>
                                            <p:strVal val="#ppt_w"/>
                                          </p:val>
                                        </p:tav>
                                      </p:tavLst>
                                    </p:anim>
                                    <p:anim calcmode="lin" valueType="num">
                                      <p:cBhvr>
                                        <p:cTn id="14" dur="250" fill="hold"/>
                                        <p:tgtEl>
                                          <p:spTgt spid="5"/>
                                        </p:tgtEl>
                                        <p:attrNameLst>
                                          <p:attrName>ppt_h</p:attrName>
                                        </p:attrNameLst>
                                      </p:cBhvr>
                                      <p:tavLst>
                                        <p:tav tm="0">
                                          <p:val>
                                            <p:strVal val="#ppt_h"/>
                                          </p:val>
                                        </p:tav>
                                        <p:tav tm="100000">
                                          <p:val>
                                            <p:strVal val="#ppt_h"/>
                                          </p:val>
                                        </p:tav>
                                      </p:tavLst>
                                    </p:anim>
                                    <p:anim calcmode="lin" valueType="num">
                                      <p:cBhvr>
                                        <p:cTn id="15" dur="125" decel="50000" fill="hold">
                                          <p:stCondLst>
                                            <p:cond delay="0"/>
                                          </p:stCondLst>
                                        </p:cTn>
                                        <p:tgtEl>
                                          <p:spTgt spid="5"/>
                                        </p:tgtEl>
                                        <p:attrNameLst>
                                          <p:attrName>ppt_x</p:attrName>
                                        </p:attrNameLst>
                                      </p:cBhvr>
                                      <p:tavLst>
                                        <p:tav tm="0">
                                          <p:val>
                                            <p:strVal val="#ppt_x+.4"/>
                                          </p:val>
                                        </p:tav>
                                        <p:tav tm="100000">
                                          <p:val>
                                            <p:strVal val="#ppt_x"/>
                                          </p:val>
                                        </p:tav>
                                      </p:tavLst>
                                    </p:anim>
                                    <p:anim calcmode="lin" valueType="num">
                                      <p:cBhvr>
                                        <p:cTn id="16" dur="125" decel="50000" fill="hold">
                                          <p:stCondLst>
                                            <p:cond delay="0"/>
                                          </p:stCondLst>
                                        </p:cTn>
                                        <p:tgtEl>
                                          <p:spTgt spid="5"/>
                                        </p:tgtEl>
                                        <p:attrNameLst>
                                          <p:attrName>ppt_y</p:attrName>
                                        </p:attrNameLst>
                                      </p:cBhvr>
                                      <p:tavLst>
                                        <p:tav tm="0">
                                          <p:val>
                                            <p:strVal val="#ppt_y-.2"/>
                                          </p:val>
                                        </p:tav>
                                        <p:tav tm="100000">
                                          <p:val>
                                            <p:strVal val="#ppt_y+.1"/>
                                          </p:val>
                                        </p:tav>
                                      </p:tavLst>
                                    </p:anim>
                                    <p:anim calcmode="lin" valueType="num">
                                      <p:cBhvr>
                                        <p:cTn id="17" dur="125" accel="50000" fill="hold">
                                          <p:stCondLst>
                                            <p:cond delay="125"/>
                                          </p:stCondLst>
                                        </p:cTn>
                                        <p:tgtEl>
                                          <p:spTgt spid="5"/>
                                        </p:tgtEl>
                                        <p:attrNameLst>
                                          <p:attrName>ppt_y</p:attrName>
                                        </p:attrNameLst>
                                      </p:cBhvr>
                                      <p:tavLst>
                                        <p:tav tm="0">
                                          <p:val>
                                            <p:strVal val="#ppt_y+.1"/>
                                          </p:val>
                                        </p:tav>
                                        <p:tav tm="100000">
                                          <p:val>
                                            <p:strVal val="#ppt_y"/>
                                          </p:val>
                                        </p:tav>
                                      </p:tavLst>
                                    </p:anim>
                                    <p:animEffect transition="in" filter="fade">
                                      <p:cBhvr>
                                        <p:cTn id="18" dur="250" decel="50000">
                                          <p:stCondLst>
                                            <p:cond delay="0"/>
                                          </p:stCondLst>
                                        </p:cTn>
                                        <p:tgtEl>
                                          <p:spTgt spid="5"/>
                                        </p:tgtEl>
                                      </p:cBhvr>
                                    </p:animEffect>
                                  </p:childTnLst>
                                </p:cTn>
                              </p:par>
                            </p:childTnLst>
                          </p:cTn>
                        </p:par>
                        <p:par>
                          <p:cTn id="19" fill="hold">
                            <p:stCondLst>
                              <p:cond delay="750"/>
                            </p:stCondLst>
                            <p:childTnLst>
                              <p:par>
                                <p:cTn id="20" presetID="25" presetClass="entr" presetSubtype="0" fill="hold" grpId="0" nodeType="after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p:cTn id="22" dur="125" decel="50000" fill="hold">
                                          <p:stCondLst>
                                            <p:cond delay="0"/>
                                          </p:stCondLst>
                                        </p:cTn>
                                        <p:tgtEl>
                                          <p:spTgt spid="6"/>
                                        </p:tgtEl>
                                        <p:attrNameLst>
                                          <p:attrName>style.rotation</p:attrName>
                                        </p:attrNameLst>
                                      </p:cBhvr>
                                      <p:tavLst>
                                        <p:tav tm="0">
                                          <p:val>
                                            <p:fltVal val="-90"/>
                                          </p:val>
                                        </p:tav>
                                        <p:tav tm="100000">
                                          <p:val>
                                            <p:fltVal val="0"/>
                                          </p:val>
                                        </p:tav>
                                      </p:tavLst>
                                    </p:anim>
                                    <p:anim calcmode="lin" valueType="num">
                                      <p:cBhvr>
                                        <p:cTn id="23" dur="125" decel="50000" fill="hold">
                                          <p:stCondLst>
                                            <p:cond delay="0"/>
                                          </p:stCondLst>
                                        </p:cTn>
                                        <p:tgtEl>
                                          <p:spTgt spid="6"/>
                                        </p:tgtEl>
                                        <p:attrNameLst>
                                          <p:attrName>ppt_w</p:attrName>
                                        </p:attrNameLst>
                                      </p:cBhvr>
                                      <p:tavLst>
                                        <p:tav tm="0">
                                          <p:val>
                                            <p:strVal val="#ppt_w"/>
                                          </p:val>
                                        </p:tav>
                                        <p:tav tm="100000">
                                          <p:val>
                                            <p:strVal val="#ppt_w*.05"/>
                                          </p:val>
                                        </p:tav>
                                      </p:tavLst>
                                    </p:anim>
                                    <p:anim calcmode="lin" valueType="num">
                                      <p:cBhvr>
                                        <p:cTn id="24" dur="125" accel="50000" fill="hold">
                                          <p:stCondLst>
                                            <p:cond delay="125"/>
                                          </p:stCondLst>
                                        </p:cTn>
                                        <p:tgtEl>
                                          <p:spTgt spid="6"/>
                                        </p:tgtEl>
                                        <p:attrNameLst>
                                          <p:attrName>ppt_w</p:attrName>
                                        </p:attrNameLst>
                                      </p:cBhvr>
                                      <p:tavLst>
                                        <p:tav tm="0">
                                          <p:val>
                                            <p:strVal val="#ppt_w*.05"/>
                                          </p:val>
                                        </p:tav>
                                        <p:tav tm="100000">
                                          <p:val>
                                            <p:strVal val="#ppt_w"/>
                                          </p:val>
                                        </p:tav>
                                      </p:tavLst>
                                    </p:anim>
                                    <p:anim calcmode="lin" valueType="num">
                                      <p:cBhvr>
                                        <p:cTn id="25" dur="250" fill="hold"/>
                                        <p:tgtEl>
                                          <p:spTgt spid="6"/>
                                        </p:tgtEl>
                                        <p:attrNameLst>
                                          <p:attrName>ppt_h</p:attrName>
                                        </p:attrNameLst>
                                      </p:cBhvr>
                                      <p:tavLst>
                                        <p:tav tm="0">
                                          <p:val>
                                            <p:strVal val="#ppt_h"/>
                                          </p:val>
                                        </p:tav>
                                        <p:tav tm="100000">
                                          <p:val>
                                            <p:strVal val="#ppt_h"/>
                                          </p:val>
                                        </p:tav>
                                      </p:tavLst>
                                    </p:anim>
                                    <p:anim calcmode="lin" valueType="num">
                                      <p:cBhvr>
                                        <p:cTn id="26" dur="125" decel="50000" fill="hold">
                                          <p:stCondLst>
                                            <p:cond delay="0"/>
                                          </p:stCondLst>
                                        </p:cTn>
                                        <p:tgtEl>
                                          <p:spTgt spid="6"/>
                                        </p:tgtEl>
                                        <p:attrNameLst>
                                          <p:attrName>ppt_x</p:attrName>
                                        </p:attrNameLst>
                                      </p:cBhvr>
                                      <p:tavLst>
                                        <p:tav tm="0">
                                          <p:val>
                                            <p:strVal val="#ppt_x+.4"/>
                                          </p:val>
                                        </p:tav>
                                        <p:tav tm="100000">
                                          <p:val>
                                            <p:strVal val="#ppt_x"/>
                                          </p:val>
                                        </p:tav>
                                      </p:tavLst>
                                    </p:anim>
                                    <p:anim calcmode="lin" valueType="num">
                                      <p:cBhvr>
                                        <p:cTn id="27" dur="125" decel="50000" fill="hold">
                                          <p:stCondLst>
                                            <p:cond delay="0"/>
                                          </p:stCondLst>
                                        </p:cTn>
                                        <p:tgtEl>
                                          <p:spTgt spid="6"/>
                                        </p:tgtEl>
                                        <p:attrNameLst>
                                          <p:attrName>ppt_y</p:attrName>
                                        </p:attrNameLst>
                                      </p:cBhvr>
                                      <p:tavLst>
                                        <p:tav tm="0">
                                          <p:val>
                                            <p:strVal val="#ppt_y-.2"/>
                                          </p:val>
                                        </p:tav>
                                        <p:tav tm="100000">
                                          <p:val>
                                            <p:strVal val="#ppt_y+.1"/>
                                          </p:val>
                                        </p:tav>
                                      </p:tavLst>
                                    </p:anim>
                                    <p:anim calcmode="lin" valueType="num">
                                      <p:cBhvr>
                                        <p:cTn id="28" dur="125" accel="50000" fill="hold">
                                          <p:stCondLst>
                                            <p:cond delay="125"/>
                                          </p:stCondLst>
                                        </p:cTn>
                                        <p:tgtEl>
                                          <p:spTgt spid="6"/>
                                        </p:tgtEl>
                                        <p:attrNameLst>
                                          <p:attrName>ppt_y</p:attrName>
                                        </p:attrNameLst>
                                      </p:cBhvr>
                                      <p:tavLst>
                                        <p:tav tm="0">
                                          <p:val>
                                            <p:strVal val="#ppt_y+.1"/>
                                          </p:val>
                                        </p:tav>
                                        <p:tav tm="100000">
                                          <p:val>
                                            <p:strVal val="#ppt_y"/>
                                          </p:val>
                                        </p:tav>
                                      </p:tavLst>
                                    </p:anim>
                                    <p:animEffect transition="in" filter="fade">
                                      <p:cBhvr>
                                        <p:cTn id="29" dur="250" decel="50000">
                                          <p:stCondLst>
                                            <p:cond delay="0"/>
                                          </p:stCondLst>
                                        </p:cTn>
                                        <p:tgtEl>
                                          <p:spTgt spid="6"/>
                                        </p:tgtEl>
                                      </p:cBhvr>
                                    </p:animEffect>
                                  </p:childTnLst>
                                </p:cTn>
                              </p:par>
                            </p:childTnLst>
                          </p:cTn>
                        </p:par>
                        <p:par>
                          <p:cTn id="30" fill="hold">
                            <p:stCondLst>
                              <p:cond delay="1000"/>
                            </p:stCondLst>
                            <p:childTnLst>
                              <p:par>
                                <p:cTn id="31" presetID="25" presetClass="entr" presetSubtype="0" fill="hold" grpId="0" nodeType="afterEffect">
                                  <p:stCondLst>
                                    <p:cond delay="0"/>
                                  </p:stCondLst>
                                  <p:childTnLst>
                                    <p:set>
                                      <p:cBhvr>
                                        <p:cTn id="32" dur="1" fill="hold">
                                          <p:stCondLst>
                                            <p:cond delay="0"/>
                                          </p:stCondLst>
                                        </p:cTn>
                                        <p:tgtEl>
                                          <p:spTgt spid="7"/>
                                        </p:tgtEl>
                                        <p:attrNameLst>
                                          <p:attrName>style.visibility</p:attrName>
                                        </p:attrNameLst>
                                      </p:cBhvr>
                                      <p:to>
                                        <p:strVal val="visible"/>
                                      </p:to>
                                    </p:set>
                                    <p:anim calcmode="lin" valueType="num">
                                      <p:cBhvr>
                                        <p:cTn id="33" dur="125" decel="50000" fill="hold">
                                          <p:stCondLst>
                                            <p:cond delay="0"/>
                                          </p:stCondLst>
                                        </p:cTn>
                                        <p:tgtEl>
                                          <p:spTgt spid="7"/>
                                        </p:tgtEl>
                                        <p:attrNameLst>
                                          <p:attrName>style.rotation</p:attrName>
                                        </p:attrNameLst>
                                      </p:cBhvr>
                                      <p:tavLst>
                                        <p:tav tm="0">
                                          <p:val>
                                            <p:fltVal val="-90"/>
                                          </p:val>
                                        </p:tav>
                                        <p:tav tm="100000">
                                          <p:val>
                                            <p:fltVal val="0"/>
                                          </p:val>
                                        </p:tav>
                                      </p:tavLst>
                                    </p:anim>
                                    <p:anim calcmode="lin" valueType="num">
                                      <p:cBhvr>
                                        <p:cTn id="34" dur="125" decel="50000" fill="hold">
                                          <p:stCondLst>
                                            <p:cond delay="0"/>
                                          </p:stCondLst>
                                        </p:cTn>
                                        <p:tgtEl>
                                          <p:spTgt spid="7"/>
                                        </p:tgtEl>
                                        <p:attrNameLst>
                                          <p:attrName>ppt_w</p:attrName>
                                        </p:attrNameLst>
                                      </p:cBhvr>
                                      <p:tavLst>
                                        <p:tav tm="0">
                                          <p:val>
                                            <p:strVal val="#ppt_w"/>
                                          </p:val>
                                        </p:tav>
                                        <p:tav tm="100000">
                                          <p:val>
                                            <p:strVal val="#ppt_w*.05"/>
                                          </p:val>
                                        </p:tav>
                                      </p:tavLst>
                                    </p:anim>
                                    <p:anim calcmode="lin" valueType="num">
                                      <p:cBhvr>
                                        <p:cTn id="35" dur="125" accel="50000" fill="hold">
                                          <p:stCondLst>
                                            <p:cond delay="125"/>
                                          </p:stCondLst>
                                        </p:cTn>
                                        <p:tgtEl>
                                          <p:spTgt spid="7"/>
                                        </p:tgtEl>
                                        <p:attrNameLst>
                                          <p:attrName>ppt_w</p:attrName>
                                        </p:attrNameLst>
                                      </p:cBhvr>
                                      <p:tavLst>
                                        <p:tav tm="0">
                                          <p:val>
                                            <p:strVal val="#ppt_w*.05"/>
                                          </p:val>
                                        </p:tav>
                                        <p:tav tm="100000">
                                          <p:val>
                                            <p:strVal val="#ppt_w"/>
                                          </p:val>
                                        </p:tav>
                                      </p:tavLst>
                                    </p:anim>
                                    <p:anim calcmode="lin" valueType="num">
                                      <p:cBhvr>
                                        <p:cTn id="36" dur="250" fill="hold"/>
                                        <p:tgtEl>
                                          <p:spTgt spid="7"/>
                                        </p:tgtEl>
                                        <p:attrNameLst>
                                          <p:attrName>ppt_h</p:attrName>
                                        </p:attrNameLst>
                                      </p:cBhvr>
                                      <p:tavLst>
                                        <p:tav tm="0">
                                          <p:val>
                                            <p:strVal val="#ppt_h"/>
                                          </p:val>
                                        </p:tav>
                                        <p:tav tm="100000">
                                          <p:val>
                                            <p:strVal val="#ppt_h"/>
                                          </p:val>
                                        </p:tav>
                                      </p:tavLst>
                                    </p:anim>
                                    <p:anim calcmode="lin" valueType="num">
                                      <p:cBhvr>
                                        <p:cTn id="37" dur="125" decel="50000" fill="hold">
                                          <p:stCondLst>
                                            <p:cond delay="0"/>
                                          </p:stCondLst>
                                        </p:cTn>
                                        <p:tgtEl>
                                          <p:spTgt spid="7"/>
                                        </p:tgtEl>
                                        <p:attrNameLst>
                                          <p:attrName>ppt_x</p:attrName>
                                        </p:attrNameLst>
                                      </p:cBhvr>
                                      <p:tavLst>
                                        <p:tav tm="0">
                                          <p:val>
                                            <p:strVal val="#ppt_x+.4"/>
                                          </p:val>
                                        </p:tav>
                                        <p:tav tm="100000">
                                          <p:val>
                                            <p:strVal val="#ppt_x"/>
                                          </p:val>
                                        </p:tav>
                                      </p:tavLst>
                                    </p:anim>
                                    <p:anim calcmode="lin" valueType="num">
                                      <p:cBhvr>
                                        <p:cTn id="38" dur="125" decel="50000" fill="hold">
                                          <p:stCondLst>
                                            <p:cond delay="0"/>
                                          </p:stCondLst>
                                        </p:cTn>
                                        <p:tgtEl>
                                          <p:spTgt spid="7"/>
                                        </p:tgtEl>
                                        <p:attrNameLst>
                                          <p:attrName>ppt_y</p:attrName>
                                        </p:attrNameLst>
                                      </p:cBhvr>
                                      <p:tavLst>
                                        <p:tav tm="0">
                                          <p:val>
                                            <p:strVal val="#ppt_y-.2"/>
                                          </p:val>
                                        </p:tav>
                                        <p:tav tm="100000">
                                          <p:val>
                                            <p:strVal val="#ppt_y+.1"/>
                                          </p:val>
                                        </p:tav>
                                      </p:tavLst>
                                    </p:anim>
                                    <p:anim calcmode="lin" valueType="num">
                                      <p:cBhvr>
                                        <p:cTn id="39" dur="125" accel="50000" fill="hold">
                                          <p:stCondLst>
                                            <p:cond delay="125"/>
                                          </p:stCondLst>
                                        </p:cTn>
                                        <p:tgtEl>
                                          <p:spTgt spid="7"/>
                                        </p:tgtEl>
                                        <p:attrNameLst>
                                          <p:attrName>ppt_y</p:attrName>
                                        </p:attrNameLst>
                                      </p:cBhvr>
                                      <p:tavLst>
                                        <p:tav tm="0">
                                          <p:val>
                                            <p:strVal val="#ppt_y+.1"/>
                                          </p:val>
                                        </p:tav>
                                        <p:tav tm="100000">
                                          <p:val>
                                            <p:strVal val="#ppt_y"/>
                                          </p:val>
                                        </p:tav>
                                      </p:tavLst>
                                    </p:anim>
                                    <p:animEffect transition="in" filter="fade">
                                      <p:cBhvr>
                                        <p:cTn id="40" dur="250" decel="50000">
                                          <p:stCondLst>
                                            <p:cond delay="0"/>
                                          </p:stCondLst>
                                        </p:cTn>
                                        <p:tgtEl>
                                          <p:spTgt spid="7"/>
                                        </p:tgtEl>
                                      </p:cBhvr>
                                    </p:animEffect>
                                  </p:childTnLst>
                                </p:cTn>
                              </p:par>
                            </p:childTnLst>
                          </p:cTn>
                        </p:par>
                        <p:par>
                          <p:cTn id="41" fill="hold">
                            <p:stCondLst>
                              <p:cond delay="1250"/>
                            </p:stCondLst>
                            <p:childTnLst>
                              <p:par>
                                <p:cTn id="42" presetID="25" presetClass="entr" presetSubtype="0" fill="hold" grpId="0" nodeType="afterEffect">
                                  <p:stCondLst>
                                    <p:cond delay="0"/>
                                  </p:stCondLst>
                                  <p:childTnLst>
                                    <p:set>
                                      <p:cBhvr>
                                        <p:cTn id="43" dur="1" fill="hold">
                                          <p:stCondLst>
                                            <p:cond delay="0"/>
                                          </p:stCondLst>
                                        </p:cTn>
                                        <p:tgtEl>
                                          <p:spTgt spid="9"/>
                                        </p:tgtEl>
                                        <p:attrNameLst>
                                          <p:attrName>style.visibility</p:attrName>
                                        </p:attrNameLst>
                                      </p:cBhvr>
                                      <p:to>
                                        <p:strVal val="visible"/>
                                      </p:to>
                                    </p:set>
                                    <p:anim calcmode="lin" valueType="num">
                                      <p:cBhvr>
                                        <p:cTn id="44" dur="125" decel="50000" fill="hold">
                                          <p:stCondLst>
                                            <p:cond delay="0"/>
                                          </p:stCondLst>
                                        </p:cTn>
                                        <p:tgtEl>
                                          <p:spTgt spid="9"/>
                                        </p:tgtEl>
                                        <p:attrNameLst>
                                          <p:attrName>style.rotation</p:attrName>
                                        </p:attrNameLst>
                                      </p:cBhvr>
                                      <p:tavLst>
                                        <p:tav tm="0">
                                          <p:val>
                                            <p:fltVal val="-90"/>
                                          </p:val>
                                        </p:tav>
                                        <p:tav tm="100000">
                                          <p:val>
                                            <p:fltVal val="0"/>
                                          </p:val>
                                        </p:tav>
                                      </p:tavLst>
                                    </p:anim>
                                    <p:anim calcmode="lin" valueType="num">
                                      <p:cBhvr>
                                        <p:cTn id="45" dur="125" decel="50000" fill="hold">
                                          <p:stCondLst>
                                            <p:cond delay="0"/>
                                          </p:stCondLst>
                                        </p:cTn>
                                        <p:tgtEl>
                                          <p:spTgt spid="9"/>
                                        </p:tgtEl>
                                        <p:attrNameLst>
                                          <p:attrName>ppt_w</p:attrName>
                                        </p:attrNameLst>
                                      </p:cBhvr>
                                      <p:tavLst>
                                        <p:tav tm="0">
                                          <p:val>
                                            <p:strVal val="#ppt_w"/>
                                          </p:val>
                                        </p:tav>
                                        <p:tav tm="100000">
                                          <p:val>
                                            <p:strVal val="#ppt_w*.05"/>
                                          </p:val>
                                        </p:tav>
                                      </p:tavLst>
                                    </p:anim>
                                    <p:anim calcmode="lin" valueType="num">
                                      <p:cBhvr>
                                        <p:cTn id="46" dur="125" accel="50000" fill="hold">
                                          <p:stCondLst>
                                            <p:cond delay="125"/>
                                          </p:stCondLst>
                                        </p:cTn>
                                        <p:tgtEl>
                                          <p:spTgt spid="9"/>
                                        </p:tgtEl>
                                        <p:attrNameLst>
                                          <p:attrName>ppt_w</p:attrName>
                                        </p:attrNameLst>
                                      </p:cBhvr>
                                      <p:tavLst>
                                        <p:tav tm="0">
                                          <p:val>
                                            <p:strVal val="#ppt_w*.05"/>
                                          </p:val>
                                        </p:tav>
                                        <p:tav tm="100000">
                                          <p:val>
                                            <p:strVal val="#ppt_w"/>
                                          </p:val>
                                        </p:tav>
                                      </p:tavLst>
                                    </p:anim>
                                    <p:anim calcmode="lin" valueType="num">
                                      <p:cBhvr>
                                        <p:cTn id="47" dur="250" fill="hold"/>
                                        <p:tgtEl>
                                          <p:spTgt spid="9"/>
                                        </p:tgtEl>
                                        <p:attrNameLst>
                                          <p:attrName>ppt_h</p:attrName>
                                        </p:attrNameLst>
                                      </p:cBhvr>
                                      <p:tavLst>
                                        <p:tav tm="0">
                                          <p:val>
                                            <p:strVal val="#ppt_h"/>
                                          </p:val>
                                        </p:tav>
                                        <p:tav tm="100000">
                                          <p:val>
                                            <p:strVal val="#ppt_h"/>
                                          </p:val>
                                        </p:tav>
                                      </p:tavLst>
                                    </p:anim>
                                    <p:anim calcmode="lin" valueType="num">
                                      <p:cBhvr>
                                        <p:cTn id="48" dur="125" decel="50000" fill="hold">
                                          <p:stCondLst>
                                            <p:cond delay="0"/>
                                          </p:stCondLst>
                                        </p:cTn>
                                        <p:tgtEl>
                                          <p:spTgt spid="9"/>
                                        </p:tgtEl>
                                        <p:attrNameLst>
                                          <p:attrName>ppt_x</p:attrName>
                                        </p:attrNameLst>
                                      </p:cBhvr>
                                      <p:tavLst>
                                        <p:tav tm="0">
                                          <p:val>
                                            <p:strVal val="#ppt_x+.4"/>
                                          </p:val>
                                        </p:tav>
                                        <p:tav tm="100000">
                                          <p:val>
                                            <p:strVal val="#ppt_x"/>
                                          </p:val>
                                        </p:tav>
                                      </p:tavLst>
                                    </p:anim>
                                    <p:anim calcmode="lin" valueType="num">
                                      <p:cBhvr>
                                        <p:cTn id="49" dur="125" decel="50000" fill="hold">
                                          <p:stCondLst>
                                            <p:cond delay="0"/>
                                          </p:stCondLst>
                                        </p:cTn>
                                        <p:tgtEl>
                                          <p:spTgt spid="9"/>
                                        </p:tgtEl>
                                        <p:attrNameLst>
                                          <p:attrName>ppt_y</p:attrName>
                                        </p:attrNameLst>
                                      </p:cBhvr>
                                      <p:tavLst>
                                        <p:tav tm="0">
                                          <p:val>
                                            <p:strVal val="#ppt_y-.2"/>
                                          </p:val>
                                        </p:tav>
                                        <p:tav tm="100000">
                                          <p:val>
                                            <p:strVal val="#ppt_y+.1"/>
                                          </p:val>
                                        </p:tav>
                                      </p:tavLst>
                                    </p:anim>
                                    <p:anim calcmode="lin" valueType="num">
                                      <p:cBhvr>
                                        <p:cTn id="50" dur="125" accel="50000" fill="hold">
                                          <p:stCondLst>
                                            <p:cond delay="125"/>
                                          </p:stCondLst>
                                        </p:cTn>
                                        <p:tgtEl>
                                          <p:spTgt spid="9"/>
                                        </p:tgtEl>
                                        <p:attrNameLst>
                                          <p:attrName>ppt_y</p:attrName>
                                        </p:attrNameLst>
                                      </p:cBhvr>
                                      <p:tavLst>
                                        <p:tav tm="0">
                                          <p:val>
                                            <p:strVal val="#ppt_y+.1"/>
                                          </p:val>
                                        </p:tav>
                                        <p:tav tm="100000">
                                          <p:val>
                                            <p:strVal val="#ppt_y"/>
                                          </p:val>
                                        </p:tav>
                                      </p:tavLst>
                                    </p:anim>
                                    <p:animEffect transition="in" filter="fade">
                                      <p:cBhvr>
                                        <p:cTn id="51" dur="250" decel="50000">
                                          <p:stCondLst>
                                            <p:cond delay="0"/>
                                          </p:stCondLst>
                                        </p:cTn>
                                        <p:tgtEl>
                                          <p:spTgt spid="9"/>
                                        </p:tgtEl>
                                      </p:cBhvr>
                                    </p:animEffect>
                                  </p:childTnLst>
                                </p:cTn>
                              </p:par>
                            </p:childTnLst>
                          </p:cTn>
                        </p:par>
                        <p:par>
                          <p:cTn id="52" fill="hold">
                            <p:stCondLst>
                              <p:cond delay="1500"/>
                            </p:stCondLst>
                            <p:childTnLst>
                              <p:par>
                                <p:cTn id="53" presetID="25" presetClass="entr" presetSubtype="0" fill="hold" grpId="0" nodeType="afterEffect">
                                  <p:stCondLst>
                                    <p:cond delay="0"/>
                                  </p:stCondLst>
                                  <p:childTnLst>
                                    <p:set>
                                      <p:cBhvr>
                                        <p:cTn id="54" dur="1" fill="hold">
                                          <p:stCondLst>
                                            <p:cond delay="0"/>
                                          </p:stCondLst>
                                        </p:cTn>
                                        <p:tgtEl>
                                          <p:spTgt spid="10"/>
                                        </p:tgtEl>
                                        <p:attrNameLst>
                                          <p:attrName>style.visibility</p:attrName>
                                        </p:attrNameLst>
                                      </p:cBhvr>
                                      <p:to>
                                        <p:strVal val="visible"/>
                                      </p:to>
                                    </p:set>
                                    <p:anim calcmode="lin" valueType="num">
                                      <p:cBhvr>
                                        <p:cTn id="55" dur="125" decel="50000" fill="hold">
                                          <p:stCondLst>
                                            <p:cond delay="0"/>
                                          </p:stCondLst>
                                        </p:cTn>
                                        <p:tgtEl>
                                          <p:spTgt spid="10"/>
                                        </p:tgtEl>
                                        <p:attrNameLst>
                                          <p:attrName>style.rotation</p:attrName>
                                        </p:attrNameLst>
                                      </p:cBhvr>
                                      <p:tavLst>
                                        <p:tav tm="0">
                                          <p:val>
                                            <p:fltVal val="-90"/>
                                          </p:val>
                                        </p:tav>
                                        <p:tav tm="100000">
                                          <p:val>
                                            <p:fltVal val="0"/>
                                          </p:val>
                                        </p:tav>
                                      </p:tavLst>
                                    </p:anim>
                                    <p:anim calcmode="lin" valueType="num">
                                      <p:cBhvr>
                                        <p:cTn id="56" dur="125" decel="50000" fill="hold">
                                          <p:stCondLst>
                                            <p:cond delay="0"/>
                                          </p:stCondLst>
                                        </p:cTn>
                                        <p:tgtEl>
                                          <p:spTgt spid="10"/>
                                        </p:tgtEl>
                                        <p:attrNameLst>
                                          <p:attrName>ppt_w</p:attrName>
                                        </p:attrNameLst>
                                      </p:cBhvr>
                                      <p:tavLst>
                                        <p:tav tm="0">
                                          <p:val>
                                            <p:strVal val="#ppt_w"/>
                                          </p:val>
                                        </p:tav>
                                        <p:tav tm="100000">
                                          <p:val>
                                            <p:strVal val="#ppt_w*.05"/>
                                          </p:val>
                                        </p:tav>
                                      </p:tavLst>
                                    </p:anim>
                                    <p:anim calcmode="lin" valueType="num">
                                      <p:cBhvr>
                                        <p:cTn id="57" dur="125" accel="50000" fill="hold">
                                          <p:stCondLst>
                                            <p:cond delay="125"/>
                                          </p:stCondLst>
                                        </p:cTn>
                                        <p:tgtEl>
                                          <p:spTgt spid="10"/>
                                        </p:tgtEl>
                                        <p:attrNameLst>
                                          <p:attrName>ppt_w</p:attrName>
                                        </p:attrNameLst>
                                      </p:cBhvr>
                                      <p:tavLst>
                                        <p:tav tm="0">
                                          <p:val>
                                            <p:strVal val="#ppt_w*.05"/>
                                          </p:val>
                                        </p:tav>
                                        <p:tav tm="100000">
                                          <p:val>
                                            <p:strVal val="#ppt_w"/>
                                          </p:val>
                                        </p:tav>
                                      </p:tavLst>
                                    </p:anim>
                                    <p:anim calcmode="lin" valueType="num">
                                      <p:cBhvr>
                                        <p:cTn id="58" dur="250" fill="hold"/>
                                        <p:tgtEl>
                                          <p:spTgt spid="10"/>
                                        </p:tgtEl>
                                        <p:attrNameLst>
                                          <p:attrName>ppt_h</p:attrName>
                                        </p:attrNameLst>
                                      </p:cBhvr>
                                      <p:tavLst>
                                        <p:tav tm="0">
                                          <p:val>
                                            <p:strVal val="#ppt_h"/>
                                          </p:val>
                                        </p:tav>
                                        <p:tav tm="100000">
                                          <p:val>
                                            <p:strVal val="#ppt_h"/>
                                          </p:val>
                                        </p:tav>
                                      </p:tavLst>
                                    </p:anim>
                                    <p:anim calcmode="lin" valueType="num">
                                      <p:cBhvr>
                                        <p:cTn id="59" dur="125" decel="50000" fill="hold">
                                          <p:stCondLst>
                                            <p:cond delay="0"/>
                                          </p:stCondLst>
                                        </p:cTn>
                                        <p:tgtEl>
                                          <p:spTgt spid="10"/>
                                        </p:tgtEl>
                                        <p:attrNameLst>
                                          <p:attrName>ppt_x</p:attrName>
                                        </p:attrNameLst>
                                      </p:cBhvr>
                                      <p:tavLst>
                                        <p:tav tm="0">
                                          <p:val>
                                            <p:strVal val="#ppt_x+.4"/>
                                          </p:val>
                                        </p:tav>
                                        <p:tav tm="100000">
                                          <p:val>
                                            <p:strVal val="#ppt_x"/>
                                          </p:val>
                                        </p:tav>
                                      </p:tavLst>
                                    </p:anim>
                                    <p:anim calcmode="lin" valueType="num">
                                      <p:cBhvr>
                                        <p:cTn id="60" dur="125" decel="50000" fill="hold">
                                          <p:stCondLst>
                                            <p:cond delay="0"/>
                                          </p:stCondLst>
                                        </p:cTn>
                                        <p:tgtEl>
                                          <p:spTgt spid="10"/>
                                        </p:tgtEl>
                                        <p:attrNameLst>
                                          <p:attrName>ppt_y</p:attrName>
                                        </p:attrNameLst>
                                      </p:cBhvr>
                                      <p:tavLst>
                                        <p:tav tm="0">
                                          <p:val>
                                            <p:strVal val="#ppt_y-.2"/>
                                          </p:val>
                                        </p:tav>
                                        <p:tav tm="100000">
                                          <p:val>
                                            <p:strVal val="#ppt_y+.1"/>
                                          </p:val>
                                        </p:tav>
                                      </p:tavLst>
                                    </p:anim>
                                    <p:anim calcmode="lin" valueType="num">
                                      <p:cBhvr>
                                        <p:cTn id="61" dur="125" accel="50000" fill="hold">
                                          <p:stCondLst>
                                            <p:cond delay="125"/>
                                          </p:stCondLst>
                                        </p:cTn>
                                        <p:tgtEl>
                                          <p:spTgt spid="10"/>
                                        </p:tgtEl>
                                        <p:attrNameLst>
                                          <p:attrName>ppt_y</p:attrName>
                                        </p:attrNameLst>
                                      </p:cBhvr>
                                      <p:tavLst>
                                        <p:tav tm="0">
                                          <p:val>
                                            <p:strVal val="#ppt_y+.1"/>
                                          </p:val>
                                        </p:tav>
                                        <p:tav tm="100000">
                                          <p:val>
                                            <p:strVal val="#ppt_y"/>
                                          </p:val>
                                        </p:tav>
                                      </p:tavLst>
                                    </p:anim>
                                    <p:animEffect transition="in" filter="fade">
                                      <p:cBhvr>
                                        <p:cTn id="62" dur="250" decel="50000">
                                          <p:stCondLst>
                                            <p:cond delay="0"/>
                                          </p:stCondLst>
                                        </p:cTn>
                                        <p:tgtEl>
                                          <p:spTgt spid="10"/>
                                        </p:tgtEl>
                                      </p:cBhvr>
                                    </p:animEffect>
                                  </p:childTnLst>
                                </p:cTn>
                              </p:par>
                            </p:childTnLst>
                          </p:cTn>
                        </p:par>
                        <p:par>
                          <p:cTn id="63" fill="hold">
                            <p:stCondLst>
                              <p:cond delay="1750"/>
                            </p:stCondLst>
                            <p:childTnLst>
                              <p:par>
                                <p:cTn id="64" presetID="25" presetClass="entr" presetSubtype="0" fill="hold" grpId="0" nodeType="afterEffect">
                                  <p:stCondLst>
                                    <p:cond delay="0"/>
                                  </p:stCondLst>
                                  <p:childTnLst>
                                    <p:set>
                                      <p:cBhvr>
                                        <p:cTn id="65" dur="1" fill="hold">
                                          <p:stCondLst>
                                            <p:cond delay="0"/>
                                          </p:stCondLst>
                                        </p:cTn>
                                        <p:tgtEl>
                                          <p:spTgt spid="13"/>
                                        </p:tgtEl>
                                        <p:attrNameLst>
                                          <p:attrName>style.visibility</p:attrName>
                                        </p:attrNameLst>
                                      </p:cBhvr>
                                      <p:to>
                                        <p:strVal val="visible"/>
                                      </p:to>
                                    </p:set>
                                    <p:anim calcmode="lin" valueType="num">
                                      <p:cBhvr>
                                        <p:cTn id="66" dur="125" decel="50000" fill="hold">
                                          <p:stCondLst>
                                            <p:cond delay="0"/>
                                          </p:stCondLst>
                                        </p:cTn>
                                        <p:tgtEl>
                                          <p:spTgt spid="13"/>
                                        </p:tgtEl>
                                        <p:attrNameLst>
                                          <p:attrName>style.rotation</p:attrName>
                                        </p:attrNameLst>
                                      </p:cBhvr>
                                      <p:tavLst>
                                        <p:tav tm="0">
                                          <p:val>
                                            <p:fltVal val="-90"/>
                                          </p:val>
                                        </p:tav>
                                        <p:tav tm="100000">
                                          <p:val>
                                            <p:fltVal val="0"/>
                                          </p:val>
                                        </p:tav>
                                      </p:tavLst>
                                    </p:anim>
                                    <p:anim calcmode="lin" valueType="num">
                                      <p:cBhvr>
                                        <p:cTn id="67" dur="125" decel="50000" fill="hold">
                                          <p:stCondLst>
                                            <p:cond delay="0"/>
                                          </p:stCondLst>
                                        </p:cTn>
                                        <p:tgtEl>
                                          <p:spTgt spid="13"/>
                                        </p:tgtEl>
                                        <p:attrNameLst>
                                          <p:attrName>ppt_w</p:attrName>
                                        </p:attrNameLst>
                                      </p:cBhvr>
                                      <p:tavLst>
                                        <p:tav tm="0">
                                          <p:val>
                                            <p:strVal val="#ppt_w"/>
                                          </p:val>
                                        </p:tav>
                                        <p:tav tm="100000">
                                          <p:val>
                                            <p:strVal val="#ppt_w*.05"/>
                                          </p:val>
                                        </p:tav>
                                      </p:tavLst>
                                    </p:anim>
                                    <p:anim calcmode="lin" valueType="num">
                                      <p:cBhvr>
                                        <p:cTn id="68" dur="125" accel="50000" fill="hold">
                                          <p:stCondLst>
                                            <p:cond delay="125"/>
                                          </p:stCondLst>
                                        </p:cTn>
                                        <p:tgtEl>
                                          <p:spTgt spid="13"/>
                                        </p:tgtEl>
                                        <p:attrNameLst>
                                          <p:attrName>ppt_w</p:attrName>
                                        </p:attrNameLst>
                                      </p:cBhvr>
                                      <p:tavLst>
                                        <p:tav tm="0">
                                          <p:val>
                                            <p:strVal val="#ppt_w*.05"/>
                                          </p:val>
                                        </p:tav>
                                        <p:tav tm="100000">
                                          <p:val>
                                            <p:strVal val="#ppt_w"/>
                                          </p:val>
                                        </p:tav>
                                      </p:tavLst>
                                    </p:anim>
                                    <p:anim calcmode="lin" valueType="num">
                                      <p:cBhvr>
                                        <p:cTn id="69" dur="250" fill="hold"/>
                                        <p:tgtEl>
                                          <p:spTgt spid="13"/>
                                        </p:tgtEl>
                                        <p:attrNameLst>
                                          <p:attrName>ppt_h</p:attrName>
                                        </p:attrNameLst>
                                      </p:cBhvr>
                                      <p:tavLst>
                                        <p:tav tm="0">
                                          <p:val>
                                            <p:strVal val="#ppt_h"/>
                                          </p:val>
                                        </p:tav>
                                        <p:tav tm="100000">
                                          <p:val>
                                            <p:strVal val="#ppt_h"/>
                                          </p:val>
                                        </p:tav>
                                      </p:tavLst>
                                    </p:anim>
                                    <p:anim calcmode="lin" valueType="num">
                                      <p:cBhvr>
                                        <p:cTn id="70" dur="125" decel="50000" fill="hold">
                                          <p:stCondLst>
                                            <p:cond delay="0"/>
                                          </p:stCondLst>
                                        </p:cTn>
                                        <p:tgtEl>
                                          <p:spTgt spid="13"/>
                                        </p:tgtEl>
                                        <p:attrNameLst>
                                          <p:attrName>ppt_x</p:attrName>
                                        </p:attrNameLst>
                                      </p:cBhvr>
                                      <p:tavLst>
                                        <p:tav tm="0">
                                          <p:val>
                                            <p:strVal val="#ppt_x+.4"/>
                                          </p:val>
                                        </p:tav>
                                        <p:tav tm="100000">
                                          <p:val>
                                            <p:strVal val="#ppt_x"/>
                                          </p:val>
                                        </p:tav>
                                      </p:tavLst>
                                    </p:anim>
                                    <p:anim calcmode="lin" valueType="num">
                                      <p:cBhvr>
                                        <p:cTn id="71" dur="125" decel="50000" fill="hold">
                                          <p:stCondLst>
                                            <p:cond delay="0"/>
                                          </p:stCondLst>
                                        </p:cTn>
                                        <p:tgtEl>
                                          <p:spTgt spid="13"/>
                                        </p:tgtEl>
                                        <p:attrNameLst>
                                          <p:attrName>ppt_y</p:attrName>
                                        </p:attrNameLst>
                                      </p:cBhvr>
                                      <p:tavLst>
                                        <p:tav tm="0">
                                          <p:val>
                                            <p:strVal val="#ppt_y-.2"/>
                                          </p:val>
                                        </p:tav>
                                        <p:tav tm="100000">
                                          <p:val>
                                            <p:strVal val="#ppt_y+.1"/>
                                          </p:val>
                                        </p:tav>
                                      </p:tavLst>
                                    </p:anim>
                                    <p:anim calcmode="lin" valueType="num">
                                      <p:cBhvr>
                                        <p:cTn id="72" dur="125" accel="50000" fill="hold">
                                          <p:stCondLst>
                                            <p:cond delay="125"/>
                                          </p:stCondLst>
                                        </p:cTn>
                                        <p:tgtEl>
                                          <p:spTgt spid="13"/>
                                        </p:tgtEl>
                                        <p:attrNameLst>
                                          <p:attrName>ppt_y</p:attrName>
                                        </p:attrNameLst>
                                      </p:cBhvr>
                                      <p:tavLst>
                                        <p:tav tm="0">
                                          <p:val>
                                            <p:strVal val="#ppt_y+.1"/>
                                          </p:val>
                                        </p:tav>
                                        <p:tav tm="100000">
                                          <p:val>
                                            <p:strVal val="#ppt_y"/>
                                          </p:val>
                                        </p:tav>
                                      </p:tavLst>
                                    </p:anim>
                                    <p:animEffect transition="in" filter="fade">
                                      <p:cBhvr>
                                        <p:cTn id="73" dur="250" decel="50000">
                                          <p:stCondLst>
                                            <p:cond delay="0"/>
                                          </p:stCondLst>
                                        </p:cTn>
                                        <p:tgtEl>
                                          <p:spTgt spid="13"/>
                                        </p:tgtEl>
                                      </p:cBhvr>
                                    </p:animEffect>
                                  </p:childTnLst>
                                </p:cTn>
                              </p:par>
                            </p:childTnLst>
                          </p:cTn>
                        </p:par>
                        <p:par>
                          <p:cTn id="74" fill="hold">
                            <p:stCondLst>
                              <p:cond delay="2000"/>
                            </p:stCondLst>
                            <p:childTnLst>
                              <p:par>
                                <p:cTn id="75" presetID="25" presetClass="entr" presetSubtype="0" fill="hold" grpId="0" nodeType="afterEffect">
                                  <p:stCondLst>
                                    <p:cond delay="0"/>
                                  </p:stCondLst>
                                  <p:childTnLst>
                                    <p:set>
                                      <p:cBhvr>
                                        <p:cTn id="76" dur="1" fill="hold">
                                          <p:stCondLst>
                                            <p:cond delay="0"/>
                                          </p:stCondLst>
                                        </p:cTn>
                                        <p:tgtEl>
                                          <p:spTgt spid="14"/>
                                        </p:tgtEl>
                                        <p:attrNameLst>
                                          <p:attrName>style.visibility</p:attrName>
                                        </p:attrNameLst>
                                      </p:cBhvr>
                                      <p:to>
                                        <p:strVal val="visible"/>
                                      </p:to>
                                    </p:set>
                                    <p:anim calcmode="lin" valueType="num">
                                      <p:cBhvr>
                                        <p:cTn id="77" dur="125" decel="50000" fill="hold">
                                          <p:stCondLst>
                                            <p:cond delay="0"/>
                                          </p:stCondLst>
                                        </p:cTn>
                                        <p:tgtEl>
                                          <p:spTgt spid="14"/>
                                        </p:tgtEl>
                                        <p:attrNameLst>
                                          <p:attrName>style.rotation</p:attrName>
                                        </p:attrNameLst>
                                      </p:cBhvr>
                                      <p:tavLst>
                                        <p:tav tm="0">
                                          <p:val>
                                            <p:fltVal val="-90"/>
                                          </p:val>
                                        </p:tav>
                                        <p:tav tm="100000">
                                          <p:val>
                                            <p:fltVal val="0"/>
                                          </p:val>
                                        </p:tav>
                                      </p:tavLst>
                                    </p:anim>
                                    <p:anim calcmode="lin" valueType="num">
                                      <p:cBhvr>
                                        <p:cTn id="78" dur="125" decel="50000" fill="hold">
                                          <p:stCondLst>
                                            <p:cond delay="0"/>
                                          </p:stCondLst>
                                        </p:cTn>
                                        <p:tgtEl>
                                          <p:spTgt spid="14"/>
                                        </p:tgtEl>
                                        <p:attrNameLst>
                                          <p:attrName>ppt_w</p:attrName>
                                        </p:attrNameLst>
                                      </p:cBhvr>
                                      <p:tavLst>
                                        <p:tav tm="0">
                                          <p:val>
                                            <p:strVal val="#ppt_w"/>
                                          </p:val>
                                        </p:tav>
                                        <p:tav tm="100000">
                                          <p:val>
                                            <p:strVal val="#ppt_w*.05"/>
                                          </p:val>
                                        </p:tav>
                                      </p:tavLst>
                                    </p:anim>
                                    <p:anim calcmode="lin" valueType="num">
                                      <p:cBhvr>
                                        <p:cTn id="79" dur="125" accel="50000" fill="hold">
                                          <p:stCondLst>
                                            <p:cond delay="125"/>
                                          </p:stCondLst>
                                        </p:cTn>
                                        <p:tgtEl>
                                          <p:spTgt spid="14"/>
                                        </p:tgtEl>
                                        <p:attrNameLst>
                                          <p:attrName>ppt_w</p:attrName>
                                        </p:attrNameLst>
                                      </p:cBhvr>
                                      <p:tavLst>
                                        <p:tav tm="0">
                                          <p:val>
                                            <p:strVal val="#ppt_w*.05"/>
                                          </p:val>
                                        </p:tav>
                                        <p:tav tm="100000">
                                          <p:val>
                                            <p:strVal val="#ppt_w"/>
                                          </p:val>
                                        </p:tav>
                                      </p:tavLst>
                                    </p:anim>
                                    <p:anim calcmode="lin" valueType="num">
                                      <p:cBhvr>
                                        <p:cTn id="80" dur="250" fill="hold"/>
                                        <p:tgtEl>
                                          <p:spTgt spid="14"/>
                                        </p:tgtEl>
                                        <p:attrNameLst>
                                          <p:attrName>ppt_h</p:attrName>
                                        </p:attrNameLst>
                                      </p:cBhvr>
                                      <p:tavLst>
                                        <p:tav tm="0">
                                          <p:val>
                                            <p:strVal val="#ppt_h"/>
                                          </p:val>
                                        </p:tav>
                                        <p:tav tm="100000">
                                          <p:val>
                                            <p:strVal val="#ppt_h"/>
                                          </p:val>
                                        </p:tav>
                                      </p:tavLst>
                                    </p:anim>
                                    <p:anim calcmode="lin" valueType="num">
                                      <p:cBhvr>
                                        <p:cTn id="81" dur="125" decel="50000" fill="hold">
                                          <p:stCondLst>
                                            <p:cond delay="0"/>
                                          </p:stCondLst>
                                        </p:cTn>
                                        <p:tgtEl>
                                          <p:spTgt spid="14"/>
                                        </p:tgtEl>
                                        <p:attrNameLst>
                                          <p:attrName>ppt_x</p:attrName>
                                        </p:attrNameLst>
                                      </p:cBhvr>
                                      <p:tavLst>
                                        <p:tav tm="0">
                                          <p:val>
                                            <p:strVal val="#ppt_x+.4"/>
                                          </p:val>
                                        </p:tav>
                                        <p:tav tm="100000">
                                          <p:val>
                                            <p:strVal val="#ppt_x"/>
                                          </p:val>
                                        </p:tav>
                                      </p:tavLst>
                                    </p:anim>
                                    <p:anim calcmode="lin" valueType="num">
                                      <p:cBhvr>
                                        <p:cTn id="82" dur="125" decel="50000" fill="hold">
                                          <p:stCondLst>
                                            <p:cond delay="0"/>
                                          </p:stCondLst>
                                        </p:cTn>
                                        <p:tgtEl>
                                          <p:spTgt spid="14"/>
                                        </p:tgtEl>
                                        <p:attrNameLst>
                                          <p:attrName>ppt_y</p:attrName>
                                        </p:attrNameLst>
                                      </p:cBhvr>
                                      <p:tavLst>
                                        <p:tav tm="0">
                                          <p:val>
                                            <p:strVal val="#ppt_y-.2"/>
                                          </p:val>
                                        </p:tav>
                                        <p:tav tm="100000">
                                          <p:val>
                                            <p:strVal val="#ppt_y+.1"/>
                                          </p:val>
                                        </p:tav>
                                      </p:tavLst>
                                    </p:anim>
                                    <p:anim calcmode="lin" valueType="num">
                                      <p:cBhvr>
                                        <p:cTn id="83" dur="125" accel="50000" fill="hold">
                                          <p:stCondLst>
                                            <p:cond delay="125"/>
                                          </p:stCondLst>
                                        </p:cTn>
                                        <p:tgtEl>
                                          <p:spTgt spid="14"/>
                                        </p:tgtEl>
                                        <p:attrNameLst>
                                          <p:attrName>ppt_y</p:attrName>
                                        </p:attrNameLst>
                                      </p:cBhvr>
                                      <p:tavLst>
                                        <p:tav tm="0">
                                          <p:val>
                                            <p:strVal val="#ppt_y+.1"/>
                                          </p:val>
                                        </p:tav>
                                        <p:tav tm="100000">
                                          <p:val>
                                            <p:strVal val="#ppt_y"/>
                                          </p:val>
                                        </p:tav>
                                      </p:tavLst>
                                    </p:anim>
                                    <p:animEffect transition="in" filter="fade">
                                      <p:cBhvr>
                                        <p:cTn id="84" dur="250" decel="50000">
                                          <p:stCondLst>
                                            <p:cond delay="0"/>
                                          </p:stCondLst>
                                        </p:cTn>
                                        <p:tgtEl>
                                          <p:spTgt spid="14"/>
                                        </p:tgtEl>
                                      </p:cBhvr>
                                    </p:animEffect>
                                  </p:childTnLst>
                                </p:cTn>
                              </p:par>
                            </p:childTnLst>
                          </p:cTn>
                        </p:par>
                        <p:par>
                          <p:cTn id="85" fill="hold">
                            <p:stCondLst>
                              <p:cond delay="2250"/>
                            </p:stCondLst>
                            <p:childTnLst>
                              <p:par>
                                <p:cTn id="86" presetID="25" presetClass="entr" presetSubtype="0" fill="hold" grpId="0" nodeType="afterEffect">
                                  <p:stCondLst>
                                    <p:cond delay="0"/>
                                  </p:stCondLst>
                                  <p:childTnLst>
                                    <p:set>
                                      <p:cBhvr>
                                        <p:cTn id="87" dur="1" fill="hold">
                                          <p:stCondLst>
                                            <p:cond delay="0"/>
                                          </p:stCondLst>
                                        </p:cTn>
                                        <p:tgtEl>
                                          <p:spTgt spid="15"/>
                                        </p:tgtEl>
                                        <p:attrNameLst>
                                          <p:attrName>style.visibility</p:attrName>
                                        </p:attrNameLst>
                                      </p:cBhvr>
                                      <p:to>
                                        <p:strVal val="visible"/>
                                      </p:to>
                                    </p:set>
                                    <p:anim calcmode="lin" valueType="num">
                                      <p:cBhvr>
                                        <p:cTn id="88" dur="125" decel="50000" fill="hold">
                                          <p:stCondLst>
                                            <p:cond delay="0"/>
                                          </p:stCondLst>
                                        </p:cTn>
                                        <p:tgtEl>
                                          <p:spTgt spid="15"/>
                                        </p:tgtEl>
                                        <p:attrNameLst>
                                          <p:attrName>style.rotation</p:attrName>
                                        </p:attrNameLst>
                                      </p:cBhvr>
                                      <p:tavLst>
                                        <p:tav tm="0">
                                          <p:val>
                                            <p:fltVal val="-90"/>
                                          </p:val>
                                        </p:tav>
                                        <p:tav tm="100000">
                                          <p:val>
                                            <p:fltVal val="0"/>
                                          </p:val>
                                        </p:tav>
                                      </p:tavLst>
                                    </p:anim>
                                    <p:anim calcmode="lin" valueType="num">
                                      <p:cBhvr>
                                        <p:cTn id="89" dur="125" decel="50000" fill="hold">
                                          <p:stCondLst>
                                            <p:cond delay="0"/>
                                          </p:stCondLst>
                                        </p:cTn>
                                        <p:tgtEl>
                                          <p:spTgt spid="15"/>
                                        </p:tgtEl>
                                        <p:attrNameLst>
                                          <p:attrName>ppt_w</p:attrName>
                                        </p:attrNameLst>
                                      </p:cBhvr>
                                      <p:tavLst>
                                        <p:tav tm="0">
                                          <p:val>
                                            <p:strVal val="#ppt_w"/>
                                          </p:val>
                                        </p:tav>
                                        <p:tav tm="100000">
                                          <p:val>
                                            <p:strVal val="#ppt_w*.05"/>
                                          </p:val>
                                        </p:tav>
                                      </p:tavLst>
                                    </p:anim>
                                    <p:anim calcmode="lin" valueType="num">
                                      <p:cBhvr>
                                        <p:cTn id="90" dur="125" accel="50000" fill="hold">
                                          <p:stCondLst>
                                            <p:cond delay="125"/>
                                          </p:stCondLst>
                                        </p:cTn>
                                        <p:tgtEl>
                                          <p:spTgt spid="15"/>
                                        </p:tgtEl>
                                        <p:attrNameLst>
                                          <p:attrName>ppt_w</p:attrName>
                                        </p:attrNameLst>
                                      </p:cBhvr>
                                      <p:tavLst>
                                        <p:tav tm="0">
                                          <p:val>
                                            <p:strVal val="#ppt_w*.05"/>
                                          </p:val>
                                        </p:tav>
                                        <p:tav tm="100000">
                                          <p:val>
                                            <p:strVal val="#ppt_w"/>
                                          </p:val>
                                        </p:tav>
                                      </p:tavLst>
                                    </p:anim>
                                    <p:anim calcmode="lin" valueType="num">
                                      <p:cBhvr>
                                        <p:cTn id="91" dur="250" fill="hold"/>
                                        <p:tgtEl>
                                          <p:spTgt spid="15"/>
                                        </p:tgtEl>
                                        <p:attrNameLst>
                                          <p:attrName>ppt_h</p:attrName>
                                        </p:attrNameLst>
                                      </p:cBhvr>
                                      <p:tavLst>
                                        <p:tav tm="0">
                                          <p:val>
                                            <p:strVal val="#ppt_h"/>
                                          </p:val>
                                        </p:tav>
                                        <p:tav tm="100000">
                                          <p:val>
                                            <p:strVal val="#ppt_h"/>
                                          </p:val>
                                        </p:tav>
                                      </p:tavLst>
                                    </p:anim>
                                    <p:anim calcmode="lin" valueType="num">
                                      <p:cBhvr>
                                        <p:cTn id="92" dur="125" decel="50000" fill="hold">
                                          <p:stCondLst>
                                            <p:cond delay="0"/>
                                          </p:stCondLst>
                                        </p:cTn>
                                        <p:tgtEl>
                                          <p:spTgt spid="15"/>
                                        </p:tgtEl>
                                        <p:attrNameLst>
                                          <p:attrName>ppt_x</p:attrName>
                                        </p:attrNameLst>
                                      </p:cBhvr>
                                      <p:tavLst>
                                        <p:tav tm="0">
                                          <p:val>
                                            <p:strVal val="#ppt_x+.4"/>
                                          </p:val>
                                        </p:tav>
                                        <p:tav tm="100000">
                                          <p:val>
                                            <p:strVal val="#ppt_x"/>
                                          </p:val>
                                        </p:tav>
                                      </p:tavLst>
                                    </p:anim>
                                    <p:anim calcmode="lin" valueType="num">
                                      <p:cBhvr>
                                        <p:cTn id="93" dur="125" decel="50000" fill="hold">
                                          <p:stCondLst>
                                            <p:cond delay="0"/>
                                          </p:stCondLst>
                                        </p:cTn>
                                        <p:tgtEl>
                                          <p:spTgt spid="15"/>
                                        </p:tgtEl>
                                        <p:attrNameLst>
                                          <p:attrName>ppt_y</p:attrName>
                                        </p:attrNameLst>
                                      </p:cBhvr>
                                      <p:tavLst>
                                        <p:tav tm="0">
                                          <p:val>
                                            <p:strVal val="#ppt_y-.2"/>
                                          </p:val>
                                        </p:tav>
                                        <p:tav tm="100000">
                                          <p:val>
                                            <p:strVal val="#ppt_y+.1"/>
                                          </p:val>
                                        </p:tav>
                                      </p:tavLst>
                                    </p:anim>
                                    <p:anim calcmode="lin" valueType="num">
                                      <p:cBhvr>
                                        <p:cTn id="94" dur="125" accel="50000" fill="hold">
                                          <p:stCondLst>
                                            <p:cond delay="125"/>
                                          </p:stCondLst>
                                        </p:cTn>
                                        <p:tgtEl>
                                          <p:spTgt spid="15"/>
                                        </p:tgtEl>
                                        <p:attrNameLst>
                                          <p:attrName>ppt_y</p:attrName>
                                        </p:attrNameLst>
                                      </p:cBhvr>
                                      <p:tavLst>
                                        <p:tav tm="0">
                                          <p:val>
                                            <p:strVal val="#ppt_y+.1"/>
                                          </p:val>
                                        </p:tav>
                                        <p:tav tm="100000">
                                          <p:val>
                                            <p:strVal val="#ppt_y"/>
                                          </p:val>
                                        </p:tav>
                                      </p:tavLst>
                                    </p:anim>
                                    <p:animEffect transition="in" filter="fade">
                                      <p:cBhvr>
                                        <p:cTn id="95" dur="250" decel="50000">
                                          <p:stCondLst>
                                            <p:cond delay="0"/>
                                          </p:stCondLst>
                                        </p:cTn>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9" grpId="0" animBg="1"/>
      <p:bldP spid="10" grpId="0"/>
      <p:bldP spid="13" grpId="0"/>
      <p:bldP spid="14" grpId="0"/>
      <p:bldP spid="1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id="{0F9A1A28-A72F-43DF-A89E-498D0472C69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240"/>
            <a:ext cx="12190413" cy="6857107"/>
          </a:xfrm>
          <a:prstGeom prst="rect">
            <a:avLst/>
          </a:prstGeom>
        </p:spPr>
      </p:pic>
      <p:sp>
        <p:nvSpPr>
          <p:cNvPr id="12" name="矩形 11">
            <a:extLst>
              <a:ext uri="{FF2B5EF4-FFF2-40B4-BE49-F238E27FC236}">
                <a16:creationId xmlns:a16="http://schemas.microsoft.com/office/drawing/2014/main" id="{58D1FBCC-8960-4CD9-BF14-D8AEB4F30BE7}"/>
              </a:ext>
            </a:extLst>
          </p:cNvPr>
          <p:cNvSpPr/>
          <p:nvPr/>
        </p:nvSpPr>
        <p:spPr>
          <a:xfrm>
            <a:off x="396875" y="342900"/>
            <a:ext cx="11400971" cy="6173786"/>
          </a:xfrm>
          <a:prstGeom prst="rect">
            <a:avLst/>
          </a:prstGeom>
          <a:noFill/>
          <a:ln>
            <a:solidFill>
              <a:srgbClr val="EB738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Rectangle 18">
            <a:extLst>
              <a:ext uri="{FF2B5EF4-FFF2-40B4-BE49-F238E27FC236}">
                <a16:creationId xmlns:a16="http://schemas.microsoft.com/office/drawing/2014/main" id="{091BF44B-2D0F-4BB8-95CE-64EBDE9A267A}"/>
              </a:ext>
            </a:extLst>
          </p:cNvPr>
          <p:cNvSpPr>
            <a:spLocks noChangeArrowheads="1"/>
          </p:cNvSpPr>
          <p:nvPr/>
        </p:nvSpPr>
        <p:spPr bwMode="auto">
          <a:xfrm>
            <a:off x="4918676" y="1807537"/>
            <a:ext cx="615553" cy="2189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lIns="0" tIns="0" rIns="0" bIns="0">
            <a:spAutoFit/>
          </a:bodyPr>
          <a:lstStyle/>
          <a:p>
            <a:pPr algn="ctr" fontAlgn="base">
              <a:spcBef>
                <a:spcPct val="0"/>
              </a:spcBef>
              <a:spcAft>
                <a:spcPct val="0"/>
              </a:spcAft>
            </a:pPr>
            <a:r>
              <a:rPr lang="zh-CN" altLang="en-US" sz="4000" spc="-300" dirty="0">
                <a:solidFill>
                  <a:srgbClr val="EB738F"/>
                </a:solidFill>
                <a:latin typeface="华文中宋" panose="02010600040101010101" pitchFamily="2" charset="-122"/>
                <a:ea typeface="华文中宋" panose="02010600040101010101" pitchFamily="2" charset="-122"/>
                <a:cs typeface="宋体" pitchFamily="2" charset="-122"/>
              </a:rPr>
              <a:t>第四章</a:t>
            </a:r>
            <a:endParaRPr lang="en-US" altLang="zh-CN" sz="4000" spc="-300" dirty="0">
              <a:solidFill>
                <a:srgbClr val="EB738F"/>
              </a:solidFill>
              <a:latin typeface="华文中宋" panose="02010600040101010101" pitchFamily="2" charset="-122"/>
              <a:ea typeface="华文中宋" panose="02010600040101010101" pitchFamily="2" charset="-122"/>
              <a:cs typeface="宋体" pitchFamily="2" charset="-122"/>
            </a:endParaRPr>
          </a:p>
        </p:txBody>
      </p:sp>
      <p:sp>
        <p:nvSpPr>
          <p:cNvPr id="14" name="Rectangle 18">
            <a:extLst>
              <a:ext uri="{FF2B5EF4-FFF2-40B4-BE49-F238E27FC236}">
                <a16:creationId xmlns:a16="http://schemas.microsoft.com/office/drawing/2014/main" id="{B73B1C10-B55F-43E0-97A9-DFE9F0550E8F}"/>
              </a:ext>
            </a:extLst>
          </p:cNvPr>
          <p:cNvSpPr>
            <a:spLocks noChangeArrowheads="1"/>
          </p:cNvSpPr>
          <p:nvPr/>
        </p:nvSpPr>
        <p:spPr bwMode="auto">
          <a:xfrm>
            <a:off x="5683781" y="2074507"/>
            <a:ext cx="161583" cy="17481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lIns="0" tIns="0" rIns="0" bIns="0">
            <a:spAutoFit/>
          </a:bodyPr>
          <a:lstStyle/>
          <a:p>
            <a:pPr algn="dist" fontAlgn="base">
              <a:spcBef>
                <a:spcPct val="0"/>
              </a:spcBef>
              <a:spcAft>
                <a:spcPct val="0"/>
              </a:spcAft>
            </a:pPr>
            <a:r>
              <a:rPr lang="en-US" altLang="zh-CN" sz="1050" dirty="0">
                <a:solidFill>
                  <a:srgbClr val="EB738F"/>
                </a:solidFill>
                <a:latin typeface="华文中宋" panose="02010600040101010101" pitchFamily="2" charset="-122"/>
                <a:ea typeface="华文中宋" panose="02010600040101010101" pitchFamily="2" charset="-122"/>
                <a:cs typeface="宋体" pitchFamily="2" charset="-122"/>
              </a:rPr>
              <a:t>CONTENTS</a:t>
            </a:r>
          </a:p>
        </p:txBody>
      </p:sp>
      <p:sp>
        <p:nvSpPr>
          <p:cNvPr id="15" name="Line 21">
            <a:extLst>
              <a:ext uri="{FF2B5EF4-FFF2-40B4-BE49-F238E27FC236}">
                <a16:creationId xmlns:a16="http://schemas.microsoft.com/office/drawing/2014/main" id="{3739A5CA-059D-410C-B53E-B23AF9917956}"/>
              </a:ext>
            </a:extLst>
          </p:cNvPr>
          <p:cNvSpPr>
            <a:spLocks noChangeShapeType="1"/>
          </p:cNvSpPr>
          <p:nvPr/>
        </p:nvSpPr>
        <p:spPr bwMode="auto">
          <a:xfrm>
            <a:off x="5540578" y="2064756"/>
            <a:ext cx="0" cy="1748177"/>
          </a:xfrm>
          <a:prstGeom prst="line">
            <a:avLst/>
          </a:prstGeom>
          <a:noFill/>
          <a:ln w="6350">
            <a:solidFill>
              <a:srgbClr val="EB738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zh-CN" altLang="en-US" sz="1600">
              <a:ln>
                <a:solidFill>
                  <a:schemeClr val="tx1">
                    <a:lumMod val="60000"/>
                    <a:lumOff val="40000"/>
                  </a:schemeClr>
                </a:solidFill>
              </a:ln>
              <a:solidFill>
                <a:srgbClr val="EB738F"/>
              </a:solidFill>
              <a:latin typeface="华文中宋" panose="02010600040101010101" pitchFamily="2" charset="-122"/>
              <a:ea typeface="华文中宋" panose="02010600040101010101" pitchFamily="2" charset="-122"/>
            </a:endParaRPr>
          </a:p>
        </p:txBody>
      </p:sp>
      <p:grpSp>
        <p:nvGrpSpPr>
          <p:cNvPr id="2" name="组合 1">
            <a:extLst>
              <a:ext uri="{FF2B5EF4-FFF2-40B4-BE49-F238E27FC236}">
                <a16:creationId xmlns:a16="http://schemas.microsoft.com/office/drawing/2014/main" id="{6890FE2D-E7E9-4180-8073-5B53DCBE090C}"/>
              </a:ext>
            </a:extLst>
          </p:cNvPr>
          <p:cNvGrpSpPr/>
          <p:nvPr/>
        </p:nvGrpSpPr>
        <p:grpSpPr>
          <a:xfrm>
            <a:off x="6265259" y="1298662"/>
            <a:ext cx="755071" cy="3354952"/>
            <a:chOff x="5112321" y="1470942"/>
            <a:chExt cx="635136" cy="3354952"/>
          </a:xfrm>
        </p:grpSpPr>
        <p:sp>
          <p:nvSpPr>
            <p:cNvPr id="16" name="Freeform 10">
              <a:extLst>
                <a:ext uri="{FF2B5EF4-FFF2-40B4-BE49-F238E27FC236}">
                  <a16:creationId xmlns:a16="http://schemas.microsoft.com/office/drawing/2014/main" id="{2C805A78-3D74-46D3-BA12-76A85CC345B0}"/>
                </a:ext>
              </a:extLst>
            </p:cNvPr>
            <p:cNvSpPr>
              <a:spLocks/>
            </p:cNvSpPr>
            <p:nvPr/>
          </p:nvSpPr>
          <p:spPr bwMode="auto">
            <a:xfrm rot="5400000">
              <a:off x="3752413" y="2830850"/>
              <a:ext cx="3354952" cy="635136"/>
            </a:xfrm>
            <a:custGeom>
              <a:avLst/>
              <a:gdLst>
                <a:gd name="T0" fmla="*/ 97 w 8676"/>
                <a:gd name="T1" fmla="*/ 0 h 884"/>
                <a:gd name="T2" fmla="*/ 8475 w 8676"/>
                <a:gd name="T3" fmla="*/ 0 h 884"/>
                <a:gd name="T4" fmla="*/ 8676 w 8676"/>
                <a:gd name="T5" fmla="*/ 202 h 884"/>
                <a:gd name="T6" fmla="*/ 8676 w 8676"/>
                <a:gd name="T7" fmla="*/ 788 h 884"/>
                <a:gd name="T8" fmla="*/ 8579 w 8676"/>
                <a:gd name="T9" fmla="*/ 884 h 884"/>
                <a:gd name="T10" fmla="*/ 97 w 8676"/>
                <a:gd name="T11" fmla="*/ 884 h 884"/>
                <a:gd name="T12" fmla="*/ 0 w 8676"/>
                <a:gd name="T13" fmla="*/ 788 h 884"/>
                <a:gd name="T14" fmla="*/ 0 w 8676"/>
                <a:gd name="T15" fmla="*/ 96 h 884"/>
                <a:gd name="T16" fmla="*/ 97 w 8676"/>
                <a:gd name="T17" fmla="*/ 0 h 8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676" h="884">
                  <a:moveTo>
                    <a:pt x="97" y="0"/>
                  </a:moveTo>
                  <a:lnTo>
                    <a:pt x="8475" y="0"/>
                  </a:lnTo>
                  <a:lnTo>
                    <a:pt x="8676" y="202"/>
                  </a:lnTo>
                  <a:lnTo>
                    <a:pt x="8676" y="788"/>
                  </a:lnTo>
                  <a:cubicBezTo>
                    <a:pt x="8676" y="841"/>
                    <a:pt x="8632" y="884"/>
                    <a:pt x="8579" y="884"/>
                  </a:cubicBezTo>
                  <a:lnTo>
                    <a:pt x="97" y="884"/>
                  </a:lnTo>
                  <a:cubicBezTo>
                    <a:pt x="44" y="884"/>
                    <a:pt x="0" y="841"/>
                    <a:pt x="0" y="788"/>
                  </a:cubicBezTo>
                  <a:lnTo>
                    <a:pt x="0" y="96"/>
                  </a:lnTo>
                  <a:cubicBezTo>
                    <a:pt x="0" y="43"/>
                    <a:pt x="44" y="0"/>
                    <a:pt x="97" y="0"/>
                  </a:cubicBezTo>
                  <a:close/>
                </a:path>
              </a:pathLst>
            </a:custGeom>
            <a:solidFill>
              <a:srgbClr val="EB738F"/>
            </a:solidFill>
            <a:ln w="10" cap="flat" cmpd="sng">
              <a:noFill/>
              <a:round/>
              <a:headEnd/>
              <a:tailEnd/>
            </a:ln>
          </p:spPr>
          <p:txBody>
            <a:bodyPr lIns="68562" tIns="34281" rIns="68562" bIns="34281"/>
            <a:lstStyle/>
            <a:p>
              <a:endParaRPr lang="zh-CN" altLang="en-US" spc="300" dirty="0">
                <a:solidFill>
                  <a:schemeClr val="bg1"/>
                </a:solidFill>
                <a:latin typeface="华文中宋" panose="02010600040101010101" pitchFamily="2" charset="-122"/>
                <a:ea typeface="华文中宋" panose="02010600040101010101" pitchFamily="2" charset="-122"/>
              </a:endParaRPr>
            </a:p>
          </p:txBody>
        </p:sp>
        <p:sp>
          <p:nvSpPr>
            <p:cNvPr id="18" name="TextBox 105">
              <a:extLst>
                <a:ext uri="{FF2B5EF4-FFF2-40B4-BE49-F238E27FC236}">
                  <a16:creationId xmlns:a16="http://schemas.microsoft.com/office/drawing/2014/main" id="{0AAD615E-5132-4019-8071-769D62138708}"/>
                </a:ext>
              </a:extLst>
            </p:cNvPr>
            <p:cNvSpPr txBox="1">
              <a:spLocks noChangeArrowheads="1"/>
            </p:cNvSpPr>
            <p:nvPr/>
          </p:nvSpPr>
          <p:spPr bwMode="auto">
            <a:xfrm>
              <a:off x="5170952" y="1576104"/>
              <a:ext cx="530693" cy="3098908"/>
            </a:xfrm>
            <a:prstGeom prst="rect">
              <a:avLst/>
            </a:prstGeom>
            <a:noFill/>
            <a:ln w="9525">
              <a:noFill/>
              <a:miter lim="800000"/>
              <a:headEnd/>
              <a:tailEnd/>
            </a:ln>
            <a:extLst/>
          </p:spPr>
          <p:txBody>
            <a:bodyPr vert="eaVert" wrap="none"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sz="3200" spc="-300" dirty="0">
                  <a:solidFill>
                    <a:schemeClr val="bg1"/>
                  </a:solidFill>
                  <a:latin typeface="华文中宋" panose="02010600040101010101" pitchFamily="2" charset="-122"/>
                  <a:ea typeface="华文中宋" panose="02010600040101010101" pitchFamily="2" charset="-122"/>
                </a:rPr>
                <a:t>明年工作计划</a:t>
              </a:r>
            </a:p>
          </p:txBody>
        </p:sp>
      </p:grpSp>
    </p:spTree>
    <p:extLst>
      <p:ext uri="{BB962C8B-B14F-4D97-AF65-F5344CB8AC3E}">
        <p14:creationId xmlns:p14="http://schemas.microsoft.com/office/powerpoint/2010/main" val="3087134259"/>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750"/>
                                        <p:tgtEl>
                                          <p:spTgt spid="7"/>
                                        </p:tgtEl>
                                      </p:cBhvr>
                                    </p:animEffect>
                                  </p:childTnLst>
                                </p:cTn>
                              </p:par>
                            </p:childTnLst>
                          </p:cTn>
                        </p:par>
                        <p:par>
                          <p:cTn id="8" fill="hold">
                            <p:stCondLst>
                              <p:cond delay="750"/>
                            </p:stCondLst>
                            <p:childTnLst>
                              <p:par>
                                <p:cTn id="9" presetID="53" presetClass="entr" presetSubtype="16"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p:cTn id="11" dur="1000" fill="hold"/>
                                        <p:tgtEl>
                                          <p:spTgt spid="12"/>
                                        </p:tgtEl>
                                        <p:attrNameLst>
                                          <p:attrName>ppt_w</p:attrName>
                                        </p:attrNameLst>
                                      </p:cBhvr>
                                      <p:tavLst>
                                        <p:tav tm="0">
                                          <p:val>
                                            <p:fltVal val="0"/>
                                          </p:val>
                                        </p:tav>
                                        <p:tav tm="100000">
                                          <p:val>
                                            <p:strVal val="#ppt_w"/>
                                          </p:val>
                                        </p:tav>
                                      </p:tavLst>
                                    </p:anim>
                                    <p:anim calcmode="lin" valueType="num">
                                      <p:cBhvr>
                                        <p:cTn id="12" dur="1000" fill="hold"/>
                                        <p:tgtEl>
                                          <p:spTgt spid="12"/>
                                        </p:tgtEl>
                                        <p:attrNameLst>
                                          <p:attrName>ppt_h</p:attrName>
                                        </p:attrNameLst>
                                      </p:cBhvr>
                                      <p:tavLst>
                                        <p:tav tm="0">
                                          <p:val>
                                            <p:fltVal val="0"/>
                                          </p:val>
                                        </p:tav>
                                        <p:tav tm="100000">
                                          <p:val>
                                            <p:strVal val="#ppt_h"/>
                                          </p:val>
                                        </p:tav>
                                      </p:tavLst>
                                    </p:anim>
                                    <p:animEffect transition="in" filter="fade">
                                      <p:cBhvr>
                                        <p:cTn id="13" dur="1000"/>
                                        <p:tgtEl>
                                          <p:spTgt spid="12"/>
                                        </p:tgtEl>
                                      </p:cBhvr>
                                    </p:animEffect>
                                  </p:childTnLst>
                                </p:cTn>
                              </p:par>
                            </p:childTnLst>
                          </p:cTn>
                        </p:par>
                        <p:par>
                          <p:cTn id="14" fill="hold">
                            <p:stCondLst>
                              <p:cond delay="1750"/>
                            </p:stCondLst>
                            <p:childTnLst>
                              <p:par>
                                <p:cTn id="15" presetID="47" presetClass="entr" presetSubtype="0" fill="hold" grpId="0" nodeType="after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fade">
                                      <p:cBhvr>
                                        <p:cTn id="17" dur="500"/>
                                        <p:tgtEl>
                                          <p:spTgt spid="13"/>
                                        </p:tgtEl>
                                      </p:cBhvr>
                                    </p:animEffect>
                                    <p:anim calcmode="lin" valueType="num">
                                      <p:cBhvr>
                                        <p:cTn id="18" dur="500" fill="hold"/>
                                        <p:tgtEl>
                                          <p:spTgt spid="13"/>
                                        </p:tgtEl>
                                        <p:attrNameLst>
                                          <p:attrName>ppt_x</p:attrName>
                                        </p:attrNameLst>
                                      </p:cBhvr>
                                      <p:tavLst>
                                        <p:tav tm="0">
                                          <p:val>
                                            <p:strVal val="#ppt_x"/>
                                          </p:val>
                                        </p:tav>
                                        <p:tav tm="100000">
                                          <p:val>
                                            <p:strVal val="#ppt_x"/>
                                          </p:val>
                                        </p:tav>
                                      </p:tavLst>
                                    </p:anim>
                                    <p:anim calcmode="lin" valueType="num">
                                      <p:cBhvr>
                                        <p:cTn id="19" dur="500" fill="hold"/>
                                        <p:tgtEl>
                                          <p:spTgt spid="13"/>
                                        </p:tgtEl>
                                        <p:attrNameLst>
                                          <p:attrName>ppt_y</p:attrName>
                                        </p:attrNameLst>
                                      </p:cBhvr>
                                      <p:tavLst>
                                        <p:tav tm="0">
                                          <p:val>
                                            <p:strVal val="#ppt_y-.1"/>
                                          </p:val>
                                        </p:tav>
                                        <p:tav tm="100000">
                                          <p:val>
                                            <p:strVal val="#ppt_y"/>
                                          </p:val>
                                        </p:tav>
                                      </p:tavLst>
                                    </p:anim>
                                  </p:childTnLst>
                                </p:cTn>
                              </p:par>
                              <p:par>
                                <p:cTn id="20" presetID="47" presetClass="entr" presetSubtype="0" fill="hold" grpId="0" nodeType="withEffect">
                                  <p:stCondLst>
                                    <p:cond delay="700"/>
                                  </p:stCondLst>
                                  <p:childTnLst>
                                    <p:set>
                                      <p:cBhvr>
                                        <p:cTn id="21" dur="1" fill="hold">
                                          <p:stCondLst>
                                            <p:cond delay="0"/>
                                          </p:stCondLst>
                                        </p:cTn>
                                        <p:tgtEl>
                                          <p:spTgt spid="14"/>
                                        </p:tgtEl>
                                        <p:attrNameLst>
                                          <p:attrName>style.visibility</p:attrName>
                                        </p:attrNameLst>
                                      </p:cBhvr>
                                      <p:to>
                                        <p:strVal val="visible"/>
                                      </p:to>
                                    </p:set>
                                    <p:animEffect transition="in" filter="fade">
                                      <p:cBhvr>
                                        <p:cTn id="22" dur="500"/>
                                        <p:tgtEl>
                                          <p:spTgt spid="14"/>
                                        </p:tgtEl>
                                      </p:cBhvr>
                                    </p:animEffect>
                                    <p:anim calcmode="lin" valueType="num">
                                      <p:cBhvr>
                                        <p:cTn id="23" dur="500" fill="hold"/>
                                        <p:tgtEl>
                                          <p:spTgt spid="14"/>
                                        </p:tgtEl>
                                        <p:attrNameLst>
                                          <p:attrName>ppt_x</p:attrName>
                                        </p:attrNameLst>
                                      </p:cBhvr>
                                      <p:tavLst>
                                        <p:tav tm="0">
                                          <p:val>
                                            <p:strVal val="#ppt_x"/>
                                          </p:val>
                                        </p:tav>
                                        <p:tav tm="100000">
                                          <p:val>
                                            <p:strVal val="#ppt_x"/>
                                          </p:val>
                                        </p:tav>
                                      </p:tavLst>
                                    </p:anim>
                                    <p:anim calcmode="lin" valueType="num">
                                      <p:cBhvr>
                                        <p:cTn id="24" dur="500" fill="hold"/>
                                        <p:tgtEl>
                                          <p:spTgt spid="14"/>
                                        </p:tgtEl>
                                        <p:attrNameLst>
                                          <p:attrName>ppt_y</p:attrName>
                                        </p:attrNameLst>
                                      </p:cBhvr>
                                      <p:tavLst>
                                        <p:tav tm="0">
                                          <p:val>
                                            <p:strVal val="#ppt_y-.1"/>
                                          </p:val>
                                        </p:tav>
                                        <p:tav tm="100000">
                                          <p:val>
                                            <p:strVal val="#ppt_y"/>
                                          </p:val>
                                        </p:tav>
                                      </p:tavLst>
                                    </p:anim>
                                  </p:childTnLst>
                                </p:cTn>
                              </p:par>
                              <p:par>
                                <p:cTn id="25" presetID="16" presetClass="entr" presetSubtype="42" fill="hold" grpId="0" nodeType="withEffect">
                                  <p:stCondLst>
                                    <p:cond delay="1000"/>
                                  </p:stCondLst>
                                  <p:childTnLst>
                                    <p:set>
                                      <p:cBhvr>
                                        <p:cTn id="26" dur="1" fill="hold">
                                          <p:stCondLst>
                                            <p:cond delay="0"/>
                                          </p:stCondLst>
                                        </p:cTn>
                                        <p:tgtEl>
                                          <p:spTgt spid="15"/>
                                        </p:tgtEl>
                                        <p:attrNameLst>
                                          <p:attrName>style.visibility</p:attrName>
                                        </p:attrNameLst>
                                      </p:cBhvr>
                                      <p:to>
                                        <p:strVal val="visible"/>
                                      </p:to>
                                    </p:set>
                                    <p:animEffect transition="in" filter="barn(outHorizontal)">
                                      <p:cBhvr>
                                        <p:cTn id="27" dur="500"/>
                                        <p:tgtEl>
                                          <p:spTgt spid="15"/>
                                        </p:tgtEl>
                                      </p:cBhvr>
                                    </p:animEffect>
                                  </p:childTnLst>
                                </p:cTn>
                              </p:par>
                            </p:childTnLst>
                          </p:cTn>
                        </p:par>
                        <p:par>
                          <p:cTn id="28" fill="hold">
                            <p:stCondLst>
                              <p:cond delay="3250"/>
                            </p:stCondLst>
                            <p:childTnLst>
                              <p:par>
                                <p:cTn id="29" presetID="42" presetClass="entr" presetSubtype="0" fill="hold" nodeType="afterEffect">
                                  <p:stCondLst>
                                    <p:cond delay="0"/>
                                  </p:stCondLst>
                                  <p:childTnLst>
                                    <p:set>
                                      <p:cBhvr>
                                        <p:cTn id="30" dur="1" fill="hold">
                                          <p:stCondLst>
                                            <p:cond delay="0"/>
                                          </p:stCondLst>
                                        </p:cTn>
                                        <p:tgtEl>
                                          <p:spTgt spid="2"/>
                                        </p:tgtEl>
                                        <p:attrNameLst>
                                          <p:attrName>style.visibility</p:attrName>
                                        </p:attrNameLst>
                                      </p:cBhvr>
                                      <p:to>
                                        <p:strVal val="visible"/>
                                      </p:to>
                                    </p:set>
                                    <p:animEffect transition="in" filter="fade">
                                      <p:cBhvr>
                                        <p:cTn id="31" dur="1000"/>
                                        <p:tgtEl>
                                          <p:spTgt spid="2"/>
                                        </p:tgtEl>
                                      </p:cBhvr>
                                    </p:animEffect>
                                    <p:anim calcmode="lin" valueType="num">
                                      <p:cBhvr>
                                        <p:cTn id="32" dur="1000" fill="hold"/>
                                        <p:tgtEl>
                                          <p:spTgt spid="2"/>
                                        </p:tgtEl>
                                        <p:attrNameLst>
                                          <p:attrName>ppt_x</p:attrName>
                                        </p:attrNameLst>
                                      </p:cBhvr>
                                      <p:tavLst>
                                        <p:tav tm="0">
                                          <p:val>
                                            <p:strVal val="#ppt_x"/>
                                          </p:val>
                                        </p:tav>
                                        <p:tav tm="100000">
                                          <p:val>
                                            <p:strVal val="#ppt_x"/>
                                          </p:val>
                                        </p:tav>
                                      </p:tavLst>
                                    </p:anim>
                                    <p:anim calcmode="lin" valueType="num">
                                      <p:cBhvr>
                                        <p:cTn id="33"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p:bldP spid="14" grpId="0"/>
      <p:bldP spid="15"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图片 33">
            <a:extLst>
              <a:ext uri="{FF2B5EF4-FFF2-40B4-BE49-F238E27FC236}">
                <a16:creationId xmlns:a16="http://schemas.microsoft.com/office/drawing/2014/main" id="{83725D25-1B17-4C19-BFB1-02C017D2A65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240"/>
            <a:ext cx="12190413" cy="6857107"/>
          </a:xfrm>
          <a:prstGeom prst="rect">
            <a:avLst/>
          </a:prstGeom>
        </p:spPr>
      </p:pic>
      <p:sp>
        <p:nvSpPr>
          <p:cNvPr id="35" name="矩形 34">
            <a:extLst>
              <a:ext uri="{FF2B5EF4-FFF2-40B4-BE49-F238E27FC236}">
                <a16:creationId xmlns:a16="http://schemas.microsoft.com/office/drawing/2014/main" id="{434264EA-C332-4E6F-A507-613505A2B07B}"/>
              </a:ext>
            </a:extLst>
          </p:cNvPr>
          <p:cNvSpPr/>
          <p:nvPr/>
        </p:nvSpPr>
        <p:spPr>
          <a:xfrm>
            <a:off x="396875" y="342900"/>
            <a:ext cx="11400971" cy="6173786"/>
          </a:xfrm>
          <a:prstGeom prst="rect">
            <a:avLst/>
          </a:prstGeom>
          <a:noFill/>
          <a:ln>
            <a:solidFill>
              <a:srgbClr val="EB738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6" name="组合 35">
            <a:extLst>
              <a:ext uri="{FF2B5EF4-FFF2-40B4-BE49-F238E27FC236}">
                <a16:creationId xmlns:a16="http://schemas.microsoft.com/office/drawing/2014/main" id="{3AF7E19C-BBF1-467B-A1D0-54B7E3989D5F}"/>
              </a:ext>
            </a:extLst>
          </p:cNvPr>
          <p:cNvGrpSpPr/>
          <p:nvPr/>
        </p:nvGrpSpPr>
        <p:grpSpPr>
          <a:xfrm rot="5400000">
            <a:off x="3749809" y="2814325"/>
            <a:ext cx="3354952" cy="668186"/>
            <a:chOff x="7046724" y="2568233"/>
            <a:chExt cx="3354952" cy="535234"/>
          </a:xfrm>
          <a:solidFill>
            <a:srgbClr val="606F92"/>
          </a:solidFill>
        </p:grpSpPr>
        <p:sp>
          <p:nvSpPr>
            <p:cNvPr id="37" name="Freeform 10">
              <a:extLst>
                <a:ext uri="{FF2B5EF4-FFF2-40B4-BE49-F238E27FC236}">
                  <a16:creationId xmlns:a16="http://schemas.microsoft.com/office/drawing/2014/main" id="{2C664069-9384-45BE-B448-22F8D019F58A}"/>
                </a:ext>
              </a:extLst>
            </p:cNvPr>
            <p:cNvSpPr>
              <a:spLocks/>
            </p:cNvSpPr>
            <p:nvPr/>
          </p:nvSpPr>
          <p:spPr bwMode="auto">
            <a:xfrm>
              <a:off x="7046724" y="2579384"/>
              <a:ext cx="3354952" cy="508760"/>
            </a:xfrm>
            <a:custGeom>
              <a:avLst/>
              <a:gdLst>
                <a:gd name="T0" fmla="*/ 97 w 8676"/>
                <a:gd name="T1" fmla="*/ 0 h 884"/>
                <a:gd name="T2" fmla="*/ 8475 w 8676"/>
                <a:gd name="T3" fmla="*/ 0 h 884"/>
                <a:gd name="T4" fmla="*/ 8676 w 8676"/>
                <a:gd name="T5" fmla="*/ 202 h 884"/>
                <a:gd name="T6" fmla="*/ 8676 w 8676"/>
                <a:gd name="T7" fmla="*/ 788 h 884"/>
                <a:gd name="T8" fmla="*/ 8579 w 8676"/>
                <a:gd name="T9" fmla="*/ 884 h 884"/>
                <a:gd name="T10" fmla="*/ 97 w 8676"/>
                <a:gd name="T11" fmla="*/ 884 h 884"/>
                <a:gd name="T12" fmla="*/ 0 w 8676"/>
                <a:gd name="T13" fmla="*/ 788 h 884"/>
                <a:gd name="T14" fmla="*/ 0 w 8676"/>
                <a:gd name="T15" fmla="*/ 96 h 884"/>
                <a:gd name="T16" fmla="*/ 97 w 8676"/>
                <a:gd name="T17" fmla="*/ 0 h 8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676" h="884">
                  <a:moveTo>
                    <a:pt x="97" y="0"/>
                  </a:moveTo>
                  <a:lnTo>
                    <a:pt x="8475" y="0"/>
                  </a:lnTo>
                  <a:lnTo>
                    <a:pt x="8676" y="202"/>
                  </a:lnTo>
                  <a:lnTo>
                    <a:pt x="8676" y="788"/>
                  </a:lnTo>
                  <a:cubicBezTo>
                    <a:pt x="8676" y="841"/>
                    <a:pt x="8632" y="884"/>
                    <a:pt x="8579" y="884"/>
                  </a:cubicBezTo>
                  <a:lnTo>
                    <a:pt x="97" y="884"/>
                  </a:lnTo>
                  <a:cubicBezTo>
                    <a:pt x="44" y="884"/>
                    <a:pt x="0" y="841"/>
                    <a:pt x="0" y="788"/>
                  </a:cubicBezTo>
                  <a:lnTo>
                    <a:pt x="0" y="96"/>
                  </a:lnTo>
                  <a:cubicBezTo>
                    <a:pt x="0" y="43"/>
                    <a:pt x="44" y="0"/>
                    <a:pt x="97" y="0"/>
                  </a:cubicBezTo>
                  <a:close/>
                </a:path>
              </a:pathLst>
            </a:custGeom>
            <a:solidFill>
              <a:srgbClr val="EB738F"/>
            </a:solidFill>
            <a:ln w="10" cap="flat" cmpd="sng">
              <a:noFill/>
              <a:round/>
              <a:headEnd/>
              <a:tailEnd/>
            </a:ln>
          </p:spPr>
          <p:txBody>
            <a:bodyPr lIns="68562" tIns="34281" rIns="68562" bIns="34281"/>
            <a:lstStyle/>
            <a:p>
              <a:endParaRPr lang="zh-CN" altLang="en-US" spc="300" dirty="0">
                <a:solidFill>
                  <a:schemeClr val="bg1"/>
                </a:solidFill>
                <a:latin typeface="华文中宋" panose="02010600040101010101" pitchFamily="2" charset="-122"/>
                <a:ea typeface="华文中宋" panose="02010600040101010101" pitchFamily="2" charset="-122"/>
              </a:endParaRPr>
            </a:p>
          </p:txBody>
        </p:sp>
        <p:sp>
          <p:nvSpPr>
            <p:cNvPr id="38" name="Rectangle 12">
              <a:extLst>
                <a:ext uri="{FF2B5EF4-FFF2-40B4-BE49-F238E27FC236}">
                  <a16:creationId xmlns:a16="http://schemas.microsoft.com/office/drawing/2014/main" id="{E8FF7085-5F03-4ED6-BB62-A6C65481062E}"/>
                </a:ext>
              </a:extLst>
            </p:cNvPr>
            <p:cNvSpPr>
              <a:spLocks noChangeArrowheads="1"/>
            </p:cNvSpPr>
            <p:nvPr/>
          </p:nvSpPr>
          <p:spPr bwMode="auto">
            <a:xfrm>
              <a:off x="7214927" y="2568233"/>
              <a:ext cx="547246" cy="535234"/>
            </a:xfrm>
            <a:prstGeom prst="rect">
              <a:avLst/>
            </a:prstGeom>
            <a:solidFill>
              <a:srgbClr val="FFF0F3"/>
            </a:solidFill>
            <a:ln>
              <a:noFill/>
            </a:ln>
          </p:spPr>
          <p:txBody>
            <a:bodyPr lIns="68562" tIns="34281" rIns="68562" bIns="34281"/>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spc="300" dirty="0">
                <a:solidFill>
                  <a:schemeClr val="bg1"/>
                </a:solidFill>
                <a:latin typeface="华文中宋" panose="02010600040101010101" pitchFamily="2" charset="-122"/>
                <a:ea typeface="华文中宋" panose="02010600040101010101" pitchFamily="2" charset="-122"/>
              </a:endParaRPr>
            </a:p>
          </p:txBody>
        </p:sp>
        <p:sp>
          <p:nvSpPr>
            <p:cNvPr id="39" name="TextBox 105">
              <a:extLst>
                <a:ext uri="{FF2B5EF4-FFF2-40B4-BE49-F238E27FC236}">
                  <a16:creationId xmlns:a16="http://schemas.microsoft.com/office/drawing/2014/main" id="{F55565B2-427E-44B5-A5B8-4586E262E2A9}"/>
                </a:ext>
              </a:extLst>
            </p:cNvPr>
            <p:cNvSpPr txBox="1">
              <a:spLocks noChangeArrowheads="1"/>
            </p:cNvSpPr>
            <p:nvPr/>
          </p:nvSpPr>
          <p:spPr bwMode="auto">
            <a:xfrm rot="16200000">
              <a:off x="8808093" y="1641655"/>
              <a:ext cx="357450" cy="2339084"/>
            </a:xfrm>
            <a:prstGeom prst="rect">
              <a:avLst/>
            </a:prstGeom>
            <a:noFill/>
            <a:ln w="9525">
              <a:noFill/>
              <a:miter lim="800000"/>
              <a:headEnd/>
              <a:tailEnd/>
            </a:ln>
            <a:extLst/>
          </p:spPr>
          <p:txBody>
            <a:bodyPr vert="eaVert" wrap="none"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2000" spc="300" dirty="0">
                  <a:solidFill>
                    <a:schemeClr val="bg1"/>
                  </a:solidFill>
                  <a:latin typeface="华文中宋" panose="02010600040101010101" pitchFamily="2" charset="-122"/>
                  <a:ea typeface="华文中宋" panose="02010600040101010101" pitchFamily="2" charset="-122"/>
                </a:rPr>
                <a:t>年度工作概述</a:t>
              </a:r>
            </a:p>
          </p:txBody>
        </p:sp>
        <p:sp>
          <p:nvSpPr>
            <p:cNvPr id="40" name="TextBox 106">
              <a:extLst>
                <a:ext uri="{FF2B5EF4-FFF2-40B4-BE49-F238E27FC236}">
                  <a16:creationId xmlns:a16="http://schemas.microsoft.com/office/drawing/2014/main" id="{ED325B88-993A-43D5-B07C-55B7500B402B}"/>
                </a:ext>
              </a:extLst>
            </p:cNvPr>
            <p:cNvSpPr txBox="1">
              <a:spLocks noChangeArrowheads="1"/>
            </p:cNvSpPr>
            <p:nvPr/>
          </p:nvSpPr>
          <p:spPr bwMode="auto">
            <a:xfrm rot="16200000">
              <a:off x="7314553" y="2619652"/>
              <a:ext cx="294531" cy="438563"/>
            </a:xfrm>
            <a:prstGeom prst="rect">
              <a:avLst/>
            </a:prstGeom>
            <a:solidFill>
              <a:srgbClr val="FFF0F3"/>
            </a:solidFill>
            <a:ln w="9525">
              <a:noFill/>
              <a:miter lim="800000"/>
              <a:headEnd/>
              <a:tailEnd/>
            </a:ln>
            <a:extLst/>
          </p:spPr>
          <p:txBody>
            <a:bodyPr wrap="none"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2400" spc="300" dirty="0">
                  <a:solidFill>
                    <a:srgbClr val="EB738F"/>
                  </a:solidFill>
                  <a:latin typeface="华文中宋" panose="02010600040101010101" pitchFamily="2" charset="-122"/>
                  <a:ea typeface="华文中宋" panose="02010600040101010101" pitchFamily="2" charset="-122"/>
                </a:rPr>
                <a:t>1</a:t>
              </a:r>
              <a:endParaRPr lang="zh-CN" altLang="en-US" sz="2400" spc="300" dirty="0">
                <a:solidFill>
                  <a:srgbClr val="EB738F"/>
                </a:solidFill>
                <a:latin typeface="华文中宋" panose="02010600040101010101" pitchFamily="2" charset="-122"/>
                <a:ea typeface="华文中宋" panose="02010600040101010101" pitchFamily="2" charset="-122"/>
              </a:endParaRPr>
            </a:p>
          </p:txBody>
        </p:sp>
      </p:grpSp>
      <p:grpSp>
        <p:nvGrpSpPr>
          <p:cNvPr id="41" name="组合 40">
            <a:extLst>
              <a:ext uri="{FF2B5EF4-FFF2-40B4-BE49-F238E27FC236}">
                <a16:creationId xmlns:a16="http://schemas.microsoft.com/office/drawing/2014/main" id="{72FF7347-5AA5-47D8-A4DC-0CD60D631235}"/>
              </a:ext>
            </a:extLst>
          </p:cNvPr>
          <p:cNvGrpSpPr/>
          <p:nvPr/>
        </p:nvGrpSpPr>
        <p:grpSpPr>
          <a:xfrm rot="5400000">
            <a:off x="4623992" y="2814326"/>
            <a:ext cx="3354952" cy="668186"/>
            <a:chOff x="7046724" y="2568233"/>
            <a:chExt cx="3354952" cy="535234"/>
          </a:xfrm>
          <a:solidFill>
            <a:srgbClr val="E58275"/>
          </a:solidFill>
        </p:grpSpPr>
        <p:sp>
          <p:nvSpPr>
            <p:cNvPr id="42" name="Freeform 10">
              <a:extLst>
                <a:ext uri="{FF2B5EF4-FFF2-40B4-BE49-F238E27FC236}">
                  <a16:creationId xmlns:a16="http://schemas.microsoft.com/office/drawing/2014/main" id="{8483DA40-10A7-4E9D-B2BE-42CF8617A44C}"/>
                </a:ext>
              </a:extLst>
            </p:cNvPr>
            <p:cNvSpPr>
              <a:spLocks/>
            </p:cNvSpPr>
            <p:nvPr/>
          </p:nvSpPr>
          <p:spPr bwMode="auto">
            <a:xfrm>
              <a:off x="7046724" y="2579384"/>
              <a:ext cx="3354952" cy="508760"/>
            </a:xfrm>
            <a:custGeom>
              <a:avLst/>
              <a:gdLst>
                <a:gd name="T0" fmla="*/ 97 w 8676"/>
                <a:gd name="T1" fmla="*/ 0 h 884"/>
                <a:gd name="T2" fmla="*/ 8475 w 8676"/>
                <a:gd name="T3" fmla="*/ 0 h 884"/>
                <a:gd name="T4" fmla="*/ 8676 w 8676"/>
                <a:gd name="T5" fmla="*/ 202 h 884"/>
                <a:gd name="T6" fmla="*/ 8676 w 8676"/>
                <a:gd name="T7" fmla="*/ 788 h 884"/>
                <a:gd name="T8" fmla="*/ 8579 w 8676"/>
                <a:gd name="T9" fmla="*/ 884 h 884"/>
                <a:gd name="T10" fmla="*/ 97 w 8676"/>
                <a:gd name="T11" fmla="*/ 884 h 884"/>
                <a:gd name="T12" fmla="*/ 0 w 8676"/>
                <a:gd name="T13" fmla="*/ 788 h 884"/>
                <a:gd name="T14" fmla="*/ 0 w 8676"/>
                <a:gd name="T15" fmla="*/ 96 h 884"/>
                <a:gd name="T16" fmla="*/ 97 w 8676"/>
                <a:gd name="T17" fmla="*/ 0 h 8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676" h="884">
                  <a:moveTo>
                    <a:pt x="97" y="0"/>
                  </a:moveTo>
                  <a:lnTo>
                    <a:pt x="8475" y="0"/>
                  </a:lnTo>
                  <a:lnTo>
                    <a:pt x="8676" y="202"/>
                  </a:lnTo>
                  <a:lnTo>
                    <a:pt x="8676" y="788"/>
                  </a:lnTo>
                  <a:cubicBezTo>
                    <a:pt x="8676" y="841"/>
                    <a:pt x="8632" y="884"/>
                    <a:pt x="8579" y="884"/>
                  </a:cubicBezTo>
                  <a:lnTo>
                    <a:pt x="97" y="884"/>
                  </a:lnTo>
                  <a:cubicBezTo>
                    <a:pt x="44" y="884"/>
                    <a:pt x="0" y="841"/>
                    <a:pt x="0" y="788"/>
                  </a:cubicBezTo>
                  <a:lnTo>
                    <a:pt x="0" y="96"/>
                  </a:lnTo>
                  <a:cubicBezTo>
                    <a:pt x="0" y="43"/>
                    <a:pt x="44" y="0"/>
                    <a:pt x="97" y="0"/>
                  </a:cubicBezTo>
                  <a:close/>
                </a:path>
              </a:pathLst>
            </a:custGeom>
            <a:solidFill>
              <a:srgbClr val="EB738F"/>
            </a:solidFill>
            <a:ln w="10" cap="flat" cmpd="sng">
              <a:noFill/>
              <a:round/>
              <a:headEnd/>
              <a:tailEnd/>
            </a:ln>
          </p:spPr>
          <p:txBody>
            <a:bodyPr lIns="68562" tIns="34281" rIns="68562" bIns="34281"/>
            <a:lstStyle/>
            <a:p>
              <a:endParaRPr lang="zh-CN" altLang="en-US" spc="300">
                <a:solidFill>
                  <a:schemeClr val="bg1"/>
                </a:solidFill>
                <a:latin typeface="华文中宋" panose="02010600040101010101" pitchFamily="2" charset="-122"/>
                <a:ea typeface="华文中宋" panose="02010600040101010101" pitchFamily="2" charset="-122"/>
              </a:endParaRPr>
            </a:p>
          </p:txBody>
        </p:sp>
        <p:sp>
          <p:nvSpPr>
            <p:cNvPr id="43" name="Rectangle 12">
              <a:extLst>
                <a:ext uri="{FF2B5EF4-FFF2-40B4-BE49-F238E27FC236}">
                  <a16:creationId xmlns:a16="http://schemas.microsoft.com/office/drawing/2014/main" id="{EFA09FBD-DD62-420A-8C11-3CD0EE202D7B}"/>
                </a:ext>
              </a:extLst>
            </p:cNvPr>
            <p:cNvSpPr>
              <a:spLocks noChangeArrowheads="1"/>
            </p:cNvSpPr>
            <p:nvPr/>
          </p:nvSpPr>
          <p:spPr bwMode="auto">
            <a:xfrm>
              <a:off x="7214927" y="2568233"/>
              <a:ext cx="547246" cy="535234"/>
            </a:xfrm>
            <a:prstGeom prst="rect">
              <a:avLst/>
            </a:prstGeom>
            <a:solidFill>
              <a:srgbClr val="FFF0F3"/>
            </a:solidFill>
            <a:ln>
              <a:noFill/>
            </a:ln>
          </p:spPr>
          <p:txBody>
            <a:bodyPr lIns="68562" tIns="34281" rIns="68562" bIns="34281"/>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spc="300" dirty="0">
                <a:solidFill>
                  <a:schemeClr val="bg1"/>
                </a:solidFill>
                <a:latin typeface="华文中宋" panose="02010600040101010101" pitchFamily="2" charset="-122"/>
                <a:ea typeface="华文中宋" panose="02010600040101010101" pitchFamily="2" charset="-122"/>
              </a:endParaRPr>
            </a:p>
          </p:txBody>
        </p:sp>
        <p:sp>
          <p:nvSpPr>
            <p:cNvPr id="44" name="TextBox 105">
              <a:extLst>
                <a:ext uri="{FF2B5EF4-FFF2-40B4-BE49-F238E27FC236}">
                  <a16:creationId xmlns:a16="http://schemas.microsoft.com/office/drawing/2014/main" id="{E688F852-D1CC-4C57-B978-1BA7C13071F9}"/>
                </a:ext>
              </a:extLst>
            </p:cNvPr>
            <p:cNvSpPr txBox="1">
              <a:spLocks noChangeArrowheads="1"/>
            </p:cNvSpPr>
            <p:nvPr/>
          </p:nvSpPr>
          <p:spPr bwMode="auto">
            <a:xfrm rot="16200000">
              <a:off x="8814938" y="1641655"/>
              <a:ext cx="357450" cy="2339084"/>
            </a:xfrm>
            <a:prstGeom prst="rect">
              <a:avLst/>
            </a:prstGeom>
            <a:noFill/>
            <a:ln w="9525">
              <a:noFill/>
              <a:miter lim="800000"/>
              <a:headEnd/>
              <a:tailEnd/>
            </a:ln>
            <a:extLst/>
          </p:spPr>
          <p:txBody>
            <a:bodyPr vert="eaVert" wrap="none"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2000" spc="300" dirty="0">
                  <a:solidFill>
                    <a:schemeClr val="bg1"/>
                  </a:solidFill>
                  <a:latin typeface="华文中宋" panose="02010600040101010101" pitchFamily="2" charset="-122"/>
                  <a:ea typeface="华文中宋" panose="02010600040101010101" pitchFamily="2" charset="-122"/>
                </a:rPr>
                <a:t>工作完成情况</a:t>
              </a:r>
            </a:p>
          </p:txBody>
        </p:sp>
        <p:sp>
          <p:nvSpPr>
            <p:cNvPr id="45" name="TextBox 106">
              <a:extLst>
                <a:ext uri="{FF2B5EF4-FFF2-40B4-BE49-F238E27FC236}">
                  <a16:creationId xmlns:a16="http://schemas.microsoft.com/office/drawing/2014/main" id="{BE19C317-E08D-4817-BA65-54446A46984E}"/>
                </a:ext>
              </a:extLst>
            </p:cNvPr>
            <p:cNvSpPr txBox="1">
              <a:spLocks noChangeArrowheads="1"/>
            </p:cNvSpPr>
            <p:nvPr/>
          </p:nvSpPr>
          <p:spPr bwMode="auto">
            <a:xfrm rot="16200000">
              <a:off x="7314554" y="2619651"/>
              <a:ext cx="294531" cy="438563"/>
            </a:xfrm>
            <a:prstGeom prst="rect">
              <a:avLst/>
            </a:prstGeom>
            <a:solidFill>
              <a:srgbClr val="FFF0F3"/>
            </a:solidFill>
            <a:ln w="9525">
              <a:noFill/>
              <a:miter lim="800000"/>
              <a:headEnd/>
              <a:tailEnd/>
            </a:ln>
            <a:extLst/>
          </p:spPr>
          <p:txBody>
            <a:bodyPr wrap="none"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2400" spc="300" dirty="0">
                  <a:solidFill>
                    <a:srgbClr val="EB738F"/>
                  </a:solidFill>
                  <a:latin typeface="华文中宋" panose="02010600040101010101" pitchFamily="2" charset="-122"/>
                  <a:ea typeface="华文中宋" panose="02010600040101010101" pitchFamily="2" charset="-122"/>
                </a:rPr>
                <a:t>2</a:t>
              </a:r>
              <a:endParaRPr lang="zh-CN" altLang="en-US" sz="2400" spc="300" dirty="0">
                <a:solidFill>
                  <a:srgbClr val="EB738F"/>
                </a:solidFill>
                <a:latin typeface="华文中宋" panose="02010600040101010101" pitchFamily="2" charset="-122"/>
                <a:ea typeface="华文中宋" panose="02010600040101010101" pitchFamily="2" charset="-122"/>
              </a:endParaRPr>
            </a:p>
          </p:txBody>
        </p:sp>
      </p:grpSp>
      <p:grpSp>
        <p:nvGrpSpPr>
          <p:cNvPr id="46" name="组合 45">
            <a:extLst>
              <a:ext uri="{FF2B5EF4-FFF2-40B4-BE49-F238E27FC236}">
                <a16:creationId xmlns:a16="http://schemas.microsoft.com/office/drawing/2014/main" id="{854EEA72-0E02-43A7-887F-29CF989BEDD1}"/>
              </a:ext>
            </a:extLst>
          </p:cNvPr>
          <p:cNvGrpSpPr/>
          <p:nvPr/>
        </p:nvGrpSpPr>
        <p:grpSpPr>
          <a:xfrm rot="5400000">
            <a:off x="5498174" y="2814326"/>
            <a:ext cx="3354952" cy="668186"/>
            <a:chOff x="7046724" y="2568233"/>
            <a:chExt cx="3354952" cy="535234"/>
          </a:xfrm>
          <a:solidFill>
            <a:srgbClr val="606F92"/>
          </a:solidFill>
        </p:grpSpPr>
        <p:sp>
          <p:nvSpPr>
            <p:cNvPr id="47" name="Freeform 10">
              <a:extLst>
                <a:ext uri="{FF2B5EF4-FFF2-40B4-BE49-F238E27FC236}">
                  <a16:creationId xmlns:a16="http://schemas.microsoft.com/office/drawing/2014/main" id="{C1F38F60-9695-4D63-9687-20E03AADE6E6}"/>
                </a:ext>
              </a:extLst>
            </p:cNvPr>
            <p:cNvSpPr>
              <a:spLocks/>
            </p:cNvSpPr>
            <p:nvPr/>
          </p:nvSpPr>
          <p:spPr bwMode="auto">
            <a:xfrm>
              <a:off x="7046724" y="2579384"/>
              <a:ext cx="3354952" cy="508760"/>
            </a:xfrm>
            <a:custGeom>
              <a:avLst/>
              <a:gdLst>
                <a:gd name="T0" fmla="*/ 97 w 8676"/>
                <a:gd name="T1" fmla="*/ 0 h 884"/>
                <a:gd name="T2" fmla="*/ 8475 w 8676"/>
                <a:gd name="T3" fmla="*/ 0 h 884"/>
                <a:gd name="T4" fmla="*/ 8676 w 8676"/>
                <a:gd name="T5" fmla="*/ 202 h 884"/>
                <a:gd name="T6" fmla="*/ 8676 w 8676"/>
                <a:gd name="T7" fmla="*/ 788 h 884"/>
                <a:gd name="T8" fmla="*/ 8579 w 8676"/>
                <a:gd name="T9" fmla="*/ 884 h 884"/>
                <a:gd name="T10" fmla="*/ 97 w 8676"/>
                <a:gd name="T11" fmla="*/ 884 h 884"/>
                <a:gd name="T12" fmla="*/ 0 w 8676"/>
                <a:gd name="T13" fmla="*/ 788 h 884"/>
                <a:gd name="T14" fmla="*/ 0 w 8676"/>
                <a:gd name="T15" fmla="*/ 96 h 884"/>
                <a:gd name="T16" fmla="*/ 97 w 8676"/>
                <a:gd name="T17" fmla="*/ 0 h 8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676" h="884">
                  <a:moveTo>
                    <a:pt x="97" y="0"/>
                  </a:moveTo>
                  <a:lnTo>
                    <a:pt x="8475" y="0"/>
                  </a:lnTo>
                  <a:lnTo>
                    <a:pt x="8676" y="202"/>
                  </a:lnTo>
                  <a:lnTo>
                    <a:pt x="8676" y="788"/>
                  </a:lnTo>
                  <a:cubicBezTo>
                    <a:pt x="8676" y="841"/>
                    <a:pt x="8632" y="884"/>
                    <a:pt x="8579" y="884"/>
                  </a:cubicBezTo>
                  <a:lnTo>
                    <a:pt x="97" y="884"/>
                  </a:lnTo>
                  <a:cubicBezTo>
                    <a:pt x="44" y="884"/>
                    <a:pt x="0" y="841"/>
                    <a:pt x="0" y="788"/>
                  </a:cubicBezTo>
                  <a:lnTo>
                    <a:pt x="0" y="96"/>
                  </a:lnTo>
                  <a:cubicBezTo>
                    <a:pt x="0" y="43"/>
                    <a:pt x="44" y="0"/>
                    <a:pt x="97" y="0"/>
                  </a:cubicBezTo>
                  <a:close/>
                </a:path>
              </a:pathLst>
            </a:custGeom>
            <a:solidFill>
              <a:srgbClr val="EB738F"/>
            </a:solidFill>
            <a:ln w="10" cap="flat" cmpd="sng">
              <a:noFill/>
              <a:round/>
              <a:headEnd/>
              <a:tailEnd/>
            </a:ln>
          </p:spPr>
          <p:txBody>
            <a:bodyPr lIns="68562" tIns="34281" rIns="68562" bIns="34281"/>
            <a:lstStyle/>
            <a:p>
              <a:endParaRPr lang="zh-CN" altLang="en-US" spc="300" dirty="0">
                <a:solidFill>
                  <a:schemeClr val="bg1"/>
                </a:solidFill>
                <a:latin typeface="华文中宋" panose="02010600040101010101" pitchFamily="2" charset="-122"/>
                <a:ea typeface="华文中宋" panose="02010600040101010101" pitchFamily="2" charset="-122"/>
              </a:endParaRPr>
            </a:p>
          </p:txBody>
        </p:sp>
        <p:sp>
          <p:nvSpPr>
            <p:cNvPr id="48" name="Rectangle 12">
              <a:extLst>
                <a:ext uri="{FF2B5EF4-FFF2-40B4-BE49-F238E27FC236}">
                  <a16:creationId xmlns:a16="http://schemas.microsoft.com/office/drawing/2014/main" id="{ABDE2AC2-2612-46A3-9ED9-8A811184946C}"/>
                </a:ext>
              </a:extLst>
            </p:cNvPr>
            <p:cNvSpPr>
              <a:spLocks noChangeArrowheads="1"/>
            </p:cNvSpPr>
            <p:nvPr/>
          </p:nvSpPr>
          <p:spPr bwMode="auto">
            <a:xfrm>
              <a:off x="7214927" y="2568233"/>
              <a:ext cx="547246" cy="535234"/>
            </a:xfrm>
            <a:prstGeom prst="rect">
              <a:avLst/>
            </a:prstGeom>
            <a:solidFill>
              <a:srgbClr val="FFF0F3"/>
            </a:solidFill>
            <a:ln>
              <a:noFill/>
            </a:ln>
          </p:spPr>
          <p:txBody>
            <a:bodyPr lIns="68562" tIns="34281" rIns="68562" bIns="34281"/>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spc="300" dirty="0">
                <a:solidFill>
                  <a:schemeClr val="bg1"/>
                </a:solidFill>
                <a:latin typeface="华文中宋" panose="02010600040101010101" pitchFamily="2" charset="-122"/>
                <a:ea typeface="华文中宋" panose="02010600040101010101" pitchFamily="2" charset="-122"/>
              </a:endParaRPr>
            </a:p>
          </p:txBody>
        </p:sp>
        <p:sp>
          <p:nvSpPr>
            <p:cNvPr id="49" name="TextBox 105">
              <a:extLst>
                <a:ext uri="{FF2B5EF4-FFF2-40B4-BE49-F238E27FC236}">
                  <a16:creationId xmlns:a16="http://schemas.microsoft.com/office/drawing/2014/main" id="{DDCCD393-59DA-475B-B613-19397A937C0B}"/>
                </a:ext>
              </a:extLst>
            </p:cNvPr>
            <p:cNvSpPr txBox="1">
              <a:spLocks noChangeArrowheads="1"/>
            </p:cNvSpPr>
            <p:nvPr/>
          </p:nvSpPr>
          <p:spPr bwMode="auto">
            <a:xfrm rot="16200000">
              <a:off x="8901490" y="1553006"/>
              <a:ext cx="357450" cy="2512207"/>
            </a:xfrm>
            <a:prstGeom prst="rect">
              <a:avLst/>
            </a:prstGeom>
            <a:noFill/>
            <a:ln w="9525">
              <a:noFill/>
              <a:miter lim="800000"/>
              <a:headEnd/>
              <a:tailEnd/>
            </a:ln>
            <a:extLst/>
          </p:spPr>
          <p:txBody>
            <a:bodyPr vert="eaVert" wrap="square"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2000" spc="300" dirty="0">
                  <a:solidFill>
                    <a:schemeClr val="bg1"/>
                  </a:solidFill>
                  <a:latin typeface="华文中宋" panose="02010600040101010101" pitchFamily="2" charset="-122"/>
                  <a:ea typeface="华文中宋" panose="02010600040101010101" pitchFamily="2" charset="-122"/>
                </a:rPr>
                <a:t>成功项目展示</a:t>
              </a:r>
            </a:p>
          </p:txBody>
        </p:sp>
        <p:sp>
          <p:nvSpPr>
            <p:cNvPr id="50" name="TextBox 106">
              <a:extLst>
                <a:ext uri="{FF2B5EF4-FFF2-40B4-BE49-F238E27FC236}">
                  <a16:creationId xmlns:a16="http://schemas.microsoft.com/office/drawing/2014/main" id="{C1244634-6C17-4770-BD7E-2F76AD3A1CF1}"/>
                </a:ext>
              </a:extLst>
            </p:cNvPr>
            <p:cNvSpPr txBox="1">
              <a:spLocks noChangeArrowheads="1"/>
            </p:cNvSpPr>
            <p:nvPr/>
          </p:nvSpPr>
          <p:spPr bwMode="auto">
            <a:xfrm rot="16200000">
              <a:off x="7314554" y="2614566"/>
              <a:ext cx="294531" cy="438563"/>
            </a:xfrm>
            <a:prstGeom prst="rect">
              <a:avLst/>
            </a:prstGeom>
            <a:solidFill>
              <a:srgbClr val="FFF0F3"/>
            </a:solidFill>
            <a:ln w="9525">
              <a:noFill/>
              <a:miter lim="800000"/>
              <a:headEnd/>
              <a:tailEnd/>
            </a:ln>
            <a:extLst/>
          </p:spPr>
          <p:txBody>
            <a:bodyPr wrap="none"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2400" spc="300" dirty="0">
                  <a:solidFill>
                    <a:srgbClr val="EB738F"/>
                  </a:solidFill>
                  <a:latin typeface="华文中宋" panose="02010600040101010101" pitchFamily="2" charset="-122"/>
                  <a:ea typeface="华文中宋" panose="02010600040101010101" pitchFamily="2" charset="-122"/>
                </a:rPr>
                <a:t>3</a:t>
              </a:r>
              <a:endParaRPr lang="zh-CN" altLang="en-US" sz="2400" spc="300" dirty="0">
                <a:solidFill>
                  <a:srgbClr val="EB738F"/>
                </a:solidFill>
                <a:latin typeface="华文中宋" panose="02010600040101010101" pitchFamily="2" charset="-122"/>
                <a:ea typeface="华文中宋" panose="02010600040101010101" pitchFamily="2" charset="-122"/>
              </a:endParaRPr>
            </a:p>
          </p:txBody>
        </p:sp>
      </p:grpSp>
      <p:grpSp>
        <p:nvGrpSpPr>
          <p:cNvPr id="51" name="组合 50">
            <a:extLst>
              <a:ext uri="{FF2B5EF4-FFF2-40B4-BE49-F238E27FC236}">
                <a16:creationId xmlns:a16="http://schemas.microsoft.com/office/drawing/2014/main" id="{F7D07D40-347B-4754-A2B0-2781337DC78D}"/>
              </a:ext>
            </a:extLst>
          </p:cNvPr>
          <p:cNvGrpSpPr/>
          <p:nvPr/>
        </p:nvGrpSpPr>
        <p:grpSpPr>
          <a:xfrm rot="5400000">
            <a:off x="6372359" y="2814325"/>
            <a:ext cx="3354952" cy="668186"/>
            <a:chOff x="7046724" y="2568233"/>
            <a:chExt cx="3354952" cy="535234"/>
          </a:xfrm>
          <a:solidFill>
            <a:srgbClr val="E58275"/>
          </a:solidFill>
        </p:grpSpPr>
        <p:sp>
          <p:nvSpPr>
            <p:cNvPr id="52" name="Freeform 10">
              <a:extLst>
                <a:ext uri="{FF2B5EF4-FFF2-40B4-BE49-F238E27FC236}">
                  <a16:creationId xmlns:a16="http://schemas.microsoft.com/office/drawing/2014/main" id="{279BCDCD-5DA3-43BF-95F1-172ABD74E3BC}"/>
                </a:ext>
              </a:extLst>
            </p:cNvPr>
            <p:cNvSpPr>
              <a:spLocks/>
            </p:cNvSpPr>
            <p:nvPr/>
          </p:nvSpPr>
          <p:spPr bwMode="auto">
            <a:xfrm>
              <a:off x="7046724" y="2579384"/>
              <a:ext cx="3354952" cy="508760"/>
            </a:xfrm>
            <a:custGeom>
              <a:avLst/>
              <a:gdLst>
                <a:gd name="T0" fmla="*/ 97 w 8676"/>
                <a:gd name="T1" fmla="*/ 0 h 884"/>
                <a:gd name="T2" fmla="*/ 8475 w 8676"/>
                <a:gd name="T3" fmla="*/ 0 h 884"/>
                <a:gd name="T4" fmla="*/ 8676 w 8676"/>
                <a:gd name="T5" fmla="*/ 202 h 884"/>
                <a:gd name="T6" fmla="*/ 8676 w 8676"/>
                <a:gd name="T7" fmla="*/ 788 h 884"/>
                <a:gd name="T8" fmla="*/ 8579 w 8676"/>
                <a:gd name="T9" fmla="*/ 884 h 884"/>
                <a:gd name="T10" fmla="*/ 97 w 8676"/>
                <a:gd name="T11" fmla="*/ 884 h 884"/>
                <a:gd name="T12" fmla="*/ 0 w 8676"/>
                <a:gd name="T13" fmla="*/ 788 h 884"/>
                <a:gd name="T14" fmla="*/ 0 w 8676"/>
                <a:gd name="T15" fmla="*/ 96 h 884"/>
                <a:gd name="T16" fmla="*/ 97 w 8676"/>
                <a:gd name="T17" fmla="*/ 0 h 8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676" h="884">
                  <a:moveTo>
                    <a:pt x="97" y="0"/>
                  </a:moveTo>
                  <a:lnTo>
                    <a:pt x="8475" y="0"/>
                  </a:lnTo>
                  <a:lnTo>
                    <a:pt x="8676" y="202"/>
                  </a:lnTo>
                  <a:lnTo>
                    <a:pt x="8676" y="788"/>
                  </a:lnTo>
                  <a:cubicBezTo>
                    <a:pt x="8676" y="841"/>
                    <a:pt x="8632" y="884"/>
                    <a:pt x="8579" y="884"/>
                  </a:cubicBezTo>
                  <a:lnTo>
                    <a:pt x="97" y="884"/>
                  </a:lnTo>
                  <a:cubicBezTo>
                    <a:pt x="44" y="884"/>
                    <a:pt x="0" y="841"/>
                    <a:pt x="0" y="788"/>
                  </a:cubicBezTo>
                  <a:lnTo>
                    <a:pt x="0" y="96"/>
                  </a:lnTo>
                  <a:cubicBezTo>
                    <a:pt x="0" y="43"/>
                    <a:pt x="44" y="0"/>
                    <a:pt x="97" y="0"/>
                  </a:cubicBezTo>
                  <a:close/>
                </a:path>
              </a:pathLst>
            </a:custGeom>
            <a:solidFill>
              <a:srgbClr val="EB738F"/>
            </a:solidFill>
            <a:ln w="10" cap="flat" cmpd="sng">
              <a:noFill/>
              <a:round/>
              <a:headEnd/>
              <a:tailEnd/>
            </a:ln>
          </p:spPr>
          <p:txBody>
            <a:bodyPr lIns="68562" tIns="34281" rIns="68562" bIns="34281"/>
            <a:lstStyle/>
            <a:p>
              <a:endParaRPr lang="zh-CN" altLang="en-US" spc="300" dirty="0">
                <a:solidFill>
                  <a:schemeClr val="bg1"/>
                </a:solidFill>
                <a:latin typeface="华文中宋" panose="02010600040101010101" pitchFamily="2" charset="-122"/>
                <a:ea typeface="华文中宋" panose="02010600040101010101" pitchFamily="2" charset="-122"/>
              </a:endParaRPr>
            </a:p>
          </p:txBody>
        </p:sp>
        <p:sp>
          <p:nvSpPr>
            <p:cNvPr id="53" name="Rectangle 12">
              <a:extLst>
                <a:ext uri="{FF2B5EF4-FFF2-40B4-BE49-F238E27FC236}">
                  <a16:creationId xmlns:a16="http://schemas.microsoft.com/office/drawing/2014/main" id="{3615FC67-8BCC-420C-B350-04E9D0A592E4}"/>
                </a:ext>
              </a:extLst>
            </p:cNvPr>
            <p:cNvSpPr>
              <a:spLocks noChangeArrowheads="1"/>
            </p:cNvSpPr>
            <p:nvPr/>
          </p:nvSpPr>
          <p:spPr bwMode="auto">
            <a:xfrm>
              <a:off x="7214927" y="2568233"/>
              <a:ext cx="547246" cy="535234"/>
            </a:xfrm>
            <a:prstGeom prst="rect">
              <a:avLst/>
            </a:prstGeom>
            <a:solidFill>
              <a:srgbClr val="FFF0F3"/>
            </a:solidFill>
            <a:ln>
              <a:noFill/>
            </a:ln>
          </p:spPr>
          <p:txBody>
            <a:bodyPr lIns="68562" tIns="34281" rIns="68562" bIns="34281"/>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spc="300" dirty="0">
                <a:solidFill>
                  <a:srgbClr val="FF6D6D"/>
                </a:solidFill>
                <a:latin typeface="华文中宋" panose="02010600040101010101" pitchFamily="2" charset="-122"/>
                <a:ea typeface="华文中宋" panose="02010600040101010101" pitchFamily="2" charset="-122"/>
              </a:endParaRPr>
            </a:p>
          </p:txBody>
        </p:sp>
        <p:sp>
          <p:nvSpPr>
            <p:cNvPr id="54" name="TextBox 105">
              <a:extLst>
                <a:ext uri="{FF2B5EF4-FFF2-40B4-BE49-F238E27FC236}">
                  <a16:creationId xmlns:a16="http://schemas.microsoft.com/office/drawing/2014/main" id="{ADCE1339-DC0A-4020-AC78-265AE2A0B7A4}"/>
                </a:ext>
              </a:extLst>
            </p:cNvPr>
            <p:cNvSpPr txBox="1">
              <a:spLocks noChangeArrowheads="1"/>
            </p:cNvSpPr>
            <p:nvPr/>
          </p:nvSpPr>
          <p:spPr bwMode="auto">
            <a:xfrm rot="16200000">
              <a:off x="8814944" y="1641655"/>
              <a:ext cx="357450" cy="2339084"/>
            </a:xfrm>
            <a:prstGeom prst="rect">
              <a:avLst/>
            </a:prstGeom>
            <a:noFill/>
            <a:ln w="9525">
              <a:noFill/>
              <a:miter lim="800000"/>
              <a:headEnd/>
              <a:tailEnd/>
            </a:ln>
            <a:extLst/>
          </p:spPr>
          <p:txBody>
            <a:bodyPr vert="eaVert" wrap="none"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2000" spc="300" dirty="0">
                  <a:solidFill>
                    <a:schemeClr val="bg1"/>
                  </a:solidFill>
                  <a:latin typeface="华文中宋" panose="02010600040101010101" pitchFamily="2" charset="-122"/>
                  <a:ea typeface="华文中宋" panose="02010600040101010101" pitchFamily="2" charset="-122"/>
                </a:rPr>
                <a:t>明年工作计划</a:t>
              </a:r>
            </a:p>
          </p:txBody>
        </p:sp>
        <p:sp>
          <p:nvSpPr>
            <p:cNvPr id="55" name="TextBox 106">
              <a:extLst>
                <a:ext uri="{FF2B5EF4-FFF2-40B4-BE49-F238E27FC236}">
                  <a16:creationId xmlns:a16="http://schemas.microsoft.com/office/drawing/2014/main" id="{D05FD98D-17FA-4914-BF2D-DF3532A79F40}"/>
                </a:ext>
              </a:extLst>
            </p:cNvPr>
            <p:cNvSpPr txBox="1">
              <a:spLocks noChangeArrowheads="1"/>
            </p:cNvSpPr>
            <p:nvPr/>
          </p:nvSpPr>
          <p:spPr bwMode="auto">
            <a:xfrm rot="16200000">
              <a:off x="7314554" y="2619651"/>
              <a:ext cx="294531" cy="438563"/>
            </a:xfrm>
            <a:prstGeom prst="rect">
              <a:avLst/>
            </a:prstGeom>
            <a:solidFill>
              <a:srgbClr val="FFF0F3"/>
            </a:solidFill>
            <a:ln w="9525">
              <a:noFill/>
              <a:miter lim="800000"/>
              <a:headEnd/>
              <a:tailEnd/>
            </a:ln>
            <a:extLst/>
          </p:spPr>
          <p:txBody>
            <a:bodyPr wrap="none"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2400" spc="300" dirty="0">
                  <a:solidFill>
                    <a:srgbClr val="EB738F"/>
                  </a:solidFill>
                  <a:latin typeface="华文中宋" panose="02010600040101010101" pitchFamily="2" charset="-122"/>
                  <a:ea typeface="华文中宋" panose="02010600040101010101" pitchFamily="2" charset="-122"/>
                </a:rPr>
                <a:t>4</a:t>
              </a:r>
              <a:endParaRPr lang="zh-CN" altLang="en-US" sz="2400" spc="300" dirty="0">
                <a:solidFill>
                  <a:srgbClr val="EB738F"/>
                </a:solidFill>
                <a:latin typeface="华文中宋" panose="02010600040101010101" pitchFamily="2" charset="-122"/>
                <a:ea typeface="华文中宋" panose="02010600040101010101" pitchFamily="2" charset="-122"/>
              </a:endParaRPr>
            </a:p>
          </p:txBody>
        </p:sp>
      </p:grpSp>
      <p:sp>
        <p:nvSpPr>
          <p:cNvPr id="56" name="Rectangle 18">
            <a:extLst>
              <a:ext uri="{FF2B5EF4-FFF2-40B4-BE49-F238E27FC236}">
                <a16:creationId xmlns:a16="http://schemas.microsoft.com/office/drawing/2014/main" id="{24AA274B-4280-42BD-AC2B-F64B61272065}"/>
              </a:ext>
            </a:extLst>
          </p:cNvPr>
          <p:cNvSpPr>
            <a:spLocks noChangeArrowheads="1"/>
          </p:cNvSpPr>
          <p:nvPr/>
        </p:nvSpPr>
        <p:spPr bwMode="auto">
          <a:xfrm>
            <a:off x="3629374" y="1423225"/>
            <a:ext cx="738664" cy="2189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lIns="0" tIns="0" rIns="0" bIns="0">
            <a:spAutoFit/>
          </a:bodyPr>
          <a:lstStyle/>
          <a:p>
            <a:pPr algn="ctr" fontAlgn="base">
              <a:spcBef>
                <a:spcPct val="0"/>
              </a:spcBef>
              <a:spcAft>
                <a:spcPct val="0"/>
              </a:spcAft>
            </a:pPr>
            <a:r>
              <a:rPr lang="zh-CN" altLang="en-US" sz="4800" dirty="0">
                <a:solidFill>
                  <a:srgbClr val="EB738F"/>
                </a:solidFill>
                <a:latin typeface="华文中宋" panose="02010600040101010101" pitchFamily="2" charset="-122"/>
                <a:ea typeface="华文中宋" panose="02010600040101010101" pitchFamily="2" charset="-122"/>
                <a:cs typeface="宋体" pitchFamily="2" charset="-122"/>
              </a:rPr>
              <a:t>目 录</a:t>
            </a:r>
            <a:endParaRPr lang="en-US" altLang="zh-CN" sz="4800" dirty="0">
              <a:solidFill>
                <a:srgbClr val="EB738F"/>
              </a:solidFill>
              <a:latin typeface="华文中宋" panose="02010600040101010101" pitchFamily="2" charset="-122"/>
              <a:ea typeface="华文中宋" panose="02010600040101010101" pitchFamily="2" charset="-122"/>
              <a:cs typeface="宋体" pitchFamily="2" charset="-122"/>
            </a:endParaRPr>
          </a:p>
        </p:txBody>
      </p:sp>
      <p:sp>
        <p:nvSpPr>
          <p:cNvPr id="57" name="Rectangle 18">
            <a:extLst>
              <a:ext uri="{FF2B5EF4-FFF2-40B4-BE49-F238E27FC236}">
                <a16:creationId xmlns:a16="http://schemas.microsoft.com/office/drawing/2014/main" id="{5913622B-6435-4D18-99FA-1AF2C7095805}"/>
              </a:ext>
            </a:extLst>
          </p:cNvPr>
          <p:cNvSpPr>
            <a:spLocks noChangeArrowheads="1"/>
          </p:cNvSpPr>
          <p:nvPr/>
        </p:nvSpPr>
        <p:spPr bwMode="auto">
          <a:xfrm>
            <a:off x="4517590" y="1690195"/>
            <a:ext cx="161583" cy="17481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lIns="0" tIns="0" rIns="0" bIns="0">
            <a:spAutoFit/>
          </a:bodyPr>
          <a:lstStyle/>
          <a:p>
            <a:pPr algn="dist" fontAlgn="base">
              <a:spcBef>
                <a:spcPct val="0"/>
              </a:spcBef>
              <a:spcAft>
                <a:spcPct val="0"/>
              </a:spcAft>
            </a:pPr>
            <a:r>
              <a:rPr lang="en-US" altLang="zh-CN" sz="1050" dirty="0">
                <a:solidFill>
                  <a:srgbClr val="EB738F"/>
                </a:solidFill>
                <a:latin typeface="华文中宋" panose="02010600040101010101" pitchFamily="2" charset="-122"/>
                <a:ea typeface="华文中宋" panose="02010600040101010101" pitchFamily="2" charset="-122"/>
                <a:cs typeface="宋体" pitchFamily="2" charset="-122"/>
              </a:rPr>
              <a:t>CONTENTS</a:t>
            </a:r>
          </a:p>
        </p:txBody>
      </p:sp>
      <p:sp>
        <p:nvSpPr>
          <p:cNvPr id="58" name="Line 21">
            <a:extLst>
              <a:ext uri="{FF2B5EF4-FFF2-40B4-BE49-F238E27FC236}">
                <a16:creationId xmlns:a16="http://schemas.microsoft.com/office/drawing/2014/main" id="{7C90E3E7-E141-4D59-9F18-8BBD8E76B019}"/>
              </a:ext>
            </a:extLst>
          </p:cNvPr>
          <p:cNvSpPr>
            <a:spLocks noChangeShapeType="1"/>
          </p:cNvSpPr>
          <p:nvPr/>
        </p:nvSpPr>
        <p:spPr bwMode="auto">
          <a:xfrm>
            <a:off x="4374387" y="1680444"/>
            <a:ext cx="0" cy="1748177"/>
          </a:xfrm>
          <a:prstGeom prst="line">
            <a:avLst/>
          </a:prstGeom>
          <a:noFill/>
          <a:ln w="6350">
            <a:solidFill>
              <a:srgbClr val="EB738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zh-CN" altLang="en-US" sz="1600">
              <a:ln>
                <a:solidFill>
                  <a:schemeClr val="tx1">
                    <a:lumMod val="60000"/>
                    <a:lumOff val="40000"/>
                  </a:schemeClr>
                </a:solidFill>
              </a:ln>
              <a:solidFill>
                <a:srgbClr val="EB738F"/>
              </a:solidFill>
              <a:latin typeface="华文中宋" panose="02010600040101010101" pitchFamily="2" charset="-122"/>
              <a:ea typeface="华文中宋" panose="02010600040101010101" pitchFamily="2" charset="-122"/>
            </a:endParaRPr>
          </a:p>
        </p:txBody>
      </p:sp>
    </p:spTree>
    <p:extLst>
      <p:ext uri="{BB962C8B-B14F-4D97-AF65-F5344CB8AC3E}">
        <p14:creationId xmlns:p14="http://schemas.microsoft.com/office/powerpoint/2010/main" val="751631942"/>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barn(inVertical)">
                                      <p:cBhvr>
                                        <p:cTn id="7" dur="750"/>
                                        <p:tgtEl>
                                          <p:spTgt spid="34"/>
                                        </p:tgtEl>
                                      </p:cBhvr>
                                    </p:animEffect>
                                  </p:childTnLst>
                                </p:cTn>
                              </p:par>
                            </p:childTnLst>
                          </p:cTn>
                        </p:par>
                        <p:par>
                          <p:cTn id="8" fill="hold">
                            <p:stCondLst>
                              <p:cond delay="750"/>
                            </p:stCondLst>
                            <p:childTnLst>
                              <p:par>
                                <p:cTn id="9" presetID="53" presetClass="entr" presetSubtype="16" fill="hold" grpId="0" nodeType="afterEffect">
                                  <p:stCondLst>
                                    <p:cond delay="0"/>
                                  </p:stCondLst>
                                  <p:childTnLst>
                                    <p:set>
                                      <p:cBhvr>
                                        <p:cTn id="10" dur="1" fill="hold">
                                          <p:stCondLst>
                                            <p:cond delay="0"/>
                                          </p:stCondLst>
                                        </p:cTn>
                                        <p:tgtEl>
                                          <p:spTgt spid="35"/>
                                        </p:tgtEl>
                                        <p:attrNameLst>
                                          <p:attrName>style.visibility</p:attrName>
                                        </p:attrNameLst>
                                      </p:cBhvr>
                                      <p:to>
                                        <p:strVal val="visible"/>
                                      </p:to>
                                    </p:set>
                                    <p:anim calcmode="lin" valueType="num">
                                      <p:cBhvr>
                                        <p:cTn id="11" dur="1000" fill="hold"/>
                                        <p:tgtEl>
                                          <p:spTgt spid="35"/>
                                        </p:tgtEl>
                                        <p:attrNameLst>
                                          <p:attrName>ppt_w</p:attrName>
                                        </p:attrNameLst>
                                      </p:cBhvr>
                                      <p:tavLst>
                                        <p:tav tm="0">
                                          <p:val>
                                            <p:fltVal val="0"/>
                                          </p:val>
                                        </p:tav>
                                        <p:tav tm="100000">
                                          <p:val>
                                            <p:strVal val="#ppt_w"/>
                                          </p:val>
                                        </p:tav>
                                      </p:tavLst>
                                    </p:anim>
                                    <p:anim calcmode="lin" valueType="num">
                                      <p:cBhvr>
                                        <p:cTn id="12" dur="1000" fill="hold"/>
                                        <p:tgtEl>
                                          <p:spTgt spid="35"/>
                                        </p:tgtEl>
                                        <p:attrNameLst>
                                          <p:attrName>ppt_h</p:attrName>
                                        </p:attrNameLst>
                                      </p:cBhvr>
                                      <p:tavLst>
                                        <p:tav tm="0">
                                          <p:val>
                                            <p:fltVal val="0"/>
                                          </p:val>
                                        </p:tav>
                                        <p:tav tm="100000">
                                          <p:val>
                                            <p:strVal val="#ppt_h"/>
                                          </p:val>
                                        </p:tav>
                                      </p:tavLst>
                                    </p:anim>
                                    <p:animEffect transition="in" filter="fade">
                                      <p:cBhvr>
                                        <p:cTn id="13" dur="1000"/>
                                        <p:tgtEl>
                                          <p:spTgt spid="35"/>
                                        </p:tgtEl>
                                      </p:cBhvr>
                                    </p:animEffect>
                                  </p:childTnLst>
                                </p:cTn>
                              </p:par>
                            </p:childTnLst>
                          </p:cTn>
                        </p:par>
                        <p:par>
                          <p:cTn id="14" fill="hold">
                            <p:stCondLst>
                              <p:cond delay="1750"/>
                            </p:stCondLst>
                            <p:childTnLst>
                              <p:par>
                                <p:cTn id="15" presetID="47" presetClass="entr" presetSubtype="0" fill="hold" grpId="0" nodeType="afterEffect">
                                  <p:stCondLst>
                                    <p:cond delay="0"/>
                                  </p:stCondLst>
                                  <p:childTnLst>
                                    <p:set>
                                      <p:cBhvr>
                                        <p:cTn id="16" dur="1" fill="hold">
                                          <p:stCondLst>
                                            <p:cond delay="0"/>
                                          </p:stCondLst>
                                        </p:cTn>
                                        <p:tgtEl>
                                          <p:spTgt spid="56"/>
                                        </p:tgtEl>
                                        <p:attrNameLst>
                                          <p:attrName>style.visibility</p:attrName>
                                        </p:attrNameLst>
                                      </p:cBhvr>
                                      <p:to>
                                        <p:strVal val="visible"/>
                                      </p:to>
                                    </p:set>
                                    <p:animEffect transition="in" filter="fade">
                                      <p:cBhvr>
                                        <p:cTn id="17" dur="500"/>
                                        <p:tgtEl>
                                          <p:spTgt spid="56"/>
                                        </p:tgtEl>
                                      </p:cBhvr>
                                    </p:animEffect>
                                    <p:anim calcmode="lin" valueType="num">
                                      <p:cBhvr>
                                        <p:cTn id="18" dur="500" fill="hold"/>
                                        <p:tgtEl>
                                          <p:spTgt spid="56"/>
                                        </p:tgtEl>
                                        <p:attrNameLst>
                                          <p:attrName>ppt_x</p:attrName>
                                        </p:attrNameLst>
                                      </p:cBhvr>
                                      <p:tavLst>
                                        <p:tav tm="0">
                                          <p:val>
                                            <p:strVal val="#ppt_x"/>
                                          </p:val>
                                        </p:tav>
                                        <p:tav tm="100000">
                                          <p:val>
                                            <p:strVal val="#ppt_x"/>
                                          </p:val>
                                        </p:tav>
                                      </p:tavLst>
                                    </p:anim>
                                    <p:anim calcmode="lin" valueType="num">
                                      <p:cBhvr>
                                        <p:cTn id="19" dur="500" fill="hold"/>
                                        <p:tgtEl>
                                          <p:spTgt spid="56"/>
                                        </p:tgtEl>
                                        <p:attrNameLst>
                                          <p:attrName>ppt_y</p:attrName>
                                        </p:attrNameLst>
                                      </p:cBhvr>
                                      <p:tavLst>
                                        <p:tav tm="0">
                                          <p:val>
                                            <p:strVal val="#ppt_y-.1"/>
                                          </p:val>
                                        </p:tav>
                                        <p:tav tm="100000">
                                          <p:val>
                                            <p:strVal val="#ppt_y"/>
                                          </p:val>
                                        </p:tav>
                                      </p:tavLst>
                                    </p:anim>
                                  </p:childTnLst>
                                </p:cTn>
                              </p:par>
                              <p:par>
                                <p:cTn id="20" presetID="47" presetClass="entr" presetSubtype="0" fill="hold" grpId="0" nodeType="withEffect">
                                  <p:stCondLst>
                                    <p:cond delay="700"/>
                                  </p:stCondLst>
                                  <p:childTnLst>
                                    <p:set>
                                      <p:cBhvr>
                                        <p:cTn id="21" dur="1" fill="hold">
                                          <p:stCondLst>
                                            <p:cond delay="0"/>
                                          </p:stCondLst>
                                        </p:cTn>
                                        <p:tgtEl>
                                          <p:spTgt spid="57"/>
                                        </p:tgtEl>
                                        <p:attrNameLst>
                                          <p:attrName>style.visibility</p:attrName>
                                        </p:attrNameLst>
                                      </p:cBhvr>
                                      <p:to>
                                        <p:strVal val="visible"/>
                                      </p:to>
                                    </p:set>
                                    <p:animEffect transition="in" filter="fade">
                                      <p:cBhvr>
                                        <p:cTn id="22" dur="500"/>
                                        <p:tgtEl>
                                          <p:spTgt spid="57"/>
                                        </p:tgtEl>
                                      </p:cBhvr>
                                    </p:animEffect>
                                    <p:anim calcmode="lin" valueType="num">
                                      <p:cBhvr>
                                        <p:cTn id="23" dur="500" fill="hold"/>
                                        <p:tgtEl>
                                          <p:spTgt spid="57"/>
                                        </p:tgtEl>
                                        <p:attrNameLst>
                                          <p:attrName>ppt_x</p:attrName>
                                        </p:attrNameLst>
                                      </p:cBhvr>
                                      <p:tavLst>
                                        <p:tav tm="0">
                                          <p:val>
                                            <p:strVal val="#ppt_x"/>
                                          </p:val>
                                        </p:tav>
                                        <p:tav tm="100000">
                                          <p:val>
                                            <p:strVal val="#ppt_x"/>
                                          </p:val>
                                        </p:tav>
                                      </p:tavLst>
                                    </p:anim>
                                    <p:anim calcmode="lin" valueType="num">
                                      <p:cBhvr>
                                        <p:cTn id="24" dur="500" fill="hold"/>
                                        <p:tgtEl>
                                          <p:spTgt spid="57"/>
                                        </p:tgtEl>
                                        <p:attrNameLst>
                                          <p:attrName>ppt_y</p:attrName>
                                        </p:attrNameLst>
                                      </p:cBhvr>
                                      <p:tavLst>
                                        <p:tav tm="0">
                                          <p:val>
                                            <p:strVal val="#ppt_y-.1"/>
                                          </p:val>
                                        </p:tav>
                                        <p:tav tm="100000">
                                          <p:val>
                                            <p:strVal val="#ppt_y"/>
                                          </p:val>
                                        </p:tav>
                                      </p:tavLst>
                                    </p:anim>
                                  </p:childTnLst>
                                </p:cTn>
                              </p:par>
                              <p:par>
                                <p:cTn id="25" presetID="16" presetClass="entr" presetSubtype="42" fill="hold" grpId="0" nodeType="withEffect">
                                  <p:stCondLst>
                                    <p:cond delay="1000"/>
                                  </p:stCondLst>
                                  <p:childTnLst>
                                    <p:set>
                                      <p:cBhvr>
                                        <p:cTn id="26" dur="1" fill="hold">
                                          <p:stCondLst>
                                            <p:cond delay="0"/>
                                          </p:stCondLst>
                                        </p:cTn>
                                        <p:tgtEl>
                                          <p:spTgt spid="58"/>
                                        </p:tgtEl>
                                        <p:attrNameLst>
                                          <p:attrName>style.visibility</p:attrName>
                                        </p:attrNameLst>
                                      </p:cBhvr>
                                      <p:to>
                                        <p:strVal val="visible"/>
                                      </p:to>
                                    </p:set>
                                    <p:animEffect transition="in" filter="barn(outHorizontal)">
                                      <p:cBhvr>
                                        <p:cTn id="27" dur="500"/>
                                        <p:tgtEl>
                                          <p:spTgt spid="58"/>
                                        </p:tgtEl>
                                      </p:cBhvr>
                                    </p:animEffect>
                                  </p:childTnLst>
                                </p:cTn>
                              </p:par>
                            </p:childTnLst>
                          </p:cTn>
                        </p:par>
                        <p:par>
                          <p:cTn id="28" fill="hold">
                            <p:stCondLst>
                              <p:cond delay="3250"/>
                            </p:stCondLst>
                            <p:childTnLst>
                              <p:par>
                                <p:cTn id="29" presetID="2" presetClass="entr" presetSubtype="4" fill="hold" nodeType="afterEffect">
                                  <p:stCondLst>
                                    <p:cond delay="0"/>
                                  </p:stCondLst>
                                  <p:childTnLst>
                                    <p:set>
                                      <p:cBhvr>
                                        <p:cTn id="30" dur="1" fill="hold">
                                          <p:stCondLst>
                                            <p:cond delay="0"/>
                                          </p:stCondLst>
                                        </p:cTn>
                                        <p:tgtEl>
                                          <p:spTgt spid="36"/>
                                        </p:tgtEl>
                                        <p:attrNameLst>
                                          <p:attrName>style.visibility</p:attrName>
                                        </p:attrNameLst>
                                      </p:cBhvr>
                                      <p:to>
                                        <p:strVal val="visible"/>
                                      </p:to>
                                    </p:set>
                                    <p:anim calcmode="lin" valueType="num">
                                      <p:cBhvr additive="base">
                                        <p:cTn id="31" dur="500" fill="hold"/>
                                        <p:tgtEl>
                                          <p:spTgt spid="36"/>
                                        </p:tgtEl>
                                        <p:attrNameLst>
                                          <p:attrName>ppt_x</p:attrName>
                                        </p:attrNameLst>
                                      </p:cBhvr>
                                      <p:tavLst>
                                        <p:tav tm="0">
                                          <p:val>
                                            <p:strVal val="#ppt_x"/>
                                          </p:val>
                                        </p:tav>
                                        <p:tav tm="100000">
                                          <p:val>
                                            <p:strVal val="#ppt_x"/>
                                          </p:val>
                                        </p:tav>
                                      </p:tavLst>
                                    </p:anim>
                                    <p:anim calcmode="lin" valueType="num">
                                      <p:cBhvr additive="base">
                                        <p:cTn id="32" dur="500" fill="hold"/>
                                        <p:tgtEl>
                                          <p:spTgt spid="36"/>
                                        </p:tgtEl>
                                        <p:attrNameLst>
                                          <p:attrName>ppt_y</p:attrName>
                                        </p:attrNameLst>
                                      </p:cBhvr>
                                      <p:tavLst>
                                        <p:tav tm="0">
                                          <p:val>
                                            <p:strVal val="1+#ppt_h/2"/>
                                          </p:val>
                                        </p:tav>
                                        <p:tav tm="100000">
                                          <p:val>
                                            <p:strVal val="#ppt_y"/>
                                          </p:val>
                                        </p:tav>
                                      </p:tavLst>
                                    </p:anim>
                                  </p:childTnLst>
                                </p:cTn>
                              </p:par>
                            </p:childTnLst>
                          </p:cTn>
                        </p:par>
                        <p:par>
                          <p:cTn id="33" fill="hold">
                            <p:stCondLst>
                              <p:cond delay="3750"/>
                            </p:stCondLst>
                            <p:childTnLst>
                              <p:par>
                                <p:cTn id="34" presetID="2" presetClass="entr" presetSubtype="1" fill="hold" nodeType="afterEffect">
                                  <p:stCondLst>
                                    <p:cond delay="0"/>
                                  </p:stCondLst>
                                  <p:childTnLst>
                                    <p:set>
                                      <p:cBhvr>
                                        <p:cTn id="35" dur="1" fill="hold">
                                          <p:stCondLst>
                                            <p:cond delay="0"/>
                                          </p:stCondLst>
                                        </p:cTn>
                                        <p:tgtEl>
                                          <p:spTgt spid="41"/>
                                        </p:tgtEl>
                                        <p:attrNameLst>
                                          <p:attrName>style.visibility</p:attrName>
                                        </p:attrNameLst>
                                      </p:cBhvr>
                                      <p:to>
                                        <p:strVal val="visible"/>
                                      </p:to>
                                    </p:set>
                                    <p:anim calcmode="lin" valueType="num">
                                      <p:cBhvr additive="base">
                                        <p:cTn id="36" dur="500" fill="hold"/>
                                        <p:tgtEl>
                                          <p:spTgt spid="41"/>
                                        </p:tgtEl>
                                        <p:attrNameLst>
                                          <p:attrName>ppt_x</p:attrName>
                                        </p:attrNameLst>
                                      </p:cBhvr>
                                      <p:tavLst>
                                        <p:tav tm="0">
                                          <p:val>
                                            <p:strVal val="#ppt_x"/>
                                          </p:val>
                                        </p:tav>
                                        <p:tav tm="100000">
                                          <p:val>
                                            <p:strVal val="#ppt_x"/>
                                          </p:val>
                                        </p:tav>
                                      </p:tavLst>
                                    </p:anim>
                                    <p:anim calcmode="lin" valueType="num">
                                      <p:cBhvr additive="base">
                                        <p:cTn id="37" dur="500" fill="hold"/>
                                        <p:tgtEl>
                                          <p:spTgt spid="41"/>
                                        </p:tgtEl>
                                        <p:attrNameLst>
                                          <p:attrName>ppt_y</p:attrName>
                                        </p:attrNameLst>
                                      </p:cBhvr>
                                      <p:tavLst>
                                        <p:tav tm="0">
                                          <p:val>
                                            <p:strVal val="0-#ppt_h/2"/>
                                          </p:val>
                                        </p:tav>
                                        <p:tav tm="100000">
                                          <p:val>
                                            <p:strVal val="#ppt_y"/>
                                          </p:val>
                                        </p:tav>
                                      </p:tavLst>
                                    </p:anim>
                                  </p:childTnLst>
                                </p:cTn>
                              </p:par>
                            </p:childTnLst>
                          </p:cTn>
                        </p:par>
                        <p:par>
                          <p:cTn id="38" fill="hold">
                            <p:stCondLst>
                              <p:cond delay="4250"/>
                            </p:stCondLst>
                            <p:childTnLst>
                              <p:par>
                                <p:cTn id="39" presetID="2" presetClass="entr" presetSubtype="4" fill="hold" nodeType="afterEffect">
                                  <p:stCondLst>
                                    <p:cond delay="0"/>
                                  </p:stCondLst>
                                  <p:childTnLst>
                                    <p:set>
                                      <p:cBhvr>
                                        <p:cTn id="40" dur="1" fill="hold">
                                          <p:stCondLst>
                                            <p:cond delay="0"/>
                                          </p:stCondLst>
                                        </p:cTn>
                                        <p:tgtEl>
                                          <p:spTgt spid="46"/>
                                        </p:tgtEl>
                                        <p:attrNameLst>
                                          <p:attrName>style.visibility</p:attrName>
                                        </p:attrNameLst>
                                      </p:cBhvr>
                                      <p:to>
                                        <p:strVal val="visible"/>
                                      </p:to>
                                    </p:set>
                                    <p:anim calcmode="lin" valueType="num">
                                      <p:cBhvr additive="base">
                                        <p:cTn id="41" dur="500" fill="hold"/>
                                        <p:tgtEl>
                                          <p:spTgt spid="46"/>
                                        </p:tgtEl>
                                        <p:attrNameLst>
                                          <p:attrName>ppt_x</p:attrName>
                                        </p:attrNameLst>
                                      </p:cBhvr>
                                      <p:tavLst>
                                        <p:tav tm="0">
                                          <p:val>
                                            <p:strVal val="#ppt_x"/>
                                          </p:val>
                                        </p:tav>
                                        <p:tav tm="100000">
                                          <p:val>
                                            <p:strVal val="#ppt_x"/>
                                          </p:val>
                                        </p:tav>
                                      </p:tavLst>
                                    </p:anim>
                                    <p:anim calcmode="lin" valueType="num">
                                      <p:cBhvr additive="base">
                                        <p:cTn id="42" dur="500" fill="hold"/>
                                        <p:tgtEl>
                                          <p:spTgt spid="46"/>
                                        </p:tgtEl>
                                        <p:attrNameLst>
                                          <p:attrName>ppt_y</p:attrName>
                                        </p:attrNameLst>
                                      </p:cBhvr>
                                      <p:tavLst>
                                        <p:tav tm="0">
                                          <p:val>
                                            <p:strVal val="1+#ppt_h/2"/>
                                          </p:val>
                                        </p:tav>
                                        <p:tav tm="100000">
                                          <p:val>
                                            <p:strVal val="#ppt_y"/>
                                          </p:val>
                                        </p:tav>
                                      </p:tavLst>
                                    </p:anim>
                                  </p:childTnLst>
                                </p:cTn>
                              </p:par>
                            </p:childTnLst>
                          </p:cTn>
                        </p:par>
                        <p:par>
                          <p:cTn id="43" fill="hold">
                            <p:stCondLst>
                              <p:cond delay="4750"/>
                            </p:stCondLst>
                            <p:childTnLst>
                              <p:par>
                                <p:cTn id="44" presetID="2" presetClass="entr" presetSubtype="1" fill="hold" nodeType="afterEffect">
                                  <p:stCondLst>
                                    <p:cond delay="0"/>
                                  </p:stCondLst>
                                  <p:childTnLst>
                                    <p:set>
                                      <p:cBhvr>
                                        <p:cTn id="45" dur="1" fill="hold">
                                          <p:stCondLst>
                                            <p:cond delay="0"/>
                                          </p:stCondLst>
                                        </p:cTn>
                                        <p:tgtEl>
                                          <p:spTgt spid="51"/>
                                        </p:tgtEl>
                                        <p:attrNameLst>
                                          <p:attrName>style.visibility</p:attrName>
                                        </p:attrNameLst>
                                      </p:cBhvr>
                                      <p:to>
                                        <p:strVal val="visible"/>
                                      </p:to>
                                    </p:set>
                                    <p:anim calcmode="lin" valueType="num">
                                      <p:cBhvr additive="base">
                                        <p:cTn id="46" dur="500" fill="hold"/>
                                        <p:tgtEl>
                                          <p:spTgt spid="51"/>
                                        </p:tgtEl>
                                        <p:attrNameLst>
                                          <p:attrName>ppt_x</p:attrName>
                                        </p:attrNameLst>
                                      </p:cBhvr>
                                      <p:tavLst>
                                        <p:tav tm="0">
                                          <p:val>
                                            <p:strVal val="#ppt_x"/>
                                          </p:val>
                                        </p:tav>
                                        <p:tav tm="100000">
                                          <p:val>
                                            <p:strVal val="#ppt_x"/>
                                          </p:val>
                                        </p:tav>
                                      </p:tavLst>
                                    </p:anim>
                                    <p:anim calcmode="lin" valueType="num">
                                      <p:cBhvr additive="base">
                                        <p:cTn id="47" dur="500" fill="hold"/>
                                        <p:tgtEl>
                                          <p:spTgt spid="51"/>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animBg="1"/>
      <p:bldP spid="56" grpId="0"/>
      <p:bldP spid="57" grpId="0"/>
      <p:bldP spid="58"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id="{F0FC0F70-AC76-4EA2-86EB-0B407A4ACBB5}"/>
              </a:ext>
            </a:extLst>
          </p:cNvPr>
          <p:cNvGrpSpPr/>
          <p:nvPr/>
        </p:nvGrpSpPr>
        <p:grpSpPr>
          <a:xfrm>
            <a:off x="0" y="153586"/>
            <a:ext cx="12190413" cy="761717"/>
            <a:chOff x="0" y="576496"/>
            <a:chExt cx="12190413" cy="761717"/>
          </a:xfrm>
        </p:grpSpPr>
        <p:sp>
          <p:nvSpPr>
            <p:cNvPr id="11" name="矩形 10">
              <a:extLst>
                <a:ext uri="{FF2B5EF4-FFF2-40B4-BE49-F238E27FC236}">
                  <a16:creationId xmlns:a16="http://schemas.microsoft.com/office/drawing/2014/main" id="{84C0791A-6676-4043-BBF1-DD2993D19C98}"/>
                </a:ext>
              </a:extLst>
            </p:cNvPr>
            <p:cNvSpPr/>
            <p:nvPr/>
          </p:nvSpPr>
          <p:spPr>
            <a:xfrm flipV="1">
              <a:off x="0" y="1292494"/>
              <a:ext cx="12190413" cy="45719"/>
            </a:xfrm>
            <a:prstGeom prst="rect">
              <a:avLst/>
            </a:prstGeom>
            <a:solidFill>
              <a:srgbClr val="EB73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8">
              <a:extLst>
                <a:ext uri="{FF2B5EF4-FFF2-40B4-BE49-F238E27FC236}">
                  <a16:creationId xmlns:a16="http://schemas.microsoft.com/office/drawing/2014/main" id="{E9BB0E5B-E5F4-4490-B3C7-C915B81DF5B6}"/>
                </a:ext>
              </a:extLst>
            </p:cNvPr>
            <p:cNvSpPr txBox="1">
              <a:spLocks noChangeArrowheads="1"/>
            </p:cNvSpPr>
            <p:nvPr/>
          </p:nvSpPr>
          <p:spPr bwMode="auto">
            <a:xfrm>
              <a:off x="1474626" y="576496"/>
              <a:ext cx="3255323"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600" dirty="0">
                  <a:solidFill>
                    <a:srgbClr val="EB738F"/>
                  </a:solidFill>
                  <a:latin typeface="华文中宋" panose="02010600040101010101" pitchFamily="2" charset="-122"/>
                  <a:ea typeface="华文中宋" panose="02010600040101010101" pitchFamily="2" charset="-122"/>
                  <a:sym typeface="Arial" panose="020B0604020202020204" pitchFamily="34" charset="0"/>
                </a:rPr>
                <a:t>明年工作计划</a:t>
              </a:r>
            </a:p>
          </p:txBody>
        </p:sp>
      </p:grpSp>
      <p:grpSp>
        <p:nvGrpSpPr>
          <p:cNvPr id="5" name="Grupo 31">
            <a:extLst>
              <a:ext uri="{FF2B5EF4-FFF2-40B4-BE49-F238E27FC236}">
                <a16:creationId xmlns:a16="http://schemas.microsoft.com/office/drawing/2014/main" id="{7C1A47FE-2DEB-47CA-AE8B-B69418118A6E}"/>
              </a:ext>
            </a:extLst>
          </p:cNvPr>
          <p:cNvGrpSpPr/>
          <p:nvPr/>
        </p:nvGrpSpPr>
        <p:grpSpPr>
          <a:xfrm>
            <a:off x="1221331" y="2285436"/>
            <a:ext cx="2516206" cy="3278048"/>
            <a:chOff x="935958" y="1663938"/>
            <a:chExt cx="2516206" cy="3278048"/>
          </a:xfrm>
        </p:grpSpPr>
        <p:sp>
          <p:nvSpPr>
            <p:cNvPr id="6" name="CuadroTexto 27">
              <a:extLst>
                <a:ext uri="{FF2B5EF4-FFF2-40B4-BE49-F238E27FC236}">
                  <a16:creationId xmlns:a16="http://schemas.microsoft.com/office/drawing/2014/main" id="{20887F36-71EB-4025-93B0-874E4155CD85}"/>
                </a:ext>
              </a:extLst>
            </p:cNvPr>
            <p:cNvSpPr txBox="1"/>
            <p:nvPr/>
          </p:nvSpPr>
          <p:spPr>
            <a:xfrm>
              <a:off x="935958" y="1663938"/>
              <a:ext cx="2275998" cy="400110"/>
            </a:xfrm>
            <a:prstGeom prst="rect">
              <a:avLst/>
            </a:prstGeom>
            <a:noFill/>
          </p:spPr>
          <p:txBody>
            <a:bodyPr wrap="square" rtlCol="0">
              <a:spAutoFit/>
            </a:bodyPr>
            <a:lstStyle/>
            <a:p>
              <a:r>
                <a:rPr lang="zh-CN" altLang="en-US" sz="2000" b="1" dirty="0">
                  <a:solidFill>
                    <a:schemeClr val="bg1">
                      <a:lumMod val="50000"/>
                    </a:schemeClr>
                  </a:solidFill>
                  <a:latin typeface="Roboto Condensed" panose="02000000000000000000" pitchFamily="2" charset="0"/>
                  <a:ea typeface="Roboto Condensed" panose="02000000000000000000" pitchFamily="2" charset="0"/>
                </a:rPr>
                <a:t>加入标题描述</a:t>
              </a:r>
              <a:endParaRPr lang="es-ES" sz="2000" b="1" dirty="0">
                <a:solidFill>
                  <a:schemeClr val="bg1">
                    <a:lumMod val="50000"/>
                  </a:schemeClr>
                </a:solidFill>
                <a:latin typeface="Roboto Condensed" panose="02000000000000000000" pitchFamily="2" charset="0"/>
                <a:ea typeface="Roboto Condensed" panose="02000000000000000000" pitchFamily="2" charset="0"/>
              </a:endParaRPr>
            </a:p>
          </p:txBody>
        </p:sp>
        <p:sp>
          <p:nvSpPr>
            <p:cNvPr id="7" name="Rectángulo 28">
              <a:extLst>
                <a:ext uri="{FF2B5EF4-FFF2-40B4-BE49-F238E27FC236}">
                  <a16:creationId xmlns:a16="http://schemas.microsoft.com/office/drawing/2014/main" id="{EDB9D60C-8FB5-4DC4-9742-E69600B0D577}"/>
                </a:ext>
              </a:extLst>
            </p:cNvPr>
            <p:cNvSpPr/>
            <p:nvPr/>
          </p:nvSpPr>
          <p:spPr>
            <a:xfrm>
              <a:off x="935958" y="2038231"/>
              <a:ext cx="2516206" cy="738664"/>
            </a:xfrm>
            <a:prstGeom prst="rect">
              <a:avLst/>
            </a:prstGeom>
          </p:spPr>
          <p:txBody>
            <a:bodyPr wrap="square">
              <a:spAutoFit/>
            </a:bodyPr>
            <a:lstStyle/>
            <a:p>
              <a:pPr lvl="0">
                <a:defRPr/>
              </a:pPr>
              <a:r>
                <a:rPr lang="zh-CN" altLang="en-US" sz="1400" kern="0" dirty="0">
                  <a:solidFill>
                    <a:schemeClr val="bg1">
                      <a:lumMod val="50000"/>
                    </a:schemeClr>
                  </a:solidFill>
                  <a:latin typeface="微软雅黑"/>
                  <a:ea typeface="微软雅黑"/>
                </a:rPr>
                <a:t>这里可以添加主要内容</a:t>
              </a:r>
              <a:endParaRPr lang="en-US" altLang="zh-CN" sz="1400" kern="0" dirty="0">
                <a:solidFill>
                  <a:schemeClr val="bg1">
                    <a:lumMod val="50000"/>
                  </a:schemeClr>
                </a:solidFill>
                <a:latin typeface="微软雅黑"/>
                <a:ea typeface="微软雅黑"/>
              </a:endParaRPr>
            </a:p>
            <a:p>
              <a:pPr lvl="0">
                <a:defRPr/>
              </a:pPr>
              <a:r>
                <a:rPr lang="zh-CN" altLang="en-US" sz="1400" kern="0" dirty="0">
                  <a:solidFill>
                    <a:schemeClr val="bg1">
                      <a:lumMod val="50000"/>
                    </a:schemeClr>
                  </a:solidFill>
                  <a:latin typeface="微软雅黑"/>
                  <a:ea typeface="微软雅黑"/>
                </a:rPr>
                <a:t>这里可以添加主要内容</a:t>
              </a:r>
            </a:p>
            <a:p>
              <a:pPr lvl="0">
                <a:defRPr/>
              </a:pPr>
              <a:r>
                <a:rPr lang="zh-CN" altLang="en-US" sz="1400" kern="0" dirty="0">
                  <a:solidFill>
                    <a:schemeClr val="bg1">
                      <a:lumMod val="50000"/>
                    </a:schemeClr>
                  </a:solidFill>
                  <a:latin typeface="微软雅黑"/>
                  <a:ea typeface="微软雅黑"/>
                </a:rPr>
                <a:t>这里可以添加主要内容</a:t>
              </a:r>
            </a:p>
          </p:txBody>
        </p:sp>
        <p:sp>
          <p:nvSpPr>
            <p:cNvPr id="9" name="CuadroTexto 29">
              <a:extLst>
                <a:ext uri="{FF2B5EF4-FFF2-40B4-BE49-F238E27FC236}">
                  <a16:creationId xmlns:a16="http://schemas.microsoft.com/office/drawing/2014/main" id="{F01BA056-AF00-4A3F-9D6E-A8A4490CD7A2}"/>
                </a:ext>
              </a:extLst>
            </p:cNvPr>
            <p:cNvSpPr txBox="1"/>
            <p:nvPr/>
          </p:nvSpPr>
          <p:spPr>
            <a:xfrm>
              <a:off x="935958" y="3829029"/>
              <a:ext cx="2373966" cy="400110"/>
            </a:xfrm>
            <a:prstGeom prst="rect">
              <a:avLst/>
            </a:prstGeom>
            <a:noFill/>
          </p:spPr>
          <p:txBody>
            <a:bodyPr wrap="square" rtlCol="0">
              <a:spAutoFit/>
            </a:bodyPr>
            <a:lstStyle/>
            <a:p>
              <a:r>
                <a:rPr lang="zh-CN" altLang="en-US" sz="2000" b="1" dirty="0">
                  <a:solidFill>
                    <a:schemeClr val="bg1">
                      <a:lumMod val="50000"/>
                    </a:schemeClr>
                  </a:solidFill>
                  <a:latin typeface="Roboto Condensed" panose="02000000000000000000" pitchFamily="2" charset="0"/>
                  <a:ea typeface="Roboto Condensed" panose="02000000000000000000" pitchFamily="2" charset="0"/>
                </a:rPr>
                <a:t>加入标题描述</a:t>
              </a:r>
              <a:endParaRPr lang="es-ES" altLang="zh-CN" sz="2000" b="1" dirty="0">
                <a:solidFill>
                  <a:schemeClr val="bg1">
                    <a:lumMod val="50000"/>
                  </a:schemeClr>
                </a:solidFill>
                <a:latin typeface="Roboto Condensed" panose="02000000000000000000" pitchFamily="2" charset="0"/>
                <a:ea typeface="Roboto Condensed" panose="02000000000000000000" pitchFamily="2" charset="0"/>
              </a:endParaRPr>
            </a:p>
          </p:txBody>
        </p:sp>
        <p:sp>
          <p:nvSpPr>
            <p:cNvPr id="10" name="Rectángulo 30">
              <a:extLst>
                <a:ext uri="{FF2B5EF4-FFF2-40B4-BE49-F238E27FC236}">
                  <a16:creationId xmlns:a16="http://schemas.microsoft.com/office/drawing/2014/main" id="{C8BD9E0A-765B-4A63-9B09-9CD738457193}"/>
                </a:ext>
              </a:extLst>
            </p:cNvPr>
            <p:cNvSpPr/>
            <p:nvPr/>
          </p:nvSpPr>
          <p:spPr>
            <a:xfrm>
              <a:off x="935958" y="4203322"/>
              <a:ext cx="2516206" cy="738664"/>
            </a:xfrm>
            <a:prstGeom prst="rect">
              <a:avLst/>
            </a:prstGeom>
          </p:spPr>
          <p:txBody>
            <a:bodyPr wrap="square">
              <a:spAutoFit/>
            </a:bodyPr>
            <a:lstStyle/>
            <a:p>
              <a:pPr lvl="0">
                <a:defRPr/>
              </a:pPr>
              <a:r>
                <a:rPr lang="zh-CN" altLang="en-US" sz="1400" kern="0" dirty="0">
                  <a:solidFill>
                    <a:schemeClr val="bg1">
                      <a:lumMod val="50000"/>
                    </a:schemeClr>
                  </a:solidFill>
                  <a:latin typeface="微软雅黑"/>
                  <a:ea typeface="微软雅黑"/>
                </a:rPr>
                <a:t>这里可以添加主要内容</a:t>
              </a:r>
              <a:endParaRPr lang="en-US" altLang="zh-CN" sz="1400" kern="0" dirty="0">
                <a:solidFill>
                  <a:schemeClr val="bg1">
                    <a:lumMod val="50000"/>
                  </a:schemeClr>
                </a:solidFill>
                <a:latin typeface="微软雅黑"/>
                <a:ea typeface="微软雅黑"/>
              </a:endParaRPr>
            </a:p>
            <a:p>
              <a:pPr lvl="0">
                <a:defRPr/>
              </a:pPr>
              <a:r>
                <a:rPr lang="zh-CN" altLang="en-US" sz="1400" kern="0" dirty="0">
                  <a:solidFill>
                    <a:schemeClr val="bg1">
                      <a:lumMod val="50000"/>
                    </a:schemeClr>
                  </a:solidFill>
                  <a:latin typeface="微软雅黑"/>
                  <a:ea typeface="微软雅黑"/>
                </a:rPr>
                <a:t>这里可以添加主要内容</a:t>
              </a:r>
            </a:p>
            <a:p>
              <a:pPr lvl="0">
                <a:defRPr/>
              </a:pPr>
              <a:r>
                <a:rPr lang="zh-CN" altLang="en-US" sz="1400" kern="0" dirty="0">
                  <a:solidFill>
                    <a:schemeClr val="bg1">
                      <a:lumMod val="50000"/>
                    </a:schemeClr>
                  </a:solidFill>
                  <a:latin typeface="微软雅黑"/>
                  <a:ea typeface="微软雅黑"/>
                </a:rPr>
                <a:t>这里可以添加主要内容</a:t>
              </a:r>
            </a:p>
          </p:txBody>
        </p:sp>
      </p:grpSp>
      <p:grpSp>
        <p:nvGrpSpPr>
          <p:cNvPr id="13" name="Grupo 32">
            <a:extLst>
              <a:ext uri="{FF2B5EF4-FFF2-40B4-BE49-F238E27FC236}">
                <a16:creationId xmlns:a16="http://schemas.microsoft.com/office/drawing/2014/main" id="{E4EF791A-F0B2-4F9F-AAD7-782C610A9D47}"/>
              </a:ext>
            </a:extLst>
          </p:cNvPr>
          <p:cNvGrpSpPr/>
          <p:nvPr/>
        </p:nvGrpSpPr>
        <p:grpSpPr>
          <a:xfrm>
            <a:off x="9162491" y="2259619"/>
            <a:ext cx="3245636" cy="3278048"/>
            <a:chOff x="1198502" y="1838176"/>
            <a:chExt cx="3245636" cy="3278048"/>
          </a:xfrm>
        </p:grpSpPr>
        <p:sp>
          <p:nvSpPr>
            <p:cNvPr id="14" name="CuadroTexto 33">
              <a:extLst>
                <a:ext uri="{FF2B5EF4-FFF2-40B4-BE49-F238E27FC236}">
                  <a16:creationId xmlns:a16="http://schemas.microsoft.com/office/drawing/2014/main" id="{9B360DD4-59AE-46C4-8A29-D09D1615C683}"/>
                </a:ext>
              </a:extLst>
            </p:cNvPr>
            <p:cNvSpPr txBox="1"/>
            <p:nvPr/>
          </p:nvSpPr>
          <p:spPr>
            <a:xfrm>
              <a:off x="1198502" y="1838176"/>
              <a:ext cx="3059068" cy="400110"/>
            </a:xfrm>
            <a:prstGeom prst="rect">
              <a:avLst/>
            </a:prstGeom>
            <a:noFill/>
          </p:spPr>
          <p:txBody>
            <a:bodyPr wrap="square" rtlCol="0">
              <a:spAutoFit/>
            </a:bodyPr>
            <a:lstStyle/>
            <a:p>
              <a:r>
                <a:rPr lang="zh-CN" altLang="en-US" sz="2000" b="1" dirty="0">
                  <a:solidFill>
                    <a:schemeClr val="bg1">
                      <a:lumMod val="50000"/>
                    </a:schemeClr>
                  </a:solidFill>
                  <a:latin typeface="Roboto Condensed" panose="02000000000000000000" pitchFamily="2" charset="0"/>
                  <a:ea typeface="Roboto Condensed" panose="02000000000000000000" pitchFamily="2" charset="0"/>
                </a:rPr>
                <a:t>加入标题描述</a:t>
              </a:r>
              <a:endParaRPr lang="es-ES" altLang="zh-CN" sz="2000" b="1" dirty="0">
                <a:solidFill>
                  <a:schemeClr val="bg1">
                    <a:lumMod val="50000"/>
                  </a:schemeClr>
                </a:solidFill>
                <a:latin typeface="Roboto Condensed" panose="02000000000000000000" pitchFamily="2" charset="0"/>
                <a:ea typeface="Roboto Condensed" panose="02000000000000000000" pitchFamily="2" charset="0"/>
              </a:endParaRPr>
            </a:p>
          </p:txBody>
        </p:sp>
        <p:sp>
          <p:nvSpPr>
            <p:cNvPr id="15" name="Rectángulo 34">
              <a:extLst>
                <a:ext uri="{FF2B5EF4-FFF2-40B4-BE49-F238E27FC236}">
                  <a16:creationId xmlns:a16="http://schemas.microsoft.com/office/drawing/2014/main" id="{8BCCD3E7-85F1-4C4F-AAC7-3F9ED5A8D0BE}"/>
                </a:ext>
              </a:extLst>
            </p:cNvPr>
            <p:cNvSpPr/>
            <p:nvPr/>
          </p:nvSpPr>
          <p:spPr>
            <a:xfrm>
              <a:off x="1198502" y="2212469"/>
              <a:ext cx="2439458" cy="738664"/>
            </a:xfrm>
            <a:prstGeom prst="rect">
              <a:avLst/>
            </a:prstGeom>
          </p:spPr>
          <p:txBody>
            <a:bodyPr wrap="square">
              <a:spAutoFit/>
            </a:bodyPr>
            <a:lstStyle/>
            <a:p>
              <a:pPr lvl="0">
                <a:defRPr/>
              </a:pPr>
              <a:r>
                <a:rPr lang="zh-CN" altLang="en-US" sz="1400" kern="0" dirty="0">
                  <a:solidFill>
                    <a:schemeClr val="bg1">
                      <a:lumMod val="50000"/>
                    </a:schemeClr>
                  </a:solidFill>
                  <a:latin typeface="微软雅黑"/>
                  <a:ea typeface="微软雅黑"/>
                </a:rPr>
                <a:t>这里可以添加主要内容</a:t>
              </a:r>
              <a:endParaRPr lang="en-US" altLang="zh-CN" sz="1400" kern="0" dirty="0">
                <a:solidFill>
                  <a:schemeClr val="bg1">
                    <a:lumMod val="50000"/>
                  </a:schemeClr>
                </a:solidFill>
                <a:latin typeface="微软雅黑"/>
                <a:ea typeface="微软雅黑"/>
              </a:endParaRPr>
            </a:p>
            <a:p>
              <a:pPr lvl="0">
                <a:defRPr/>
              </a:pPr>
              <a:r>
                <a:rPr lang="zh-CN" altLang="en-US" sz="1400" kern="0" dirty="0">
                  <a:solidFill>
                    <a:schemeClr val="bg1">
                      <a:lumMod val="50000"/>
                    </a:schemeClr>
                  </a:solidFill>
                  <a:latin typeface="微软雅黑"/>
                  <a:ea typeface="微软雅黑"/>
                </a:rPr>
                <a:t>这里可以添加主要内容</a:t>
              </a:r>
            </a:p>
            <a:p>
              <a:pPr lvl="0">
                <a:defRPr/>
              </a:pPr>
              <a:r>
                <a:rPr lang="zh-CN" altLang="en-US" sz="1400" kern="0" dirty="0">
                  <a:solidFill>
                    <a:schemeClr val="bg1">
                      <a:lumMod val="50000"/>
                    </a:schemeClr>
                  </a:solidFill>
                  <a:latin typeface="微软雅黑"/>
                  <a:ea typeface="微软雅黑"/>
                </a:rPr>
                <a:t>这里可以添加主要内容</a:t>
              </a:r>
            </a:p>
          </p:txBody>
        </p:sp>
        <p:sp>
          <p:nvSpPr>
            <p:cNvPr id="16" name="CuadroTexto 35">
              <a:extLst>
                <a:ext uri="{FF2B5EF4-FFF2-40B4-BE49-F238E27FC236}">
                  <a16:creationId xmlns:a16="http://schemas.microsoft.com/office/drawing/2014/main" id="{7DB48280-588B-4866-B412-5E1FDE436C8F}"/>
                </a:ext>
              </a:extLst>
            </p:cNvPr>
            <p:cNvSpPr txBox="1"/>
            <p:nvPr/>
          </p:nvSpPr>
          <p:spPr>
            <a:xfrm>
              <a:off x="1198502" y="4003267"/>
              <a:ext cx="3245636" cy="400110"/>
            </a:xfrm>
            <a:prstGeom prst="rect">
              <a:avLst/>
            </a:prstGeom>
            <a:noFill/>
          </p:spPr>
          <p:txBody>
            <a:bodyPr wrap="square" rtlCol="0">
              <a:spAutoFit/>
            </a:bodyPr>
            <a:lstStyle/>
            <a:p>
              <a:r>
                <a:rPr lang="zh-CN" altLang="en-US" sz="2000" b="1" dirty="0">
                  <a:solidFill>
                    <a:schemeClr val="bg1">
                      <a:lumMod val="50000"/>
                    </a:schemeClr>
                  </a:solidFill>
                  <a:latin typeface="Roboto Condensed" panose="02000000000000000000" pitchFamily="2" charset="0"/>
                  <a:ea typeface="Roboto Condensed" panose="02000000000000000000" pitchFamily="2" charset="0"/>
                </a:rPr>
                <a:t>加入标题描述</a:t>
              </a:r>
              <a:endParaRPr lang="es-ES" altLang="zh-CN" sz="2000" b="1" dirty="0">
                <a:solidFill>
                  <a:schemeClr val="bg1">
                    <a:lumMod val="50000"/>
                  </a:schemeClr>
                </a:solidFill>
                <a:latin typeface="Roboto Condensed" panose="02000000000000000000" pitchFamily="2" charset="0"/>
                <a:ea typeface="Roboto Condensed" panose="02000000000000000000" pitchFamily="2" charset="0"/>
              </a:endParaRPr>
            </a:p>
          </p:txBody>
        </p:sp>
        <p:sp>
          <p:nvSpPr>
            <p:cNvPr id="17" name="Rectángulo 36">
              <a:extLst>
                <a:ext uri="{FF2B5EF4-FFF2-40B4-BE49-F238E27FC236}">
                  <a16:creationId xmlns:a16="http://schemas.microsoft.com/office/drawing/2014/main" id="{279724AB-D364-41AE-BB13-6C19D8A17257}"/>
                </a:ext>
              </a:extLst>
            </p:cNvPr>
            <p:cNvSpPr/>
            <p:nvPr/>
          </p:nvSpPr>
          <p:spPr>
            <a:xfrm>
              <a:off x="1198502" y="4377560"/>
              <a:ext cx="2439458" cy="738664"/>
            </a:xfrm>
            <a:prstGeom prst="rect">
              <a:avLst/>
            </a:prstGeom>
          </p:spPr>
          <p:txBody>
            <a:bodyPr wrap="square">
              <a:spAutoFit/>
            </a:bodyPr>
            <a:lstStyle/>
            <a:p>
              <a:pPr lvl="0">
                <a:defRPr/>
              </a:pPr>
              <a:r>
                <a:rPr lang="zh-CN" altLang="en-US" sz="1400" kern="0" dirty="0">
                  <a:solidFill>
                    <a:schemeClr val="bg1">
                      <a:lumMod val="50000"/>
                    </a:schemeClr>
                  </a:solidFill>
                  <a:latin typeface="微软雅黑"/>
                  <a:ea typeface="微软雅黑"/>
                </a:rPr>
                <a:t>这里可以添加主要内容</a:t>
              </a:r>
              <a:endParaRPr lang="en-US" altLang="zh-CN" sz="1400" kern="0" dirty="0">
                <a:solidFill>
                  <a:schemeClr val="bg1">
                    <a:lumMod val="50000"/>
                  </a:schemeClr>
                </a:solidFill>
                <a:latin typeface="微软雅黑"/>
                <a:ea typeface="微软雅黑"/>
              </a:endParaRPr>
            </a:p>
            <a:p>
              <a:pPr lvl="0">
                <a:defRPr/>
              </a:pPr>
              <a:r>
                <a:rPr lang="zh-CN" altLang="en-US" sz="1400" kern="0" dirty="0">
                  <a:solidFill>
                    <a:schemeClr val="bg1">
                      <a:lumMod val="50000"/>
                    </a:schemeClr>
                  </a:solidFill>
                  <a:latin typeface="微软雅黑"/>
                  <a:ea typeface="微软雅黑"/>
                </a:rPr>
                <a:t>这里可以添加主要内容</a:t>
              </a:r>
            </a:p>
            <a:p>
              <a:pPr lvl="0">
                <a:defRPr/>
              </a:pPr>
              <a:r>
                <a:rPr lang="zh-CN" altLang="en-US" sz="1400" kern="0" dirty="0">
                  <a:solidFill>
                    <a:schemeClr val="bg1">
                      <a:lumMod val="50000"/>
                    </a:schemeClr>
                  </a:solidFill>
                  <a:latin typeface="微软雅黑"/>
                  <a:ea typeface="微软雅黑"/>
                </a:rPr>
                <a:t>这里可以添加主要内容</a:t>
              </a:r>
            </a:p>
          </p:txBody>
        </p:sp>
      </p:grpSp>
      <p:grpSp>
        <p:nvGrpSpPr>
          <p:cNvPr id="18" name="组合 17">
            <a:extLst>
              <a:ext uri="{FF2B5EF4-FFF2-40B4-BE49-F238E27FC236}">
                <a16:creationId xmlns:a16="http://schemas.microsoft.com/office/drawing/2014/main" id="{53786B5E-9E58-4FE0-ADEC-85194E0B31CB}"/>
              </a:ext>
            </a:extLst>
          </p:cNvPr>
          <p:cNvGrpSpPr/>
          <p:nvPr/>
        </p:nvGrpSpPr>
        <p:grpSpPr>
          <a:xfrm>
            <a:off x="3770155" y="2044699"/>
            <a:ext cx="4772726" cy="3864009"/>
            <a:chOff x="3519540" y="693396"/>
            <a:chExt cx="4181853" cy="3843359"/>
          </a:xfrm>
        </p:grpSpPr>
        <p:sp>
          <p:nvSpPr>
            <p:cNvPr id="19" name="矩形 18">
              <a:extLst>
                <a:ext uri="{FF2B5EF4-FFF2-40B4-BE49-F238E27FC236}">
                  <a16:creationId xmlns:a16="http://schemas.microsoft.com/office/drawing/2014/main" id="{6D8CE0FB-7655-4729-B9C4-50F45CB3CB4B}"/>
                </a:ext>
              </a:extLst>
            </p:cNvPr>
            <p:cNvSpPr/>
            <p:nvPr/>
          </p:nvSpPr>
          <p:spPr>
            <a:xfrm>
              <a:off x="3519540" y="693396"/>
              <a:ext cx="4181853" cy="2674441"/>
            </a:xfrm>
            <a:prstGeom prst="rect">
              <a:avLst/>
            </a:prstGeom>
            <a:blipFill dpi="0" rotWithShape="1">
              <a:blip r:embed="rId3"/>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bg1"/>
                </a:solidFill>
              </a:endParaRPr>
            </a:p>
          </p:txBody>
        </p:sp>
        <p:sp>
          <p:nvSpPr>
            <p:cNvPr id="20" name="矩形 19">
              <a:extLst>
                <a:ext uri="{FF2B5EF4-FFF2-40B4-BE49-F238E27FC236}">
                  <a16:creationId xmlns:a16="http://schemas.microsoft.com/office/drawing/2014/main" id="{864B6DC9-F9FD-47A1-B75F-3D3E2528A389}"/>
                </a:ext>
              </a:extLst>
            </p:cNvPr>
            <p:cNvSpPr/>
            <p:nvPr/>
          </p:nvSpPr>
          <p:spPr>
            <a:xfrm>
              <a:off x="3519540" y="3414352"/>
              <a:ext cx="4181853" cy="1104308"/>
            </a:xfrm>
            <a:prstGeom prst="rect">
              <a:avLst/>
            </a:prstGeom>
            <a:solidFill>
              <a:srgbClr val="EB73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bg1"/>
                </a:solidFill>
              </a:endParaRPr>
            </a:p>
          </p:txBody>
        </p:sp>
        <p:sp>
          <p:nvSpPr>
            <p:cNvPr id="21" name="TextBox 14">
              <a:extLst>
                <a:ext uri="{FF2B5EF4-FFF2-40B4-BE49-F238E27FC236}">
                  <a16:creationId xmlns:a16="http://schemas.microsoft.com/office/drawing/2014/main" id="{5316C869-165F-4E24-9FFE-AF81781FB761}"/>
                </a:ext>
              </a:extLst>
            </p:cNvPr>
            <p:cNvSpPr txBox="1"/>
            <p:nvPr/>
          </p:nvSpPr>
          <p:spPr>
            <a:xfrm>
              <a:off x="3556744" y="3524974"/>
              <a:ext cx="4089378" cy="551037"/>
            </a:xfrm>
            <a:prstGeom prst="rect">
              <a:avLst/>
            </a:prstGeom>
            <a:noFill/>
          </p:spPr>
          <p:txBody>
            <a:bodyPr wrap="square" rtlCol="0">
              <a:spAutoFit/>
            </a:bodyPr>
            <a:lstStyle/>
            <a:p>
              <a:r>
                <a:rPr lang="zh-CN" altLang="en-US" sz="1000" dirty="0">
                  <a:solidFill>
                    <a:schemeClr val="bg1"/>
                  </a:solidFill>
                  <a:latin typeface="微软雅黑" panose="020B0503020204020204" pitchFamily="34" charset="-122"/>
                  <a:ea typeface="微软雅黑" panose="020B0503020204020204" pitchFamily="34" charset="-122"/>
                </a:rPr>
                <a:t>请在此处输入详细的文字介绍信息和简介，表达图表的含义</a:t>
              </a:r>
              <a:r>
                <a:rPr lang="en-US" altLang="zh-CN" sz="1000" dirty="0">
                  <a:solidFill>
                    <a:schemeClr val="bg1"/>
                  </a:solidFill>
                  <a:latin typeface="微软雅黑" panose="020B0503020204020204" pitchFamily="34" charset="-122"/>
                  <a:ea typeface="微软雅黑" panose="020B0503020204020204" pitchFamily="34" charset="-122"/>
                </a:rPr>
                <a:t>.</a:t>
              </a:r>
              <a:r>
                <a:rPr lang="zh-CN" altLang="en-US" sz="1000" dirty="0">
                  <a:solidFill>
                    <a:schemeClr val="bg1"/>
                  </a:solidFill>
                  <a:latin typeface="微软雅黑" panose="020B0503020204020204" pitchFamily="34" charset="-122"/>
                  <a:ea typeface="微软雅黑" panose="020B0503020204020204" pitchFamily="34" charset="-122"/>
                </a:rPr>
                <a:t>表达图表的含义</a:t>
              </a:r>
              <a:r>
                <a:rPr lang="en-US" altLang="zh-CN" sz="1000" dirty="0">
                  <a:solidFill>
                    <a:schemeClr val="bg1"/>
                  </a:solidFill>
                  <a:latin typeface="微软雅黑" panose="020B0503020204020204" pitchFamily="34" charset="-122"/>
                  <a:ea typeface="微软雅黑" panose="020B0503020204020204" pitchFamily="34" charset="-122"/>
                </a:rPr>
                <a:t>.</a:t>
              </a:r>
              <a:endParaRPr lang="zh-CN" altLang="en-US" sz="1000" dirty="0">
                <a:solidFill>
                  <a:schemeClr val="bg1"/>
                </a:solidFill>
                <a:latin typeface="微软雅黑" panose="020B0503020204020204" pitchFamily="34" charset="-122"/>
                <a:ea typeface="微软雅黑" panose="020B0503020204020204" pitchFamily="34" charset="-122"/>
              </a:endParaRPr>
            </a:p>
            <a:p>
              <a:r>
                <a:rPr lang="zh-CN" altLang="en-US" sz="1000" dirty="0">
                  <a:solidFill>
                    <a:schemeClr val="bg1"/>
                  </a:solidFill>
                  <a:latin typeface="微软雅黑" panose="020B0503020204020204" pitchFamily="34" charset="-122"/>
                  <a:ea typeface="微软雅黑" panose="020B0503020204020204" pitchFamily="34" charset="-122"/>
                </a:rPr>
                <a:t>请在此处输入详细的文字介绍信息和简介，表达图表的含义</a:t>
              </a:r>
              <a:r>
                <a:rPr lang="en-US" altLang="zh-CN" sz="1000" dirty="0">
                  <a:solidFill>
                    <a:schemeClr val="bg1"/>
                  </a:solidFill>
                  <a:latin typeface="微软雅黑" panose="020B0503020204020204" pitchFamily="34" charset="-122"/>
                  <a:ea typeface="微软雅黑" panose="020B0503020204020204" pitchFamily="34" charset="-122"/>
                </a:rPr>
                <a:t>.</a:t>
              </a:r>
              <a:r>
                <a:rPr lang="zh-CN" altLang="en-US" sz="1000" dirty="0">
                  <a:solidFill>
                    <a:schemeClr val="bg1"/>
                  </a:solidFill>
                  <a:latin typeface="微软雅黑" panose="020B0503020204020204" pitchFamily="34" charset="-122"/>
                  <a:ea typeface="微软雅黑" panose="020B0503020204020204" pitchFamily="34" charset="-122"/>
                </a:rPr>
                <a:t>表达图表的含义</a:t>
              </a:r>
              <a:r>
                <a:rPr lang="en-US" altLang="zh-CN" sz="1000" dirty="0">
                  <a:solidFill>
                    <a:schemeClr val="bg1"/>
                  </a:solidFill>
                  <a:latin typeface="微软雅黑" panose="020B0503020204020204" pitchFamily="34" charset="-122"/>
                  <a:ea typeface="微软雅黑" panose="020B0503020204020204" pitchFamily="34" charset="-122"/>
                </a:rPr>
                <a:t>.</a:t>
              </a:r>
              <a:endParaRPr lang="zh-CN" altLang="en-US" sz="1000" dirty="0">
                <a:solidFill>
                  <a:schemeClr val="bg1"/>
                </a:solidFill>
                <a:latin typeface="微软雅黑" panose="020B0503020204020204" pitchFamily="34" charset="-122"/>
                <a:ea typeface="微软雅黑" panose="020B0503020204020204" pitchFamily="34" charset="-122"/>
              </a:endParaRPr>
            </a:p>
            <a:p>
              <a:endParaRPr lang="zh-CN" altLang="en-US" sz="1000" dirty="0">
                <a:solidFill>
                  <a:schemeClr val="bg1"/>
                </a:solidFill>
                <a:latin typeface="微软雅黑" panose="020B0503020204020204" pitchFamily="34" charset="-122"/>
                <a:ea typeface="微软雅黑" panose="020B0503020204020204" pitchFamily="34" charset="-122"/>
              </a:endParaRPr>
            </a:p>
          </p:txBody>
        </p:sp>
        <p:sp>
          <p:nvSpPr>
            <p:cNvPr id="22" name="TextBox 16">
              <a:extLst>
                <a:ext uri="{FF2B5EF4-FFF2-40B4-BE49-F238E27FC236}">
                  <a16:creationId xmlns:a16="http://schemas.microsoft.com/office/drawing/2014/main" id="{637AA19D-BED7-4A9C-B720-B4B0D0C7664F}"/>
                </a:ext>
              </a:extLst>
            </p:cNvPr>
            <p:cNvSpPr txBox="1"/>
            <p:nvPr/>
          </p:nvSpPr>
          <p:spPr>
            <a:xfrm>
              <a:off x="3702517" y="4169397"/>
              <a:ext cx="3797832" cy="367358"/>
            </a:xfrm>
            <a:prstGeom prst="rect">
              <a:avLst/>
            </a:prstGeom>
            <a:noFill/>
          </p:spPr>
          <p:txBody>
            <a:bodyPr wrap="square" rtlCol="0">
              <a:spAutoFit/>
            </a:bodyPr>
            <a:lstStyle/>
            <a:p>
              <a:r>
                <a:rPr lang="zh-CN" altLang="en-US" sz="900" dirty="0">
                  <a:solidFill>
                    <a:schemeClr val="bg1"/>
                  </a:solidFill>
                  <a:latin typeface="微软雅黑" panose="020B0503020204020204" pitchFamily="34" charset="-122"/>
                  <a:ea typeface="微软雅黑" panose="020B0503020204020204" pitchFamily="34" charset="-122"/>
                </a:rPr>
                <a:t>请在此处输入详细的文字介绍信息和简介，表达图表的含义</a:t>
              </a:r>
              <a:r>
                <a:rPr lang="en-US" altLang="zh-CN" sz="900" dirty="0">
                  <a:solidFill>
                    <a:schemeClr val="bg1"/>
                  </a:solidFill>
                  <a:latin typeface="微软雅黑" panose="020B0503020204020204" pitchFamily="34" charset="-122"/>
                  <a:ea typeface="微软雅黑" panose="020B0503020204020204" pitchFamily="34" charset="-122"/>
                </a:rPr>
                <a:t>.</a:t>
              </a:r>
              <a:r>
                <a:rPr lang="zh-CN" altLang="en-US" sz="900" dirty="0">
                  <a:solidFill>
                    <a:schemeClr val="bg1"/>
                  </a:solidFill>
                  <a:latin typeface="微软雅黑" panose="020B0503020204020204" pitchFamily="34" charset="-122"/>
                  <a:ea typeface="微软雅黑" panose="020B0503020204020204" pitchFamily="34" charset="-122"/>
                </a:rPr>
                <a:t>表达图表的含义</a:t>
              </a:r>
              <a:r>
                <a:rPr lang="en-US" altLang="zh-CN" sz="900" dirty="0">
                  <a:solidFill>
                    <a:schemeClr val="bg1"/>
                  </a:solidFill>
                  <a:latin typeface="微软雅黑" panose="020B0503020204020204" pitchFamily="34" charset="-122"/>
                  <a:ea typeface="微软雅黑" panose="020B0503020204020204" pitchFamily="34" charset="-122"/>
                </a:rPr>
                <a:t>.</a:t>
              </a:r>
              <a:endParaRPr lang="zh-CN" altLang="en-US" sz="900" dirty="0">
                <a:solidFill>
                  <a:schemeClr val="bg1"/>
                </a:solidFill>
                <a:latin typeface="微软雅黑" panose="020B0503020204020204" pitchFamily="34" charset="-122"/>
                <a:ea typeface="微软雅黑" panose="020B0503020204020204" pitchFamily="34" charset="-122"/>
              </a:endParaRPr>
            </a:p>
            <a:p>
              <a:endParaRPr lang="zh-CN" altLang="en-US" sz="900" dirty="0">
                <a:solidFill>
                  <a:schemeClr val="bg1"/>
                </a:solidFill>
                <a:latin typeface="微软雅黑" panose="020B0503020204020204" pitchFamily="34" charset="-122"/>
                <a:ea typeface="微软雅黑" panose="020B0503020204020204" pitchFamily="34" charset="-122"/>
              </a:endParaRPr>
            </a:p>
          </p:txBody>
        </p:sp>
        <p:cxnSp>
          <p:nvCxnSpPr>
            <p:cNvPr id="23" name="直接连接符 22">
              <a:extLst>
                <a:ext uri="{FF2B5EF4-FFF2-40B4-BE49-F238E27FC236}">
                  <a16:creationId xmlns:a16="http://schemas.microsoft.com/office/drawing/2014/main" id="{9CACAA1E-7767-43AF-A141-6EC2B22D1750}"/>
                </a:ext>
              </a:extLst>
            </p:cNvPr>
            <p:cNvCxnSpPr>
              <a:cxnSpLocks/>
            </p:cNvCxnSpPr>
            <p:nvPr/>
          </p:nvCxnSpPr>
          <p:spPr>
            <a:xfrm>
              <a:off x="3766135" y="4051013"/>
              <a:ext cx="3627013" cy="0"/>
            </a:xfrm>
            <a:prstGeom prst="line">
              <a:avLst/>
            </a:prstGeom>
            <a:ln>
              <a:solidFill>
                <a:schemeClr val="bg1"/>
              </a:solidFill>
              <a:prstDash val="sysDot"/>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387660811"/>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250"/>
                                        <p:tgtEl>
                                          <p:spTgt spid="5"/>
                                        </p:tgtEl>
                                      </p:cBhvr>
                                    </p:animEffect>
                                    <p:anim calcmode="lin" valueType="num">
                                      <p:cBhvr>
                                        <p:cTn id="12" dur="250" fill="hold"/>
                                        <p:tgtEl>
                                          <p:spTgt spid="5"/>
                                        </p:tgtEl>
                                        <p:attrNameLst>
                                          <p:attrName>ppt_x</p:attrName>
                                        </p:attrNameLst>
                                      </p:cBhvr>
                                      <p:tavLst>
                                        <p:tav tm="0">
                                          <p:val>
                                            <p:strVal val="#ppt_x"/>
                                          </p:val>
                                        </p:tav>
                                        <p:tav tm="100000">
                                          <p:val>
                                            <p:strVal val="#ppt_x"/>
                                          </p:val>
                                        </p:tav>
                                      </p:tavLst>
                                    </p:anim>
                                    <p:anim calcmode="lin" valueType="num">
                                      <p:cBhvr>
                                        <p:cTn id="13" dur="250" fill="hold"/>
                                        <p:tgtEl>
                                          <p:spTgt spid="5"/>
                                        </p:tgtEl>
                                        <p:attrNameLst>
                                          <p:attrName>ppt_y</p:attrName>
                                        </p:attrNameLst>
                                      </p:cBhvr>
                                      <p:tavLst>
                                        <p:tav tm="0">
                                          <p:val>
                                            <p:strVal val="#ppt_y+.1"/>
                                          </p:val>
                                        </p:tav>
                                        <p:tav tm="100000">
                                          <p:val>
                                            <p:strVal val="#ppt_y"/>
                                          </p:val>
                                        </p:tav>
                                      </p:tavLst>
                                    </p:anim>
                                  </p:childTnLst>
                                </p:cTn>
                              </p:par>
                            </p:childTnLst>
                          </p:cTn>
                        </p:par>
                        <p:par>
                          <p:cTn id="14" fill="hold">
                            <p:stCondLst>
                              <p:cond delay="750"/>
                            </p:stCondLst>
                            <p:childTnLst>
                              <p:par>
                                <p:cTn id="15" presetID="42" presetClass="entr" presetSubtype="0" fill="hold" nodeType="after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fade">
                                      <p:cBhvr>
                                        <p:cTn id="17" dur="250"/>
                                        <p:tgtEl>
                                          <p:spTgt spid="13"/>
                                        </p:tgtEl>
                                      </p:cBhvr>
                                    </p:animEffect>
                                    <p:anim calcmode="lin" valueType="num">
                                      <p:cBhvr>
                                        <p:cTn id="18" dur="250" fill="hold"/>
                                        <p:tgtEl>
                                          <p:spTgt spid="13"/>
                                        </p:tgtEl>
                                        <p:attrNameLst>
                                          <p:attrName>ppt_x</p:attrName>
                                        </p:attrNameLst>
                                      </p:cBhvr>
                                      <p:tavLst>
                                        <p:tav tm="0">
                                          <p:val>
                                            <p:strVal val="#ppt_x"/>
                                          </p:val>
                                        </p:tav>
                                        <p:tav tm="100000">
                                          <p:val>
                                            <p:strVal val="#ppt_x"/>
                                          </p:val>
                                        </p:tav>
                                      </p:tavLst>
                                    </p:anim>
                                    <p:anim calcmode="lin" valueType="num">
                                      <p:cBhvr>
                                        <p:cTn id="19" dur="250" fill="hold"/>
                                        <p:tgtEl>
                                          <p:spTgt spid="13"/>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42" presetClass="entr" presetSubtype="0" fill="hold" nodeType="afterEffect">
                                  <p:stCondLst>
                                    <p:cond delay="0"/>
                                  </p:stCondLst>
                                  <p:childTnLst>
                                    <p:set>
                                      <p:cBhvr>
                                        <p:cTn id="22" dur="1" fill="hold">
                                          <p:stCondLst>
                                            <p:cond delay="0"/>
                                          </p:stCondLst>
                                        </p:cTn>
                                        <p:tgtEl>
                                          <p:spTgt spid="18"/>
                                        </p:tgtEl>
                                        <p:attrNameLst>
                                          <p:attrName>style.visibility</p:attrName>
                                        </p:attrNameLst>
                                      </p:cBhvr>
                                      <p:to>
                                        <p:strVal val="visible"/>
                                      </p:to>
                                    </p:set>
                                    <p:animEffect transition="in" filter="fade">
                                      <p:cBhvr>
                                        <p:cTn id="23" dur="1000"/>
                                        <p:tgtEl>
                                          <p:spTgt spid="18"/>
                                        </p:tgtEl>
                                      </p:cBhvr>
                                    </p:animEffect>
                                    <p:anim calcmode="lin" valueType="num">
                                      <p:cBhvr>
                                        <p:cTn id="24" dur="1000" fill="hold"/>
                                        <p:tgtEl>
                                          <p:spTgt spid="18"/>
                                        </p:tgtEl>
                                        <p:attrNameLst>
                                          <p:attrName>ppt_x</p:attrName>
                                        </p:attrNameLst>
                                      </p:cBhvr>
                                      <p:tavLst>
                                        <p:tav tm="0">
                                          <p:val>
                                            <p:strVal val="#ppt_x"/>
                                          </p:val>
                                        </p:tav>
                                        <p:tav tm="100000">
                                          <p:val>
                                            <p:strVal val="#ppt_x"/>
                                          </p:val>
                                        </p:tav>
                                      </p:tavLst>
                                    </p:anim>
                                    <p:anim calcmode="lin" valueType="num">
                                      <p:cBhvr>
                                        <p:cTn id="25"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id="{F0FC0F70-AC76-4EA2-86EB-0B407A4ACBB5}"/>
              </a:ext>
            </a:extLst>
          </p:cNvPr>
          <p:cNvGrpSpPr/>
          <p:nvPr/>
        </p:nvGrpSpPr>
        <p:grpSpPr>
          <a:xfrm>
            <a:off x="0" y="153586"/>
            <a:ext cx="12190413" cy="761717"/>
            <a:chOff x="0" y="576496"/>
            <a:chExt cx="12190413" cy="761717"/>
          </a:xfrm>
        </p:grpSpPr>
        <p:sp>
          <p:nvSpPr>
            <p:cNvPr id="11" name="矩形 10">
              <a:extLst>
                <a:ext uri="{FF2B5EF4-FFF2-40B4-BE49-F238E27FC236}">
                  <a16:creationId xmlns:a16="http://schemas.microsoft.com/office/drawing/2014/main" id="{84C0791A-6676-4043-BBF1-DD2993D19C98}"/>
                </a:ext>
              </a:extLst>
            </p:cNvPr>
            <p:cNvSpPr/>
            <p:nvPr/>
          </p:nvSpPr>
          <p:spPr>
            <a:xfrm flipV="1">
              <a:off x="0" y="1292494"/>
              <a:ext cx="12190413" cy="45719"/>
            </a:xfrm>
            <a:prstGeom prst="rect">
              <a:avLst/>
            </a:prstGeom>
            <a:solidFill>
              <a:srgbClr val="EB73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8">
              <a:extLst>
                <a:ext uri="{FF2B5EF4-FFF2-40B4-BE49-F238E27FC236}">
                  <a16:creationId xmlns:a16="http://schemas.microsoft.com/office/drawing/2014/main" id="{E9BB0E5B-E5F4-4490-B3C7-C915B81DF5B6}"/>
                </a:ext>
              </a:extLst>
            </p:cNvPr>
            <p:cNvSpPr txBox="1">
              <a:spLocks noChangeArrowheads="1"/>
            </p:cNvSpPr>
            <p:nvPr/>
          </p:nvSpPr>
          <p:spPr bwMode="auto">
            <a:xfrm>
              <a:off x="1474626" y="576496"/>
              <a:ext cx="3255323"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600" dirty="0">
                  <a:solidFill>
                    <a:srgbClr val="EB738F"/>
                  </a:solidFill>
                  <a:latin typeface="华文中宋" panose="02010600040101010101" pitchFamily="2" charset="-122"/>
                  <a:ea typeface="华文中宋" panose="02010600040101010101" pitchFamily="2" charset="-122"/>
                  <a:sym typeface="Arial" panose="020B0604020202020204" pitchFamily="34" charset="0"/>
                </a:rPr>
                <a:t>明年工作计划</a:t>
              </a:r>
            </a:p>
          </p:txBody>
        </p:sp>
      </p:grpSp>
      <p:grpSp>
        <p:nvGrpSpPr>
          <p:cNvPr id="5" name="组合 4">
            <a:extLst>
              <a:ext uri="{FF2B5EF4-FFF2-40B4-BE49-F238E27FC236}">
                <a16:creationId xmlns:a16="http://schemas.microsoft.com/office/drawing/2014/main" id="{9E0C4208-B359-41E5-BB27-040138835BD4}"/>
              </a:ext>
            </a:extLst>
          </p:cNvPr>
          <p:cNvGrpSpPr/>
          <p:nvPr/>
        </p:nvGrpSpPr>
        <p:grpSpPr>
          <a:xfrm>
            <a:off x="1187181" y="2299136"/>
            <a:ext cx="9858190" cy="3124700"/>
            <a:chOff x="570770" y="2134052"/>
            <a:chExt cx="11108886" cy="3521127"/>
          </a:xfrm>
        </p:grpSpPr>
        <p:grpSp>
          <p:nvGrpSpPr>
            <p:cNvPr id="6" name="组合 5">
              <a:extLst>
                <a:ext uri="{FF2B5EF4-FFF2-40B4-BE49-F238E27FC236}">
                  <a16:creationId xmlns:a16="http://schemas.microsoft.com/office/drawing/2014/main" id="{015B29D2-C790-4DC4-A6DA-240B0E033CD0}"/>
                </a:ext>
              </a:extLst>
            </p:cNvPr>
            <p:cNvGrpSpPr/>
            <p:nvPr/>
          </p:nvGrpSpPr>
          <p:grpSpPr>
            <a:xfrm>
              <a:off x="570770" y="2146208"/>
              <a:ext cx="3486880" cy="1701688"/>
              <a:chOff x="-218499" y="1323975"/>
              <a:chExt cx="4215759" cy="2057400"/>
            </a:xfrm>
          </p:grpSpPr>
          <p:grpSp>
            <p:nvGrpSpPr>
              <p:cNvPr id="29" name="组合 28">
                <a:extLst>
                  <a:ext uri="{FF2B5EF4-FFF2-40B4-BE49-F238E27FC236}">
                    <a16:creationId xmlns:a16="http://schemas.microsoft.com/office/drawing/2014/main" id="{4011ACF4-3F5C-410C-9020-5B8DF1E27AEA}"/>
                  </a:ext>
                </a:extLst>
              </p:cNvPr>
              <p:cNvGrpSpPr/>
              <p:nvPr/>
            </p:nvGrpSpPr>
            <p:grpSpPr>
              <a:xfrm>
                <a:off x="-218499" y="1323975"/>
                <a:ext cx="4215759" cy="2057400"/>
                <a:chOff x="213368" y="1000125"/>
                <a:chExt cx="4215758" cy="2057400"/>
              </a:xfrm>
            </p:grpSpPr>
            <p:sp>
              <p:nvSpPr>
                <p:cNvPr id="33" name="圆角矩形 13">
                  <a:extLst>
                    <a:ext uri="{FF2B5EF4-FFF2-40B4-BE49-F238E27FC236}">
                      <a16:creationId xmlns:a16="http://schemas.microsoft.com/office/drawing/2014/main" id="{EBCF14F2-4FAA-4AAF-B110-DEA1E5B8DB9A}"/>
                    </a:ext>
                  </a:extLst>
                </p:cNvPr>
                <p:cNvSpPr/>
                <p:nvPr/>
              </p:nvSpPr>
              <p:spPr>
                <a:xfrm>
                  <a:off x="213368" y="1000125"/>
                  <a:ext cx="4215758" cy="2057400"/>
                </a:xfrm>
                <a:prstGeom prst="roundRect">
                  <a:avLst>
                    <a:gd name="adj" fmla="val 4167"/>
                  </a:avLst>
                </a:prstGeom>
                <a:noFill/>
                <a:ln>
                  <a:solidFill>
                    <a:schemeClr val="bg1">
                      <a:lumMod val="85000"/>
                      <a:alpha val="53000"/>
                    </a:schemeClr>
                  </a:solidFill>
                </a:ln>
                <a:effectLst>
                  <a:outerShdw blurRad="12700" dist="12700" dir="5400000" algn="t"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600">
                    <a:solidFill>
                      <a:schemeClr val="bg1">
                        <a:lumMod val="50000"/>
                      </a:schemeClr>
                    </a:solidFill>
                  </a:endParaRPr>
                </a:p>
              </p:txBody>
            </p:sp>
            <p:sp>
              <p:nvSpPr>
                <p:cNvPr id="34" name="圆角矩形 14">
                  <a:extLst>
                    <a:ext uri="{FF2B5EF4-FFF2-40B4-BE49-F238E27FC236}">
                      <a16:creationId xmlns:a16="http://schemas.microsoft.com/office/drawing/2014/main" id="{64B3A844-AAD9-46FD-96D9-38752BE264A4}"/>
                    </a:ext>
                  </a:extLst>
                </p:cNvPr>
                <p:cNvSpPr/>
                <p:nvPr/>
              </p:nvSpPr>
              <p:spPr>
                <a:xfrm>
                  <a:off x="2578894" y="1218010"/>
                  <a:ext cx="1621631" cy="1621631"/>
                </a:xfrm>
                <a:prstGeom prst="roundRect">
                  <a:avLst>
                    <a:gd name="adj" fmla="val 4332"/>
                  </a:avLst>
                </a:prstGeom>
                <a:solidFill>
                  <a:srgbClr val="EB738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600">
                    <a:solidFill>
                      <a:schemeClr val="bg1">
                        <a:lumMod val="50000"/>
                      </a:schemeClr>
                    </a:solidFill>
                  </a:endParaRPr>
                </a:p>
              </p:txBody>
            </p:sp>
            <p:grpSp>
              <p:nvGrpSpPr>
                <p:cNvPr id="35" name="组合 34">
                  <a:extLst>
                    <a:ext uri="{FF2B5EF4-FFF2-40B4-BE49-F238E27FC236}">
                      <a16:creationId xmlns:a16="http://schemas.microsoft.com/office/drawing/2014/main" id="{7F87F142-F9CD-4725-8969-0398EF6308EE}"/>
                    </a:ext>
                  </a:extLst>
                </p:cNvPr>
                <p:cNvGrpSpPr/>
                <p:nvPr/>
              </p:nvGrpSpPr>
              <p:grpSpPr>
                <a:xfrm>
                  <a:off x="2940264" y="1600201"/>
                  <a:ext cx="898890" cy="857248"/>
                  <a:chOff x="1895228" y="964869"/>
                  <a:chExt cx="520963" cy="496831"/>
                </a:xfrm>
              </p:grpSpPr>
              <p:sp>
                <p:nvSpPr>
                  <p:cNvPr id="36" name="Freeform 7">
                    <a:extLst>
                      <a:ext uri="{FF2B5EF4-FFF2-40B4-BE49-F238E27FC236}">
                        <a16:creationId xmlns:a16="http://schemas.microsoft.com/office/drawing/2014/main" id="{BD00C4DE-DC31-4C37-8D87-7446293D5EF9}"/>
                      </a:ext>
                    </a:extLst>
                  </p:cNvPr>
                  <p:cNvSpPr>
                    <a:spLocks noEditPoints="1"/>
                  </p:cNvSpPr>
                  <p:nvPr/>
                </p:nvSpPr>
                <p:spPr bwMode="auto">
                  <a:xfrm>
                    <a:off x="1895228" y="964869"/>
                    <a:ext cx="520963" cy="496831"/>
                  </a:xfrm>
                  <a:custGeom>
                    <a:avLst/>
                    <a:gdLst>
                      <a:gd name="T0" fmla="*/ 114 w 135"/>
                      <a:gd name="T1" fmla="*/ 129 h 129"/>
                      <a:gd name="T2" fmla="*/ 60 w 135"/>
                      <a:gd name="T3" fmla="*/ 129 h 129"/>
                      <a:gd name="T4" fmla="*/ 60 w 135"/>
                      <a:gd name="T5" fmla="*/ 83 h 129"/>
                      <a:gd name="T6" fmla="*/ 43 w 135"/>
                      <a:gd name="T7" fmla="*/ 83 h 129"/>
                      <a:gd name="T8" fmla="*/ 43 w 135"/>
                      <a:gd name="T9" fmla="*/ 129 h 129"/>
                      <a:gd name="T10" fmla="*/ 21 w 135"/>
                      <a:gd name="T11" fmla="*/ 129 h 129"/>
                      <a:gd name="T12" fmla="*/ 13 w 135"/>
                      <a:gd name="T13" fmla="*/ 121 h 129"/>
                      <a:gd name="T14" fmla="*/ 13 w 135"/>
                      <a:gd name="T15" fmla="*/ 75 h 129"/>
                      <a:gd name="T16" fmla="*/ 4 w 135"/>
                      <a:gd name="T17" fmla="*/ 75 h 129"/>
                      <a:gd name="T18" fmla="*/ 3 w 135"/>
                      <a:gd name="T19" fmla="*/ 74 h 129"/>
                      <a:gd name="T20" fmla="*/ 0 w 135"/>
                      <a:gd name="T21" fmla="*/ 68 h 129"/>
                      <a:gd name="T22" fmla="*/ 3 w 135"/>
                      <a:gd name="T23" fmla="*/ 62 h 129"/>
                      <a:gd name="T24" fmla="*/ 62 w 135"/>
                      <a:gd name="T25" fmla="*/ 3 h 129"/>
                      <a:gd name="T26" fmla="*/ 73 w 135"/>
                      <a:gd name="T27" fmla="*/ 3 h 129"/>
                      <a:gd name="T28" fmla="*/ 132 w 135"/>
                      <a:gd name="T29" fmla="*/ 62 h 129"/>
                      <a:gd name="T30" fmla="*/ 135 w 135"/>
                      <a:gd name="T31" fmla="*/ 68 h 129"/>
                      <a:gd name="T32" fmla="*/ 132 w 135"/>
                      <a:gd name="T33" fmla="*/ 74 h 129"/>
                      <a:gd name="T34" fmla="*/ 131 w 135"/>
                      <a:gd name="T35" fmla="*/ 75 h 129"/>
                      <a:gd name="T36" fmla="*/ 122 w 135"/>
                      <a:gd name="T37" fmla="*/ 75 h 129"/>
                      <a:gd name="T38" fmla="*/ 122 w 135"/>
                      <a:gd name="T39" fmla="*/ 121 h 129"/>
                      <a:gd name="T40" fmla="*/ 114 w 135"/>
                      <a:gd name="T41" fmla="*/ 129 h 129"/>
                      <a:gd name="T42" fmla="*/ 10 w 135"/>
                      <a:gd name="T43" fmla="*/ 67 h 129"/>
                      <a:gd name="T44" fmla="*/ 21 w 135"/>
                      <a:gd name="T45" fmla="*/ 67 h 129"/>
                      <a:gd name="T46" fmla="*/ 21 w 135"/>
                      <a:gd name="T47" fmla="*/ 121 h 129"/>
                      <a:gd name="T48" fmla="*/ 34 w 135"/>
                      <a:gd name="T49" fmla="*/ 120 h 129"/>
                      <a:gd name="T50" fmla="*/ 34 w 135"/>
                      <a:gd name="T51" fmla="*/ 82 h 129"/>
                      <a:gd name="T52" fmla="*/ 41 w 135"/>
                      <a:gd name="T53" fmla="*/ 75 h 129"/>
                      <a:gd name="T54" fmla="*/ 62 w 135"/>
                      <a:gd name="T55" fmla="*/ 75 h 129"/>
                      <a:gd name="T56" fmla="*/ 68 w 135"/>
                      <a:gd name="T57" fmla="*/ 82 h 129"/>
                      <a:gd name="T58" fmla="*/ 68 w 135"/>
                      <a:gd name="T59" fmla="*/ 120 h 129"/>
                      <a:gd name="T60" fmla="*/ 114 w 135"/>
                      <a:gd name="T61" fmla="*/ 120 h 129"/>
                      <a:gd name="T62" fmla="*/ 114 w 135"/>
                      <a:gd name="T63" fmla="*/ 67 h 129"/>
                      <a:gd name="T64" fmla="*/ 125 w 135"/>
                      <a:gd name="T65" fmla="*/ 67 h 129"/>
                      <a:gd name="T66" fmla="*/ 68 w 135"/>
                      <a:gd name="T67" fmla="*/ 9 h 129"/>
                      <a:gd name="T68" fmla="*/ 10 w 135"/>
                      <a:gd name="T69" fmla="*/ 67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35" h="129">
                        <a:moveTo>
                          <a:pt x="114" y="129"/>
                        </a:moveTo>
                        <a:cubicBezTo>
                          <a:pt x="60" y="129"/>
                          <a:pt x="60" y="129"/>
                          <a:pt x="60" y="129"/>
                        </a:cubicBezTo>
                        <a:cubicBezTo>
                          <a:pt x="60" y="83"/>
                          <a:pt x="60" y="83"/>
                          <a:pt x="60" y="83"/>
                        </a:cubicBezTo>
                        <a:cubicBezTo>
                          <a:pt x="43" y="83"/>
                          <a:pt x="43" y="83"/>
                          <a:pt x="43" y="83"/>
                        </a:cubicBezTo>
                        <a:cubicBezTo>
                          <a:pt x="43" y="129"/>
                          <a:pt x="43" y="129"/>
                          <a:pt x="43" y="129"/>
                        </a:cubicBezTo>
                        <a:cubicBezTo>
                          <a:pt x="21" y="129"/>
                          <a:pt x="21" y="129"/>
                          <a:pt x="21" y="129"/>
                        </a:cubicBezTo>
                        <a:cubicBezTo>
                          <a:pt x="16" y="129"/>
                          <a:pt x="13" y="125"/>
                          <a:pt x="13" y="121"/>
                        </a:cubicBezTo>
                        <a:cubicBezTo>
                          <a:pt x="13" y="75"/>
                          <a:pt x="13" y="75"/>
                          <a:pt x="13" y="75"/>
                        </a:cubicBezTo>
                        <a:cubicBezTo>
                          <a:pt x="4" y="75"/>
                          <a:pt x="4" y="75"/>
                          <a:pt x="4" y="75"/>
                        </a:cubicBezTo>
                        <a:cubicBezTo>
                          <a:pt x="3" y="74"/>
                          <a:pt x="3" y="74"/>
                          <a:pt x="3" y="74"/>
                        </a:cubicBezTo>
                        <a:cubicBezTo>
                          <a:pt x="1" y="72"/>
                          <a:pt x="0" y="70"/>
                          <a:pt x="0" y="68"/>
                        </a:cubicBezTo>
                        <a:cubicBezTo>
                          <a:pt x="0" y="66"/>
                          <a:pt x="1" y="64"/>
                          <a:pt x="3" y="62"/>
                        </a:cubicBezTo>
                        <a:cubicBezTo>
                          <a:pt x="62" y="3"/>
                          <a:pt x="62" y="3"/>
                          <a:pt x="62" y="3"/>
                        </a:cubicBezTo>
                        <a:cubicBezTo>
                          <a:pt x="65" y="0"/>
                          <a:pt x="70" y="0"/>
                          <a:pt x="73" y="3"/>
                        </a:cubicBezTo>
                        <a:cubicBezTo>
                          <a:pt x="132" y="62"/>
                          <a:pt x="132" y="62"/>
                          <a:pt x="132" y="62"/>
                        </a:cubicBezTo>
                        <a:cubicBezTo>
                          <a:pt x="134" y="64"/>
                          <a:pt x="135" y="66"/>
                          <a:pt x="135" y="68"/>
                        </a:cubicBezTo>
                        <a:cubicBezTo>
                          <a:pt x="135" y="70"/>
                          <a:pt x="134" y="72"/>
                          <a:pt x="132" y="74"/>
                        </a:cubicBezTo>
                        <a:cubicBezTo>
                          <a:pt x="131" y="75"/>
                          <a:pt x="131" y="75"/>
                          <a:pt x="131" y="75"/>
                        </a:cubicBezTo>
                        <a:cubicBezTo>
                          <a:pt x="122" y="75"/>
                          <a:pt x="122" y="75"/>
                          <a:pt x="122" y="75"/>
                        </a:cubicBezTo>
                        <a:cubicBezTo>
                          <a:pt x="122" y="121"/>
                          <a:pt x="122" y="121"/>
                          <a:pt x="122" y="121"/>
                        </a:cubicBezTo>
                        <a:cubicBezTo>
                          <a:pt x="122" y="125"/>
                          <a:pt x="119" y="129"/>
                          <a:pt x="114" y="129"/>
                        </a:cubicBezTo>
                        <a:close/>
                        <a:moveTo>
                          <a:pt x="10" y="67"/>
                        </a:moveTo>
                        <a:cubicBezTo>
                          <a:pt x="21" y="67"/>
                          <a:pt x="21" y="67"/>
                          <a:pt x="21" y="67"/>
                        </a:cubicBezTo>
                        <a:cubicBezTo>
                          <a:pt x="21" y="121"/>
                          <a:pt x="21" y="121"/>
                          <a:pt x="21" y="121"/>
                        </a:cubicBezTo>
                        <a:cubicBezTo>
                          <a:pt x="34" y="120"/>
                          <a:pt x="34" y="120"/>
                          <a:pt x="34" y="120"/>
                        </a:cubicBezTo>
                        <a:cubicBezTo>
                          <a:pt x="34" y="82"/>
                          <a:pt x="34" y="82"/>
                          <a:pt x="34" y="82"/>
                        </a:cubicBezTo>
                        <a:cubicBezTo>
                          <a:pt x="34" y="78"/>
                          <a:pt x="37" y="75"/>
                          <a:pt x="41" y="75"/>
                        </a:cubicBezTo>
                        <a:cubicBezTo>
                          <a:pt x="62" y="75"/>
                          <a:pt x="62" y="75"/>
                          <a:pt x="62" y="75"/>
                        </a:cubicBezTo>
                        <a:cubicBezTo>
                          <a:pt x="65" y="75"/>
                          <a:pt x="68" y="78"/>
                          <a:pt x="68" y="82"/>
                        </a:cubicBezTo>
                        <a:cubicBezTo>
                          <a:pt x="68" y="120"/>
                          <a:pt x="68" y="120"/>
                          <a:pt x="68" y="120"/>
                        </a:cubicBezTo>
                        <a:cubicBezTo>
                          <a:pt x="114" y="120"/>
                          <a:pt x="114" y="120"/>
                          <a:pt x="114" y="120"/>
                        </a:cubicBezTo>
                        <a:cubicBezTo>
                          <a:pt x="114" y="67"/>
                          <a:pt x="114" y="67"/>
                          <a:pt x="114" y="67"/>
                        </a:cubicBezTo>
                        <a:cubicBezTo>
                          <a:pt x="125" y="67"/>
                          <a:pt x="125" y="67"/>
                          <a:pt x="125" y="67"/>
                        </a:cubicBezTo>
                        <a:cubicBezTo>
                          <a:pt x="68" y="9"/>
                          <a:pt x="68" y="9"/>
                          <a:pt x="68" y="9"/>
                        </a:cubicBezTo>
                        <a:lnTo>
                          <a:pt x="10" y="6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solidFill>
                        <a:schemeClr val="bg1">
                          <a:lumMod val="50000"/>
                        </a:schemeClr>
                      </a:solidFill>
                    </a:endParaRPr>
                  </a:p>
                </p:txBody>
              </p:sp>
              <p:sp>
                <p:nvSpPr>
                  <p:cNvPr id="37" name="Freeform 8">
                    <a:extLst>
                      <a:ext uri="{FF2B5EF4-FFF2-40B4-BE49-F238E27FC236}">
                        <a16:creationId xmlns:a16="http://schemas.microsoft.com/office/drawing/2014/main" id="{80F36316-2515-4E4D-9146-9B13F607F573}"/>
                      </a:ext>
                    </a:extLst>
                  </p:cNvPr>
                  <p:cNvSpPr>
                    <a:spLocks noEditPoints="1"/>
                  </p:cNvSpPr>
                  <p:nvPr/>
                </p:nvSpPr>
                <p:spPr bwMode="auto">
                  <a:xfrm>
                    <a:off x="2184809" y="1261548"/>
                    <a:ext cx="130595" cy="119239"/>
                  </a:xfrm>
                  <a:custGeom>
                    <a:avLst/>
                    <a:gdLst>
                      <a:gd name="T0" fmla="*/ 27 w 34"/>
                      <a:gd name="T1" fmla="*/ 31 h 31"/>
                      <a:gd name="T2" fmla="*/ 7 w 34"/>
                      <a:gd name="T3" fmla="*/ 31 h 31"/>
                      <a:gd name="T4" fmla="*/ 0 w 34"/>
                      <a:gd name="T5" fmla="*/ 24 h 31"/>
                      <a:gd name="T6" fmla="*/ 0 w 34"/>
                      <a:gd name="T7" fmla="*/ 6 h 31"/>
                      <a:gd name="T8" fmla="*/ 7 w 34"/>
                      <a:gd name="T9" fmla="*/ 0 h 31"/>
                      <a:gd name="T10" fmla="*/ 27 w 34"/>
                      <a:gd name="T11" fmla="*/ 0 h 31"/>
                      <a:gd name="T12" fmla="*/ 34 w 34"/>
                      <a:gd name="T13" fmla="*/ 6 h 31"/>
                      <a:gd name="T14" fmla="*/ 34 w 34"/>
                      <a:gd name="T15" fmla="*/ 24 h 31"/>
                      <a:gd name="T16" fmla="*/ 27 w 34"/>
                      <a:gd name="T17" fmla="*/ 31 h 31"/>
                      <a:gd name="T18" fmla="*/ 9 w 34"/>
                      <a:gd name="T19" fmla="*/ 23 h 31"/>
                      <a:gd name="T20" fmla="*/ 26 w 34"/>
                      <a:gd name="T21" fmla="*/ 23 h 31"/>
                      <a:gd name="T22" fmla="*/ 26 w 34"/>
                      <a:gd name="T23" fmla="*/ 8 h 31"/>
                      <a:gd name="T24" fmla="*/ 9 w 34"/>
                      <a:gd name="T25" fmla="*/ 8 h 31"/>
                      <a:gd name="T26" fmla="*/ 9 w 34"/>
                      <a:gd name="T27" fmla="*/ 23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4" h="31">
                        <a:moveTo>
                          <a:pt x="27" y="31"/>
                        </a:moveTo>
                        <a:cubicBezTo>
                          <a:pt x="7" y="31"/>
                          <a:pt x="7" y="31"/>
                          <a:pt x="7" y="31"/>
                        </a:cubicBezTo>
                        <a:cubicBezTo>
                          <a:pt x="3" y="31"/>
                          <a:pt x="0" y="28"/>
                          <a:pt x="0" y="24"/>
                        </a:cubicBezTo>
                        <a:cubicBezTo>
                          <a:pt x="0" y="6"/>
                          <a:pt x="0" y="6"/>
                          <a:pt x="0" y="6"/>
                        </a:cubicBezTo>
                        <a:cubicBezTo>
                          <a:pt x="0" y="3"/>
                          <a:pt x="3" y="0"/>
                          <a:pt x="7" y="0"/>
                        </a:cubicBezTo>
                        <a:cubicBezTo>
                          <a:pt x="27" y="0"/>
                          <a:pt x="27" y="0"/>
                          <a:pt x="27" y="0"/>
                        </a:cubicBezTo>
                        <a:cubicBezTo>
                          <a:pt x="31" y="0"/>
                          <a:pt x="34" y="3"/>
                          <a:pt x="34" y="6"/>
                        </a:cubicBezTo>
                        <a:cubicBezTo>
                          <a:pt x="34" y="24"/>
                          <a:pt x="34" y="24"/>
                          <a:pt x="34" y="24"/>
                        </a:cubicBezTo>
                        <a:cubicBezTo>
                          <a:pt x="34" y="28"/>
                          <a:pt x="31" y="31"/>
                          <a:pt x="27" y="31"/>
                        </a:cubicBezTo>
                        <a:close/>
                        <a:moveTo>
                          <a:pt x="9" y="23"/>
                        </a:moveTo>
                        <a:cubicBezTo>
                          <a:pt x="26" y="23"/>
                          <a:pt x="26" y="23"/>
                          <a:pt x="26" y="23"/>
                        </a:cubicBezTo>
                        <a:cubicBezTo>
                          <a:pt x="26" y="8"/>
                          <a:pt x="26" y="8"/>
                          <a:pt x="26" y="8"/>
                        </a:cubicBezTo>
                        <a:cubicBezTo>
                          <a:pt x="9" y="8"/>
                          <a:pt x="9" y="8"/>
                          <a:pt x="9" y="8"/>
                        </a:cubicBezTo>
                        <a:lnTo>
                          <a:pt x="9" y="2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solidFill>
                        <a:schemeClr val="bg1">
                          <a:lumMod val="50000"/>
                        </a:schemeClr>
                      </a:solidFill>
                    </a:endParaRPr>
                  </a:p>
                </p:txBody>
              </p:sp>
              <p:sp>
                <p:nvSpPr>
                  <p:cNvPr id="38" name="Freeform 9">
                    <a:extLst>
                      <a:ext uri="{FF2B5EF4-FFF2-40B4-BE49-F238E27FC236}">
                        <a16:creationId xmlns:a16="http://schemas.microsoft.com/office/drawing/2014/main" id="{2F803943-9843-4788-87AB-B12C507DF9DC}"/>
                      </a:ext>
                    </a:extLst>
                  </p:cNvPr>
                  <p:cNvSpPr>
                    <a:spLocks noEditPoints="1"/>
                  </p:cNvSpPr>
                  <p:nvPr/>
                </p:nvSpPr>
                <p:spPr bwMode="auto">
                  <a:xfrm>
                    <a:off x="2245848" y="1007454"/>
                    <a:ext cx="119239" cy="197313"/>
                  </a:xfrm>
                  <a:custGeom>
                    <a:avLst/>
                    <a:gdLst>
                      <a:gd name="T0" fmla="*/ 31 w 31"/>
                      <a:gd name="T1" fmla="*/ 51 h 51"/>
                      <a:gd name="T2" fmla="*/ 0 w 31"/>
                      <a:gd name="T3" fmla="*/ 20 h 51"/>
                      <a:gd name="T4" fmla="*/ 0 w 31"/>
                      <a:gd name="T5" fmla="*/ 7 h 51"/>
                      <a:gd name="T6" fmla="*/ 6 w 31"/>
                      <a:gd name="T7" fmla="*/ 0 h 51"/>
                      <a:gd name="T8" fmla="*/ 25 w 31"/>
                      <a:gd name="T9" fmla="*/ 0 h 51"/>
                      <a:gd name="T10" fmla="*/ 31 w 31"/>
                      <a:gd name="T11" fmla="*/ 7 h 51"/>
                      <a:gd name="T12" fmla="*/ 31 w 31"/>
                      <a:gd name="T13" fmla="*/ 51 h 51"/>
                      <a:gd name="T14" fmla="*/ 8 w 31"/>
                      <a:gd name="T15" fmla="*/ 17 h 51"/>
                      <a:gd name="T16" fmla="*/ 23 w 31"/>
                      <a:gd name="T17" fmla="*/ 32 h 51"/>
                      <a:gd name="T18" fmla="*/ 23 w 31"/>
                      <a:gd name="T19" fmla="*/ 8 h 51"/>
                      <a:gd name="T20" fmla="*/ 8 w 31"/>
                      <a:gd name="T21" fmla="*/ 8 h 51"/>
                      <a:gd name="T22" fmla="*/ 8 w 31"/>
                      <a:gd name="T23" fmla="*/ 17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1" h="51">
                        <a:moveTo>
                          <a:pt x="31" y="51"/>
                        </a:moveTo>
                        <a:cubicBezTo>
                          <a:pt x="0" y="20"/>
                          <a:pt x="0" y="20"/>
                          <a:pt x="0" y="20"/>
                        </a:cubicBezTo>
                        <a:cubicBezTo>
                          <a:pt x="0" y="7"/>
                          <a:pt x="0" y="7"/>
                          <a:pt x="0" y="7"/>
                        </a:cubicBezTo>
                        <a:cubicBezTo>
                          <a:pt x="0" y="3"/>
                          <a:pt x="3" y="0"/>
                          <a:pt x="6" y="0"/>
                        </a:cubicBezTo>
                        <a:cubicBezTo>
                          <a:pt x="25" y="0"/>
                          <a:pt x="25" y="0"/>
                          <a:pt x="25" y="0"/>
                        </a:cubicBezTo>
                        <a:cubicBezTo>
                          <a:pt x="28" y="0"/>
                          <a:pt x="31" y="3"/>
                          <a:pt x="31" y="7"/>
                        </a:cubicBezTo>
                        <a:lnTo>
                          <a:pt x="31" y="51"/>
                        </a:lnTo>
                        <a:close/>
                        <a:moveTo>
                          <a:pt x="8" y="17"/>
                        </a:moveTo>
                        <a:cubicBezTo>
                          <a:pt x="23" y="32"/>
                          <a:pt x="23" y="32"/>
                          <a:pt x="23" y="32"/>
                        </a:cubicBezTo>
                        <a:cubicBezTo>
                          <a:pt x="23" y="8"/>
                          <a:pt x="23" y="8"/>
                          <a:pt x="23" y="8"/>
                        </a:cubicBezTo>
                        <a:cubicBezTo>
                          <a:pt x="8" y="8"/>
                          <a:pt x="8" y="8"/>
                          <a:pt x="8" y="8"/>
                        </a:cubicBezTo>
                        <a:lnTo>
                          <a:pt x="8" y="1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solidFill>
                        <a:schemeClr val="bg1">
                          <a:lumMod val="50000"/>
                        </a:schemeClr>
                      </a:solidFill>
                    </a:endParaRPr>
                  </a:p>
                </p:txBody>
              </p:sp>
            </p:grpSp>
          </p:grpSp>
          <p:grpSp>
            <p:nvGrpSpPr>
              <p:cNvPr id="30" name="组合 29">
                <a:extLst>
                  <a:ext uri="{FF2B5EF4-FFF2-40B4-BE49-F238E27FC236}">
                    <a16:creationId xmlns:a16="http://schemas.microsoft.com/office/drawing/2014/main" id="{4CE9013F-3468-42C9-8D8E-1488442216D4}"/>
                  </a:ext>
                </a:extLst>
              </p:cNvPr>
              <p:cNvGrpSpPr/>
              <p:nvPr/>
            </p:nvGrpSpPr>
            <p:grpSpPr>
              <a:xfrm>
                <a:off x="20123" y="1738632"/>
                <a:ext cx="1711718" cy="1312481"/>
                <a:chOff x="1544123" y="1414781"/>
                <a:chExt cx="1711718" cy="1312481"/>
              </a:xfrm>
            </p:grpSpPr>
            <p:sp>
              <p:nvSpPr>
                <p:cNvPr id="31" name="文本框 5">
                  <a:extLst>
                    <a:ext uri="{FF2B5EF4-FFF2-40B4-BE49-F238E27FC236}">
                      <a16:creationId xmlns:a16="http://schemas.microsoft.com/office/drawing/2014/main" id="{7C1EC14D-8FAC-4AD9-A1A1-5C166C7E1CCE}"/>
                    </a:ext>
                  </a:extLst>
                </p:cNvPr>
                <p:cNvSpPr txBox="1"/>
                <p:nvPr/>
              </p:nvSpPr>
              <p:spPr>
                <a:xfrm>
                  <a:off x="1544123" y="1414781"/>
                  <a:ext cx="1339606" cy="446535"/>
                </a:xfrm>
                <a:prstGeom prst="rect">
                  <a:avLst/>
                </a:prstGeom>
                <a:noFill/>
              </p:spPr>
              <p:txBody>
                <a:bodyPr wrap="none" rtlCol="0">
                  <a:spAutoFit/>
                </a:bodyPr>
                <a:lstStyle/>
                <a:p>
                  <a:r>
                    <a:rPr lang="zh-CN" altLang="en-US" sz="1600" dirty="0">
                      <a:solidFill>
                        <a:schemeClr val="bg1">
                          <a:lumMod val="50000"/>
                        </a:schemeClr>
                      </a:solidFill>
                      <a:latin typeface="微软雅黑 Light" panose="020B0502040204020203" pitchFamily="34" charset="-122"/>
                      <a:ea typeface="微软雅黑 Light" panose="020B0502040204020203" pitchFamily="34" charset="-122"/>
                    </a:rPr>
                    <a:t>文字内容</a:t>
                  </a:r>
                </a:p>
              </p:txBody>
            </p:sp>
            <p:sp>
              <p:nvSpPr>
                <p:cNvPr id="32" name="文本框 6">
                  <a:extLst>
                    <a:ext uri="{FF2B5EF4-FFF2-40B4-BE49-F238E27FC236}">
                      <a16:creationId xmlns:a16="http://schemas.microsoft.com/office/drawing/2014/main" id="{BECFD22A-FF4A-435B-A812-E3BF6D0E470C}"/>
                    </a:ext>
                  </a:extLst>
                </p:cNvPr>
                <p:cNvSpPr txBox="1"/>
                <p:nvPr/>
              </p:nvSpPr>
              <p:spPr>
                <a:xfrm>
                  <a:off x="1544123" y="1722558"/>
                  <a:ext cx="1711718" cy="1004704"/>
                </a:xfrm>
                <a:prstGeom prst="rect">
                  <a:avLst/>
                </a:prstGeom>
                <a:noFill/>
              </p:spPr>
              <p:txBody>
                <a:bodyPr wrap="none" rtlCol="0">
                  <a:spAutoFit/>
                </a:bodyPr>
                <a:lstStyle/>
                <a:p>
                  <a:r>
                    <a:rPr lang="zh-CN" altLang="en-US" sz="4400" dirty="0">
                      <a:solidFill>
                        <a:schemeClr val="bg1">
                          <a:lumMod val="50000"/>
                        </a:schemeClr>
                      </a:solidFill>
                      <a:latin typeface="微软雅黑 Light" panose="020B0502040204020203" pitchFamily="34" charset="-122"/>
                      <a:ea typeface="微软雅黑 Light" panose="020B0502040204020203" pitchFamily="34" charset="-122"/>
                    </a:rPr>
                    <a:t>标题</a:t>
                  </a:r>
                </a:p>
              </p:txBody>
            </p:sp>
          </p:grpSp>
        </p:grpSp>
        <p:grpSp>
          <p:nvGrpSpPr>
            <p:cNvPr id="7" name="组合 6">
              <a:extLst>
                <a:ext uri="{FF2B5EF4-FFF2-40B4-BE49-F238E27FC236}">
                  <a16:creationId xmlns:a16="http://schemas.microsoft.com/office/drawing/2014/main" id="{4C734EC4-4FA2-4D00-BE31-CB258450DDFC}"/>
                </a:ext>
              </a:extLst>
            </p:cNvPr>
            <p:cNvGrpSpPr/>
            <p:nvPr/>
          </p:nvGrpSpPr>
          <p:grpSpPr>
            <a:xfrm>
              <a:off x="4382124" y="2146208"/>
              <a:ext cx="3486179" cy="1701688"/>
              <a:chOff x="4407927" y="1323975"/>
              <a:chExt cx="4214912" cy="2057400"/>
            </a:xfrm>
          </p:grpSpPr>
          <p:grpSp>
            <p:nvGrpSpPr>
              <p:cNvPr id="22" name="组合 21">
                <a:extLst>
                  <a:ext uri="{FF2B5EF4-FFF2-40B4-BE49-F238E27FC236}">
                    <a16:creationId xmlns:a16="http://schemas.microsoft.com/office/drawing/2014/main" id="{A0D857FC-CEE0-498D-A8D9-9531EFF9F14F}"/>
                  </a:ext>
                </a:extLst>
              </p:cNvPr>
              <p:cNvGrpSpPr/>
              <p:nvPr/>
            </p:nvGrpSpPr>
            <p:grpSpPr>
              <a:xfrm>
                <a:off x="4407927" y="1323975"/>
                <a:ext cx="4214912" cy="2057400"/>
                <a:chOff x="5931925" y="1000125"/>
                <a:chExt cx="4214911" cy="2057400"/>
              </a:xfrm>
            </p:grpSpPr>
            <p:sp>
              <p:nvSpPr>
                <p:cNvPr id="26" name="圆角矩形 25">
                  <a:extLst>
                    <a:ext uri="{FF2B5EF4-FFF2-40B4-BE49-F238E27FC236}">
                      <a16:creationId xmlns:a16="http://schemas.microsoft.com/office/drawing/2014/main" id="{0D8FBB09-C5A2-4D8F-8F2F-050247965B8C}"/>
                    </a:ext>
                  </a:extLst>
                </p:cNvPr>
                <p:cNvSpPr/>
                <p:nvPr/>
              </p:nvSpPr>
              <p:spPr>
                <a:xfrm>
                  <a:off x="5931925" y="1000125"/>
                  <a:ext cx="4214911" cy="2057400"/>
                </a:xfrm>
                <a:prstGeom prst="roundRect">
                  <a:avLst>
                    <a:gd name="adj" fmla="val 4167"/>
                  </a:avLst>
                </a:prstGeom>
                <a:noFill/>
                <a:ln>
                  <a:solidFill>
                    <a:schemeClr val="bg1">
                      <a:lumMod val="85000"/>
                      <a:alpha val="53000"/>
                    </a:schemeClr>
                  </a:solidFill>
                </a:ln>
                <a:effectLst>
                  <a:outerShdw blurRad="12700" dist="12700" dir="5400000" algn="t"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600">
                    <a:solidFill>
                      <a:schemeClr val="bg1">
                        <a:lumMod val="50000"/>
                      </a:schemeClr>
                    </a:solidFill>
                  </a:endParaRPr>
                </a:p>
              </p:txBody>
            </p:sp>
            <p:sp>
              <p:nvSpPr>
                <p:cNvPr id="27" name="圆角矩形 26">
                  <a:extLst>
                    <a:ext uri="{FF2B5EF4-FFF2-40B4-BE49-F238E27FC236}">
                      <a16:creationId xmlns:a16="http://schemas.microsoft.com/office/drawing/2014/main" id="{1A38B070-D326-450E-9837-6A7C331F305A}"/>
                    </a:ext>
                  </a:extLst>
                </p:cNvPr>
                <p:cNvSpPr/>
                <p:nvPr/>
              </p:nvSpPr>
              <p:spPr>
                <a:xfrm>
                  <a:off x="8296603" y="1218010"/>
                  <a:ext cx="1621631" cy="1621631"/>
                </a:xfrm>
                <a:prstGeom prst="roundRect">
                  <a:avLst>
                    <a:gd name="adj" fmla="val 4332"/>
                  </a:avLst>
                </a:prstGeom>
                <a:solidFill>
                  <a:srgbClr val="EB738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600">
                    <a:solidFill>
                      <a:schemeClr val="bg1">
                        <a:lumMod val="50000"/>
                      </a:schemeClr>
                    </a:solidFill>
                  </a:endParaRPr>
                </a:p>
              </p:txBody>
            </p:sp>
            <p:sp>
              <p:nvSpPr>
                <p:cNvPr id="28" name="Freeform 6">
                  <a:extLst>
                    <a:ext uri="{FF2B5EF4-FFF2-40B4-BE49-F238E27FC236}">
                      <a16:creationId xmlns:a16="http://schemas.microsoft.com/office/drawing/2014/main" id="{9D08F6D1-67AC-46F3-9E1C-8D7DCC3806EE}"/>
                    </a:ext>
                  </a:extLst>
                </p:cNvPr>
                <p:cNvSpPr>
                  <a:spLocks noEditPoints="1"/>
                </p:cNvSpPr>
                <p:nvPr/>
              </p:nvSpPr>
              <p:spPr bwMode="auto">
                <a:xfrm>
                  <a:off x="8672669" y="1603875"/>
                  <a:ext cx="869498" cy="849900"/>
                </a:xfrm>
                <a:custGeom>
                  <a:avLst/>
                  <a:gdLst>
                    <a:gd name="T0" fmla="*/ 93 w 131"/>
                    <a:gd name="T1" fmla="*/ 6 h 128"/>
                    <a:gd name="T2" fmla="*/ 67 w 131"/>
                    <a:gd name="T3" fmla="*/ 112 h 128"/>
                    <a:gd name="T4" fmla="*/ 54 w 131"/>
                    <a:gd name="T5" fmla="*/ 118 h 128"/>
                    <a:gd name="T6" fmla="*/ 79 w 131"/>
                    <a:gd name="T7" fmla="*/ 119 h 128"/>
                    <a:gd name="T8" fmla="*/ 73 w 131"/>
                    <a:gd name="T9" fmla="*/ 109 h 128"/>
                    <a:gd name="T10" fmla="*/ 90 w 131"/>
                    <a:gd name="T11" fmla="*/ 89 h 128"/>
                    <a:gd name="T12" fmla="*/ 81 w 131"/>
                    <a:gd name="T13" fmla="*/ 101 h 128"/>
                    <a:gd name="T14" fmla="*/ 82 w 131"/>
                    <a:gd name="T15" fmla="*/ 111 h 128"/>
                    <a:gd name="T16" fmla="*/ 117 w 131"/>
                    <a:gd name="T17" fmla="*/ 91 h 128"/>
                    <a:gd name="T18" fmla="*/ 52 w 131"/>
                    <a:gd name="T19" fmla="*/ 113 h 128"/>
                    <a:gd name="T20" fmla="*/ 67 w 131"/>
                    <a:gd name="T21" fmla="*/ 105 h 128"/>
                    <a:gd name="T22" fmla="*/ 60 w 131"/>
                    <a:gd name="T23" fmla="*/ 97 h 128"/>
                    <a:gd name="T24" fmla="*/ 34 w 131"/>
                    <a:gd name="T25" fmla="*/ 92 h 128"/>
                    <a:gd name="T26" fmla="*/ 37 w 131"/>
                    <a:gd name="T27" fmla="*/ 106 h 128"/>
                    <a:gd name="T28" fmla="*/ 46 w 131"/>
                    <a:gd name="T29" fmla="*/ 90 h 128"/>
                    <a:gd name="T30" fmla="*/ 33 w 131"/>
                    <a:gd name="T31" fmla="*/ 87 h 128"/>
                    <a:gd name="T32" fmla="*/ 17 w 131"/>
                    <a:gd name="T33" fmla="*/ 88 h 128"/>
                    <a:gd name="T34" fmla="*/ 32 w 131"/>
                    <a:gd name="T35" fmla="*/ 110 h 128"/>
                    <a:gd name="T36" fmla="*/ 28 w 131"/>
                    <a:gd name="T37" fmla="*/ 94 h 128"/>
                    <a:gd name="T38" fmla="*/ 63 w 131"/>
                    <a:gd name="T39" fmla="*/ 91 h 128"/>
                    <a:gd name="T40" fmla="*/ 71 w 131"/>
                    <a:gd name="T41" fmla="*/ 97 h 128"/>
                    <a:gd name="T42" fmla="*/ 79 w 131"/>
                    <a:gd name="T43" fmla="*/ 94 h 128"/>
                    <a:gd name="T44" fmla="*/ 87 w 131"/>
                    <a:gd name="T45" fmla="*/ 83 h 128"/>
                    <a:gd name="T46" fmla="*/ 37 w 131"/>
                    <a:gd name="T47" fmla="*/ 59 h 128"/>
                    <a:gd name="T48" fmla="*/ 34 w 131"/>
                    <a:gd name="T49" fmla="*/ 72 h 128"/>
                    <a:gd name="T50" fmla="*/ 37 w 131"/>
                    <a:gd name="T51" fmla="*/ 81 h 128"/>
                    <a:gd name="T52" fmla="*/ 49 w 131"/>
                    <a:gd name="T53" fmla="*/ 85 h 128"/>
                    <a:gd name="T54" fmla="*/ 119 w 131"/>
                    <a:gd name="T55" fmla="*/ 45 h 128"/>
                    <a:gd name="T56" fmla="*/ 104 w 131"/>
                    <a:gd name="T57" fmla="*/ 47 h 128"/>
                    <a:gd name="T58" fmla="*/ 102 w 131"/>
                    <a:gd name="T59" fmla="*/ 60 h 128"/>
                    <a:gd name="T60" fmla="*/ 98 w 131"/>
                    <a:gd name="T61" fmla="*/ 74 h 128"/>
                    <a:gd name="T62" fmla="*/ 12 w 131"/>
                    <a:gd name="T63" fmla="*/ 42 h 128"/>
                    <a:gd name="T64" fmla="*/ 19 w 131"/>
                    <a:gd name="T65" fmla="*/ 81 h 128"/>
                    <a:gd name="T66" fmla="*/ 27 w 131"/>
                    <a:gd name="T67" fmla="*/ 76 h 128"/>
                    <a:gd name="T68" fmla="*/ 30 w 131"/>
                    <a:gd name="T69" fmla="*/ 61 h 128"/>
                    <a:gd name="T70" fmla="*/ 79 w 131"/>
                    <a:gd name="T71" fmla="*/ 42 h 128"/>
                    <a:gd name="T72" fmla="*/ 95 w 131"/>
                    <a:gd name="T73" fmla="*/ 64 h 128"/>
                    <a:gd name="T74" fmla="*/ 98 w 131"/>
                    <a:gd name="T75" fmla="*/ 51 h 128"/>
                    <a:gd name="T76" fmla="*/ 91 w 131"/>
                    <a:gd name="T77" fmla="*/ 45 h 128"/>
                    <a:gd name="T78" fmla="*/ 80 w 131"/>
                    <a:gd name="T79" fmla="*/ 42 h 128"/>
                    <a:gd name="T80" fmla="*/ 51 w 131"/>
                    <a:gd name="T81" fmla="*/ 35 h 128"/>
                    <a:gd name="T82" fmla="*/ 43 w 131"/>
                    <a:gd name="T83" fmla="*/ 47 h 128"/>
                    <a:gd name="T84" fmla="*/ 68 w 131"/>
                    <a:gd name="T85" fmla="*/ 36 h 128"/>
                    <a:gd name="T86" fmla="*/ 60 w 131"/>
                    <a:gd name="T87" fmla="*/ 30 h 128"/>
                    <a:gd name="T88" fmla="*/ 36 w 131"/>
                    <a:gd name="T89" fmla="*/ 47 h 128"/>
                    <a:gd name="T90" fmla="*/ 44 w 131"/>
                    <a:gd name="T91" fmla="*/ 35 h 128"/>
                    <a:gd name="T92" fmla="*/ 54 w 131"/>
                    <a:gd name="T93" fmla="*/ 24 h 128"/>
                    <a:gd name="T94" fmla="*/ 47 w 131"/>
                    <a:gd name="T95" fmla="*/ 13 h 128"/>
                    <a:gd name="T96" fmla="*/ 103 w 131"/>
                    <a:gd name="T97" fmla="*/ 29 h 128"/>
                    <a:gd name="T98" fmla="*/ 107 w 131"/>
                    <a:gd name="T99" fmla="*/ 40 h 128"/>
                    <a:gd name="T100" fmla="*/ 118 w 131"/>
                    <a:gd name="T101" fmla="*/ 39 h 128"/>
                    <a:gd name="T102" fmla="*/ 85 w 131"/>
                    <a:gd name="T103" fmla="*/ 38 h 128"/>
                    <a:gd name="T104" fmla="*/ 98 w 131"/>
                    <a:gd name="T105" fmla="*/ 40 h 128"/>
                    <a:gd name="T106" fmla="*/ 96 w 131"/>
                    <a:gd name="T107" fmla="*/ 27 h 128"/>
                    <a:gd name="T108" fmla="*/ 83 w 131"/>
                    <a:gd name="T109" fmla="*/ 14 h 128"/>
                    <a:gd name="T110" fmla="*/ 68 w 131"/>
                    <a:gd name="T111" fmla="*/ 20 h 128"/>
                    <a:gd name="T112" fmla="*/ 67 w 131"/>
                    <a:gd name="T113" fmla="*/ 28 h 128"/>
                    <a:gd name="T114" fmla="*/ 76 w 131"/>
                    <a:gd name="T115" fmla="*/ 33 h 128"/>
                    <a:gd name="T116" fmla="*/ 53 w 131"/>
                    <a:gd name="T117" fmla="*/ 11 h 128"/>
                    <a:gd name="T118" fmla="*/ 59 w 131"/>
                    <a:gd name="T119" fmla="*/ 19 h 128"/>
                    <a:gd name="T120" fmla="*/ 73 w 131"/>
                    <a:gd name="T121" fmla="*/ 11 h 128"/>
                    <a:gd name="T122" fmla="*/ 66 w 131"/>
                    <a:gd name="T123" fmla="*/ 6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31" h="128">
                      <a:moveTo>
                        <a:pt x="65" y="128"/>
                      </a:moveTo>
                      <a:cubicBezTo>
                        <a:pt x="56" y="128"/>
                        <a:pt x="47" y="126"/>
                        <a:pt x="39" y="122"/>
                      </a:cubicBezTo>
                      <a:cubicBezTo>
                        <a:pt x="24" y="115"/>
                        <a:pt x="13" y="103"/>
                        <a:pt x="7" y="88"/>
                      </a:cubicBezTo>
                      <a:cubicBezTo>
                        <a:pt x="0" y="71"/>
                        <a:pt x="0" y="53"/>
                        <a:pt x="8" y="37"/>
                      </a:cubicBezTo>
                      <a:cubicBezTo>
                        <a:pt x="15" y="21"/>
                        <a:pt x="29" y="8"/>
                        <a:pt x="46" y="3"/>
                      </a:cubicBezTo>
                      <a:cubicBezTo>
                        <a:pt x="52" y="1"/>
                        <a:pt x="59" y="0"/>
                        <a:pt x="66" y="0"/>
                      </a:cubicBezTo>
                      <a:cubicBezTo>
                        <a:pt x="75" y="0"/>
                        <a:pt x="84" y="2"/>
                        <a:pt x="93" y="6"/>
                      </a:cubicBezTo>
                      <a:cubicBezTo>
                        <a:pt x="107" y="13"/>
                        <a:pt x="118" y="25"/>
                        <a:pt x="125" y="40"/>
                      </a:cubicBezTo>
                      <a:cubicBezTo>
                        <a:pt x="131" y="56"/>
                        <a:pt x="131" y="75"/>
                        <a:pt x="123" y="91"/>
                      </a:cubicBezTo>
                      <a:cubicBezTo>
                        <a:pt x="116" y="107"/>
                        <a:pt x="102" y="119"/>
                        <a:pt x="85" y="124"/>
                      </a:cubicBezTo>
                      <a:cubicBezTo>
                        <a:pt x="79" y="127"/>
                        <a:pt x="72" y="128"/>
                        <a:pt x="65" y="128"/>
                      </a:cubicBezTo>
                      <a:close/>
                      <a:moveTo>
                        <a:pt x="70" y="110"/>
                      </a:moveTo>
                      <a:cubicBezTo>
                        <a:pt x="69" y="110"/>
                        <a:pt x="69" y="110"/>
                        <a:pt x="69" y="110"/>
                      </a:cubicBezTo>
                      <a:cubicBezTo>
                        <a:pt x="69" y="111"/>
                        <a:pt x="67" y="112"/>
                        <a:pt x="67" y="112"/>
                      </a:cubicBezTo>
                      <a:cubicBezTo>
                        <a:pt x="67" y="112"/>
                        <a:pt x="65" y="113"/>
                        <a:pt x="65" y="113"/>
                      </a:cubicBezTo>
                      <a:cubicBezTo>
                        <a:pt x="64" y="114"/>
                        <a:pt x="63" y="114"/>
                        <a:pt x="62" y="115"/>
                      </a:cubicBezTo>
                      <a:cubicBezTo>
                        <a:pt x="62" y="115"/>
                        <a:pt x="62" y="115"/>
                        <a:pt x="62" y="115"/>
                      </a:cubicBezTo>
                      <a:cubicBezTo>
                        <a:pt x="61" y="115"/>
                        <a:pt x="61" y="115"/>
                        <a:pt x="60" y="116"/>
                      </a:cubicBezTo>
                      <a:cubicBezTo>
                        <a:pt x="60" y="116"/>
                        <a:pt x="58" y="117"/>
                        <a:pt x="58" y="117"/>
                      </a:cubicBezTo>
                      <a:cubicBezTo>
                        <a:pt x="57" y="117"/>
                        <a:pt x="57" y="117"/>
                        <a:pt x="57" y="117"/>
                      </a:cubicBezTo>
                      <a:cubicBezTo>
                        <a:pt x="56" y="117"/>
                        <a:pt x="54" y="118"/>
                        <a:pt x="54" y="118"/>
                      </a:cubicBezTo>
                      <a:cubicBezTo>
                        <a:pt x="54" y="119"/>
                        <a:pt x="53" y="119"/>
                        <a:pt x="52" y="119"/>
                      </a:cubicBezTo>
                      <a:cubicBezTo>
                        <a:pt x="51" y="119"/>
                        <a:pt x="51" y="119"/>
                        <a:pt x="51" y="119"/>
                      </a:cubicBezTo>
                      <a:cubicBezTo>
                        <a:pt x="52" y="120"/>
                        <a:pt x="52" y="120"/>
                        <a:pt x="52" y="120"/>
                      </a:cubicBezTo>
                      <a:cubicBezTo>
                        <a:pt x="56" y="121"/>
                        <a:pt x="61" y="121"/>
                        <a:pt x="65" y="121"/>
                      </a:cubicBezTo>
                      <a:cubicBezTo>
                        <a:pt x="70" y="121"/>
                        <a:pt x="75" y="121"/>
                        <a:pt x="79" y="120"/>
                      </a:cubicBezTo>
                      <a:cubicBezTo>
                        <a:pt x="80" y="120"/>
                        <a:pt x="80" y="120"/>
                        <a:pt x="80" y="120"/>
                      </a:cubicBezTo>
                      <a:cubicBezTo>
                        <a:pt x="79" y="119"/>
                        <a:pt x="79" y="119"/>
                        <a:pt x="79" y="119"/>
                      </a:cubicBezTo>
                      <a:cubicBezTo>
                        <a:pt x="79" y="118"/>
                        <a:pt x="79" y="118"/>
                        <a:pt x="78" y="117"/>
                      </a:cubicBezTo>
                      <a:cubicBezTo>
                        <a:pt x="78" y="116"/>
                        <a:pt x="78" y="116"/>
                        <a:pt x="78" y="116"/>
                      </a:cubicBezTo>
                      <a:cubicBezTo>
                        <a:pt x="78" y="115"/>
                        <a:pt x="77" y="115"/>
                        <a:pt x="77" y="114"/>
                      </a:cubicBezTo>
                      <a:cubicBezTo>
                        <a:pt x="76" y="113"/>
                        <a:pt x="76" y="113"/>
                        <a:pt x="76" y="113"/>
                      </a:cubicBezTo>
                      <a:cubicBezTo>
                        <a:pt x="76" y="113"/>
                        <a:pt x="75" y="112"/>
                        <a:pt x="75" y="111"/>
                      </a:cubicBezTo>
                      <a:cubicBezTo>
                        <a:pt x="74" y="111"/>
                        <a:pt x="74" y="111"/>
                        <a:pt x="74" y="111"/>
                      </a:cubicBezTo>
                      <a:cubicBezTo>
                        <a:pt x="74" y="110"/>
                        <a:pt x="74" y="109"/>
                        <a:pt x="73" y="109"/>
                      </a:cubicBezTo>
                      <a:cubicBezTo>
                        <a:pt x="73" y="108"/>
                        <a:pt x="73" y="108"/>
                        <a:pt x="73" y="108"/>
                      </a:cubicBezTo>
                      <a:cubicBezTo>
                        <a:pt x="73" y="108"/>
                        <a:pt x="71" y="109"/>
                        <a:pt x="70" y="110"/>
                      </a:cubicBezTo>
                      <a:close/>
                      <a:moveTo>
                        <a:pt x="94" y="82"/>
                      </a:moveTo>
                      <a:cubicBezTo>
                        <a:pt x="94" y="83"/>
                        <a:pt x="94" y="83"/>
                        <a:pt x="94" y="83"/>
                      </a:cubicBezTo>
                      <a:cubicBezTo>
                        <a:pt x="93" y="84"/>
                        <a:pt x="93" y="85"/>
                        <a:pt x="92" y="86"/>
                      </a:cubicBezTo>
                      <a:cubicBezTo>
                        <a:pt x="91" y="87"/>
                        <a:pt x="91" y="87"/>
                        <a:pt x="91" y="87"/>
                      </a:cubicBezTo>
                      <a:cubicBezTo>
                        <a:pt x="91" y="88"/>
                        <a:pt x="91" y="89"/>
                        <a:pt x="90" y="89"/>
                      </a:cubicBezTo>
                      <a:cubicBezTo>
                        <a:pt x="90" y="90"/>
                        <a:pt x="89" y="90"/>
                        <a:pt x="89" y="91"/>
                      </a:cubicBezTo>
                      <a:cubicBezTo>
                        <a:pt x="89" y="91"/>
                        <a:pt x="88" y="92"/>
                        <a:pt x="88" y="93"/>
                      </a:cubicBezTo>
                      <a:cubicBezTo>
                        <a:pt x="87" y="93"/>
                        <a:pt x="87" y="94"/>
                        <a:pt x="86" y="94"/>
                      </a:cubicBezTo>
                      <a:cubicBezTo>
                        <a:pt x="86" y="95"/>
                        <a:pt x="85" y="96"/>
                        <a:pt x="85" y="96"/>
                      </a:cubicBezTo>
                      <a:cubicBezTo>
                        <a:pt x="85" y="97"/>
                        <a:pt x="84" y="97"/>
                        <a:pt x="84" y="98"/>
                      </a:cubicBezTo>
                      <a:cubicBezTo>
                        <a:pt x="83" y="98"/>
                        <a:pt x="83" y="99"/>
                        <a:pt x="82" y="99"/>
                      </a:cubicBezTo>
                      <a:cubicBezTo>
                        <a:pt x="81" y="100"/>
                        <a:pt x="81" y="100"/>
                        <a:pt x="81" y="101"/>
                      </a:cubicBezTo>
                      <a:cubicBezTo>
                        <a:pt x="80" y="101"/>
                        <a:pt x="80" y="102"/>
                        <a:pt x="79" y="102"/>
                      </a:cubicBezTo>
                      <a:cubicBezTo>
                        <a:pt x="78" y="104"/>
                        <a:pt x="78" y="104"/>
                        <a:pt x="78" y="104"/>
                      </a:cubicBezTo>
                      <a:cubicBezTo>
                        <a:pt x="77" y="104"/>
                        <a:pt x="77" y="104"/>
                        <a:pt x="77" y="104"/>
                      </a:cubicBezTo>
                      <a:cubicBezTo>
                        <a:pt x="78" y="105"/>
                        <a:pt x="78" y="105"/>
                        <a:pt x="78" y="105"/>
                      </a:cubicBezTo>
                      <a:cubicBezTo>
                        <a:pt x="78" y="106"/>
                        <a:pt x="79" y="106"/>
                        <a:pt x="79" y="107"/>
                      </a:cubicBezTo>
                      <a:cubicBezTo>
                        <a:pt x="80" y="108"/>
                        <a:pt x="80" y="108"/>
                        <a:pt x="80" y="108"/>
                      </a:cubicBezTo>
                      <a:cubicBezTo>
                        <a:pt x="81" y="109"/>
                        <a:pt x="81" y="110"/>
                        <a:pt x="82" y="111"/>
                      </a:cubicBezTo>
                      <a:cubicBezTo>
                        <a:pt x="83" y="112"/>
                        <a:pt x="83" y="113"/>
                        <a:pt x="84" y="114"/>
                      </a:cubicBezTo>
                      <a:cubicBezTo>
                        <a:pt x="84" y="114"/>
                        <a:pt x="84" y="114"/>
                        <a:pt x="84" y="114"/>
                      </a:cubicBezTo>
                      <a:cubicBezTo>
                        <a:pt x="85" y="115"/>
                        <a:pt x="85" y="116"/>
                        <a:pt x="85" y="117"/>
                      </a:cubicBezTo>
                      <a:cubicBezTo>
                        <a:pt x="85" y="117"/>
                        <a:pt x="85" y="117"/>
                        <a:pt x="85" y="117"/>
                      </a:cubicBezTo>
                      <a:cubicBezTo>
                        <a:pt x="86" y="118"/>
                        <a:pt x="86" y="118"/>
                        <a:pt x="86" y="118"/>
                      </a:cubicBezTo>
                      <a:cubicBezTo>
                        <a:pt x="99" y="113"/>
                        <a:pt x="110" y="103"/>
                        <a:pt x="116" y="91"/>
                      </a:cubicBezTo>
                      <a:cubicBezTo>
                        <a:pt x="117" y="91"/>
                        <a:pt x="117" y="91"/>
                        <a:pt x="117" y="91"/>
                      </a:cubicBezTo>
                      <a:cubicBezTo>
                        <a:pt x="95" y="81"/>
                        <a:pt x="95" y="81"/>
                        <a:pt x="95" y="81"/>
                      </a:cubicBezTo>
                      <a:lnTo>
                        <a:pt x="94" y="82"/>
                      </a:lnTo>
                      <a:close/>
                      <a:moveTo>
                        <a:pt x="55" y="94"/>
                      </a:moveTo>
                      <a:cubicBezTo>
                        <a:pt x="45" y="115"/>
                        <a:pt x="45" y="115"/>
                        <a:pt x="45" y="115"/>
                      </a:cubicBezTo>
                      <a:cubicBezTo>
                        <a:pt x="47" y="114"/>
                        <a:pt x="47" y="114"/>
                        <a:pt x="47" y="114"/>
                      </a:cubicBezTo>
                      <a:cubicBezTo>
                        <a:pt x="48" y="114"/>
                        <a:pt x="48" y="114"/>
                        <a:pt x="48" y="114"/>
                      </a:cubicBezTo>
                      <a:cubicBezTo>
                        <a:pt x="49" y="114"/>
                        <a:pt x="50" y="113"/>
                        <a:pt x="52" y="113"/>
                      </a:cubicBezTo>
                      <a:cubicBezTo>
                        <a:pt x="53" y="112"/>
                        <a:pt x="54" y="112"/>
                        <a:pt x="56" y="111"/>
                      </a:cubicBezTo>
                      <a:cubicBezTo>
                        <a:pt x="57" y="111"/>
                        <a:pt x="57" y="111"/>
                        <a:pt x="57" y="111"/>
                      </a:cubicBezTo>
                      <a:cubicBezTo>
                        <a:pt x="58" y="110"/>
                        <a:pt x="58" y="110"/>
                        <a:pt x="59" y="109"/>
                      </a:cubicBezTo>
                      <a:cubicBezTo>
                        <a:pt x="60" y="109"/>
                        <a:pt x="60" y="109"/>
                        <a:pt x="61" y="109"/>
                      </a:cubicBezTo>
                      <a:cubicBezTo>
                        <a:pt x="61" y="108"/>
                        <a:pt x="62" y="108"/>
                        <a:pt x="63" y="107"/>
                      </a:cubicBezTo>
                      <a:cubicBezTo>
                        <a:pt x="63" y="107"/>
                        <a:pt x="64" y="107"/>
                        <a:pt x="64" y="106"/>
                      </a:cubicBezTo>
                      <a:cubicBezTo>
                        <a:pt x="65" y="106"/>
                        <a:pt x="66" y="105"/>
                        <a:pt x="67" y="105"/>
                      </a:cubicBezTo>
                      <a:cubicBezTo>
                        <a:pt x="68" y="104"/>
                        <a:pt x="68" y="104"/>
                        <a:pt x="68" y="104"/>
                      </a:cubicBezTo>
                      <a:cubicBezTo>
                        <a:pt x="68" y="103"/>
                        <a:pt x="68" y="103"/>
                        <a:pt x="68" y="103"/>
                      </a:cubicBezTo>
                      <a:cubicBezTo>
                        <a:pt x="68" y="103"/>
                        <a:pt x="66" y="102"/>
                        <a:pt x="66" y="102"/>
                      </a:cubicBezTo>
                      <a:cubicBezTo>
                        <a:pt x="66" y="101"/>
                        <a:pt x="65" y="101"/>
                        <a:pt x="64" y="100"/>
                      </a:cubicBezTo>
                      <a:cubicBezTo>
                        <a:pt x="64" y="100"/>
                        <a:pt x="64" y="100"/>
                        <a:pt x="64" y="100"/>
                      </a:cubicBezTo>
                      <a:cubicBezTo>
                        <a:pt x="64" y="99"/>
                        <a:pt x="63" y="99"/>
                        <a:pt x="62" y="98"/>
                      </a:cubicBezTo>
                      <a:cubicBezTo>
                        <a:pt x="62" y="98"/>
                        <a:pt x="61" y="97"/>
                        <a:pt x="60" y="97"/>
                      </a:cubicBezTo>
                      <a:cubicBezTo>
                        <a:pt x="60" y="97"/>
                        <a:pt x="58" y="96"/>
                        <a:pt x="58" y="95"/>
                      </a:cubicBezTo>
                      <a:cubicBezTo>
                        <a:pt x="57" y="95"/>
                        <a:pt x="57" y="95"/>
                        <a:pt x="57" y="95"/>
                      </a:cubicBezTo>
                      <a:cubicBezTo>
                        <a:pt x="56" y="94"/>
                        <a:pt x="56" y="94"/>
                        <a:pt x="55" y="94"/>
                      </a:cubicBezTo>
                      <a:cubicBezTo>
                        <a:pt x="55" y="94"/>
                        <a:pt x="55" y="94"/>
                        <a:pt x="55" y="94"/>
                      </a:cubicBezTo>
                      <a:close/>
                      <a:moveTo>
                        <a:pt x="33" y="88"/>
                      </a:moveTo>
                      <a:cubicBezTo>
                        <a:pt x="33" y="89"/>
                        <a:pt x="33" y="89"/>
                        <a:pt x="33" y="89"/>
                      </a:cubicBezTo>
                      <a:cubicBezTo>
                        <a:pt x="33" y="90"/>
                        <a:pt x="34" y="91"/>
                        <a:pt x="34" y="92"/>
                      </a:cubicBezTo>
                      <a:cubicBezTo>
                        <a:pt x="34" y="93"/>
                        <a:pt x="34" y="93"/>
                        <a:pt x="34" y="94"/>
                      </a:cubicBezTo>
                      <a:cubicBezTo>
                        <a:pt x="34" y="95"/>
                        <a:pt x="34" y="95"/>
                        <a:pt x="34" y="96"/>
                      </a:cubicBezTo>
                      <a:cubicBezTo>
                        <a:pt x="35" y="98"/>
                        <a:pt x="35" y="98"/>
                        <a:pt x="35" y="98"/>
                      </a:cubicBezTo>
                      <a:cubicBezTo>
                        <a:pt x="35" y="99"/>
                        <a:pt x="35" y="100"/>
                        <a:pt x="35" y="101"/>
                      </a:cubicBezTo>
                      <a:cubicBezTo>
                        <a:pt x="36" y="102"/>
                        <a:pt x="36" y="102"/>
                        <a:pt x="36" y="102"/>
                      </a:cubicBezTo>
                      <a:cubicBezTo>
                        <a:pt x="36" y="103"/>
                        <a:pt x="36" y="104"/>
                        <a:pt x="37" y="106"/>
                      </a:cubicBezTo>
                      <a:cubicBezTo>
                        <a:pt x="37" y="106"/>
                        <a:pt x="37" y="106"/>
                        <a:pt x="37" y="106"/>
                      </a:cubicBezTo>
                      <a:cubicBezTo>
                        <a:pt x="37" y="107"/>
                        <a:pt x="38" y="108"/>
                        <a:pt x="38" y="109"/>
                      </a:cubicBezTo>
                      <a:cubicBezTo>
                        <a:pt x="39" y="112"/>
                        <a:pt x="39" y="112"/>
                        <a:pt x="39" y="112"/>
                      </a:cubicBezTo>
                      <a:cubicBezTo>
                        <a:pt x="40" y="111"/>
                        <a:pt x="40" y="111"/>
                        <a:pt x="40" y="111"/>
                      </a:cubicBezTo>
                      <a:cubicBezTo>
                        <a:pt x="49" y="91"/>
                        <a:pt x="49" y="91"/>
                        <a:pt x="49" y="91"/>
                      </a:cubicBezTo>
                      <a:cubicBezTo>
                        <a:pt x="49" y="91"/>
                        <a:pt x="49" y="91"/>
                        <a:pt x="49" y="91"/>
                      </a:cubicBezTo>
                      <a:cubicBezTo>
                        <a:pt x="48" y="91"/>
                        <a:pt x="48" y="90"/>
                        <a:pt x="47" y="90"/>
                      </a:cubicBezTo>
                      <a:cubicBezTo>
                        <a:pt x="46" y="90"/>
                        <a:pt x="46" y="90"/>
                        <a:pt x="46" y="90"/>
                      </a:cubicBezTo>
                      <a:cubicBezTo>
                        <a:pt x="46" y="90"/>
                        <a:pt x="45" y="90"/>
                        <a:pt x="45" y="89"/>
                      </a:cubicBezTo>
                      <a:cubicBezTo>
                        <a:pt x="44" y="89"/>
                        <a:pt x="44" y="89"/>
                        <a:pt x="44" y="89"/>
                      </a:cubicBezTo>
                      <a:cubicBezTo>
                        <a:pt x="43" y="89"/>
                        <a:pt x="41" y="88"/>
                        <a:pt x="41" y="88"/>
                      </a:cubicBezTo>
                      <a:cubicBezTo>
                        <a:pt x="40" y="88"/>
                        <a:pt x="40" y="88"/>
                        <a:pt x="39" y="88"/>
                      </a:cubicBezTo>
                      <a:cubicBezTo>
                        <a:pt x="38" y="88"/>
                        <a:pt x="38" y="88"/>
                        <a:pt x="38" y="88"/>
                      </a:cubicBezTo>
                      <a:cubicBezTo>
                        <a:pt x="38" y="88"/>
                        <a:pt x="37" y="88"/>
                        <a:pt x="36" y="87"/>
                      </a:cubicBezTo>
                      <a:cubicBezTo>
                        <a:pt x="33" y="87"/>
                        <a:pt x="33" y="87"/>
                        <a:pt x="33" y="87"/>
                      </a:cubicBezTo>
                      <a:lnTo>
                        <a:pt x="33" y="88"/>
                      </a:lnTo>
                      <a:close/>
                      <a:moveTo>
                        <a:pt x="26" y="87"/>
                      </a:moveTo>
                      <a:cubicBezTo>
                        <a:pt x="25" y="87"/>
                        <a:pt x="25" y="87"/>
                        <a:pt x="24" y="87"/>
                      </a:cubicBezTo>
                      <a:cubicBezTo>
                        <a:pt x="23" y="87"/>
                        <a:pt x="23" y="87"/>
                        <a:pt x="23" y="87"/>
                      </a:cubicBezTo>
                      <a:cubicBezTo>
                        <a:pt x="22" y="87"/>
                        <a:pt x="21" y="87"/>
                        <a:pt x="21" y="87"/>
                      </a:cubicBezTo>
                      <a:cubicBezTo>
                        <a:pt x="20" y="87"/>
                        <a:pt x="20" y="87"/>
                        <a:pt x="20" y="87"/>
                      </a:cubicBezTo>
                      <a:cubicBezTo>
                        <a:pt x="19" y="88"/>
                        <a:pt x="18" y="88"/>
                        <a:pt x="17" y="88"/>
                      </a:cubicBezTo>
                      <a:cubicBezTo>
                        <a:pt x="17" y="88"/>
                        <a:pt x="17" y="88"/>
                        <a:pt x="17" y="88"/>
                      </a:cubicBezTo>
                      <a:cubicBezTo>
                        <a:pt x="16" y="88"/>
                        <a:pt x="15" y="88"/>
                        <a:pt x="14" y="88"/>
                      </a:cubicBezTo>
                      <a:cubicBezTo>
                        <a:pt x="13" y="89"/>
                        <a:pt x="13" y="89"/>
                        <a:pt x="13" y="89"/>
                      </a:cubicBezTo>
                      <a:cubicBezTo>
                        <a:pt x="14" y="89"/>
                        <a:pt x="14" y="89"/>
                        <a:pt x="14" y="89"/>
                      </a:cubicBezTo>
                      <a:cubicBezTo>
                        <a:pt x="18" y="97"/>
                        <a:pt x="24" y="105"/>
                        <a:pt x="31" y="110"/>
                      </a:cubicBezTo>
                      <a:cubicBezTo>
                        <a:pt x="32" y="111"/>
                        <a:pt x="32" y="111"/>
                        <a:pt x="32" y="111"/>
                      </a:cubicBezTo>
                      <a:cubicBezTo>
                        <a:pt x="32" y="110"/>
                        <a:pt x="32" y="110"/>
                        <a:pt x="32" y="110"/>
                      </a:cubicBezTo>
                      <a:cubicBezTo>
                        <a:pt x="31" y="108"/>
                        <a:pt x="31" y="108"/>
                        <a:pt x="31" y="108"/>
                      </a:cubicBezTo>
                      <a:cubicBezTo>
                        <a:pt x="31" y="106"/>
                        <a:pt x="30" y="105"/>
                        <a:pt x="30" y="104"/>
                      </a:cubicBezTo>
                      <a:cubicBezTo>
                        <a:pt x="30" y="103"/>
                        <a:pt x="30" y="103"/>
                        <a:pt x="30" y="103"/>
                      </a:cubicBezTo>
                      <a:cubicBezTo>
                        <a:pt x="29" y="101"/>
                        <a:pt x="29" y="100"/>
                        <a:pt x="29" y="99"/>
                      </a:cubicBezTo>
                      <a:cubicBezTo>
                        <a:pt x="29" y="98"/>
                        <a:pt x="29" y="98"/>
                        <a:pt x="29" y="98"/>
                      </a:cubicBezTo>
                      <a:cubicBezTo>
                        <a:pt x="28" y="97"/>
                        <a:pt x="28" y="96"/>
                        <a:pt x="28" y="94"/>
                      </a:cubicBezTo>
                      <a:cubicBezTo>
                        <a:pt x="28" y="94"/>
                        <a:pt x="28" y="94"/>
                        <a:pt x="28" y="94"/>
                      </a:cubicBezTo>
                      <a:cubicBezTo>
                        <a:pt x="28" y="92"/>
                        <a:pt x="27" y="91"/>
                        <a:pt x="27" y="89"/>
                      </a:cubicBezTo>
                      <a:cubicBezTo>
                        <a:pt x="27" y="87"/>
                        <a:pt x="27" y="87"/>
                        <a:pt x="27" y="87"/>
                      </a:cubicBezTo>
                      <a:lnTo>
                        <a:pt x="26" y="87"/>
                      </a:lnTo>
                      <a:close/>
                      <a:moveTo>
                        <a:pt x="58" y="88"/>
                      </a:moveTo>
                      <a:cubicBezTo>
                        <a:pt x="58" y="89"/>
                        <a:pt x="58" y="89"/>
                        <a:pt x="58" y="89"/>
                      </a:cubicBezTo>
                      <a:cubicBezTo>
                        <a:pt x="59" y="89"/>
                        <a:pt x="60" y="89"/>
                        <a:pt x="60" y="90"/>
                      </a:cubicBezTo>
                      <a:cubicBezTo>
                        <a:pt x="60" y="90"/>
                        <a:pt x="62" y="91"/>
                        <a:pt x="63" y="91"/>
                      </a:cubicBezTo>
                      <a:cubicBezTo>
                        <a:pt x="64" y="92"/>
                        <a:pt x="64" y="92"/>
                        <a:pt x="64" y="92"/>
                      </a:cubicBezTo>
                      <a:cubicBezTo>
                        <a:pt x="64" y="92"/>
                        <a:pt x="65" y="93"/>
                        <a:pt x="65" y="93"/>
                      </a:cubicBezTo>
                      <a:cubicBezTo>
                        <a:pt x="66" y="94"/>
                        <a:pt x="66" y="94"/>
                        <a:pt x="66" y="94"/>
                      </a:cubicBezTo>
                      <a:cubicBezTo>
                        <a:pt x="67" y="94"/>
                        <a:pt x="67" y="94"/>
                        <a:pt x="68" y="95"/>
                      </a:cubicBezTo>
                      <a:cubicBezTo>
                        <a:pt x="68" y="95"/>
                        <a:pt x="68" y="95"/>
                        <a:pt x="68" y="95"/>
                      </a:cubicBezTo>
                      <a:cubicBezTo>
                        <a:pt x="69" y="96"/>
                        <a:pt x="70" y="96"/>
                        <a:pt x="70" y="97"/>
                      </a:cubicBezTo>
                      <a:cubicBezTo>
                        <a:pt x="71" y="97"/>
                        <a:pt x="71" y="97"/>
                        <a:pt x="71" y="97"/>
                      </a:cubicBezTo>
                      <a:cubicBezTo>
                        <a:pt x="71" y="98"/>
                        <a:pt x="72" y="99"/>
                        <a:pt x="73" y="99"/>
                      </a:cubicBezTo>
                      <a:cubicBezTo>
                        <a:pt x="73" y="100"/>
                        <a:pt x="73" y="100"/>
                        <a:pt x="73" y="100"/>
                      </a:cubicBezTo>
                      <a:cubicBezTo>
                        <a:pt x="74" y="99"/>
                        <a:pt x="74" y="99"/>
                        <a:pt x="74" y="99"/>
                      </a:cubicBezTo>
                      <a:cubicBezTo>
                        <a:pt x="75" y="98"/>
                        <a:pt x="75" y="98"/>
                        <a:pt x="75" y="98"/>
                      </a:cubicBezTo>
                      <a:cubicBezTo>
                        <a:pt x="76" y="97"/>
                        <a:pt x="76" y="97"/>
                        <a:pt x="77" y="96"/>
                      </a:cubicBezTo>
                      <a:cubicBezTo>
                        <a:pt x="78" y="95"/>
                        <a:pt x="78" y="95"/>
                        <a:pt x="78" y="95"/>
                      </a:cubicBezTo>
                      <a:cubicBezTo>
                        <a:pt x="78" y="95"/>
                        <a:pt x="79" y="94"/>
                        <a:pt x="79" y="94"/>
                      </a:cubicBezTo>
                      <a:cubicBezTo>
                        <a:pt x="80" y="93"/>
                        <a:pt x="80" y="93"/>
                        <a:pt x="80" y="92"/>
                      </a:cubicBezTo>
                      <a:cubicBezTo>
                        <a:pt x="81" y="92"/>
                        <a:pt x="81" y="91"/>
                        <a:pt x="82" y="91"/>
                      </a:cubicBezTo>
                      <a:cubicBezTo>
                        <a:pt x="83" y="89"/>
                        <a:pt x="83" y="89"/>
                        <a:pt x="83" y="89"/>
                      </a:cubicBezTo>
                      <a:cubicBezTo>
                        <a:pt x="83" y="89"/>
                        <a:pt x="84" y="87"/>
                        <a:pt x="84" y="87"/>
                      </a:cubicBezTo>
                      <a:cubicBezTo>
                        <a:pt x="85" y="86"/>
                        <a:pt x="85" y="86"/>
                        <a:pt x="85" y="86"/>
                      </a:cubicBezTo>
                      <a:cubicBezTo>
                        <a:pt x="85" y="85"/>
                        <a:pt x="86" y="85"/>
                        <a:pt x="86" y="84"/>
                      </a:cubicBezTo>
                      <a:cubicBezTo>
                        <a:pt x="87" y="83"/>
                        <a:pt x="87" y="83"/>
                        <a:pt x="87" y="83"/>
                      </a:cubicBezTo>
                      <a:cubicBezTo>
                        <a:pt x="88" y="82"/>
                        <a:pt x="88" y="81"/>
                        <a:pt x="88" y="80"/>
                      </a:cubicBezTo>
                      <a:cubicBezTo>
                        <a:pt x="89" y="79"/>
                        <a:pt x="89" y="79"/>
                        <a:pt x="89" y="79"/>
                      </a:cubicBezTo>
                      <a:cubicBezTo>
                        <a:pt x="89" y="78"/>
                        <a:pt x="89" y="78"/>
                        <a:pt x="89" y="78"/>
                      </a:cubicBezTo>
                      <a:cubicBezTo>
                        <a:pt x="67" y="68"/>
                        <a:pt x="67" y="68"/>
                        <a:pt x="67" y="68"/>
                      </a:cubicBezTo>
                      <a:lnTo>
                        <a:pt x="58" y="88"/>
                      </a:lnTo>
                      <a:close/>
                      <a:moveTo>
                        <a:pt x="38" y="57"/>
                      </a:moveTo>
                      <a:cubicBezTo>
                        <a:pt x="38" y="58"/>
                        <a:pt x="37" y="58"/>
                        <a:pt x="37" y="59"/>
                      </a:cubicBezTo>
                      <a:cubicBezTo>
                        <a:pt x="37" y="60"/>
                        <a:pt x="37" y="60"/>
                        <a:pt x="37" y="61"/>
                      </a:cubicBezTo>
                      <a:cubicBezTo>
                        <a:pt x="36" y="62"/>
                        <a:pt x="36" y="62"/>
                        <a:pt x="36" y="63"/>
                      </a:cubicBezTo>
                      <a:cubicBezTo>
                        <a:pt x="36" y="64"/>
                        <a:pt x="36" y="64"/>
                        <a:pt x="36" y="65"/>
                      </a:cubicBezTo>
                      <a:cubicBezTo>
                        <a:pt x="35" y="65"/>
                        <a:pt x="35" y="66"/>
                        <a:pt x="35" y="67"/>
                      </a:cubicBezTo>
                      <a:cubicBezTo>
                        <a:pt x="35" y="67"/>
                        <a:pt x="35" y="68"/>
                        <a:pt x="35" y="69"/>
                      </a:cubicBezTo>
                      <a:cubicBezTo>
                        <a:pt x="34" y="69"/>
                        <a:pt x="34" y="70"/>
                        <a:pt x="34" y="71"/>
                      </a:cubicBezTo>
                      <a:cubicBezTo>
                        <a:pt x="34" y="71"/>
                        <a:pt x="34" y="72"/>
                        <a:pt x="34" y="72"/>
                      </a:cubicBezTo>
                      <a:cubicBezTo>
                        <a:pt x="34" y="73"/>
                        <a:pt x="34" y="74"/>
                        <a:pt x="34" y="75"/>
                      </a:cubicBezTo>
                      <a:cubicBezTo>
                        <a:pt x="33" y="76"/>
                        <a:pt x="33" y="76"/>
                        <a:pt x="33" y="76"/>
                      </a:cubicBezTo>
                      <a:cubicBezTo>
                        <a:pt x="33" y="77"/>
                        <a:pt x="33" y="78"/>
                        <a:pt x="33" y="79"/>
                      </a:cubicBezTo>
                      <a:cubicBezTo>
                        <a:pt x="33" y="81"/>
                        <a:pt x="33" y="81"/>
                        <a:pt x="33" y="81"/>
                      </a:cubicBezTo>
                      <a:cubicBezTo>
                        <a:pt x="33" y="81"/>
                        <a:pt x="33" y="81"/>
                        <a:pt x="33" y="81"/>
                      </a:cubicBezTo>
                      <a:cubicBezTo>
                        <a:pt x="34" y="81"/>
                        <a:pt x="35" y="81"/>
                        <a:pt x="36" y="81"/>
                      </a:cubicBezTo>
                      <a:cubicBezTo>
                        <a:pt x="37" y="81"/>
                        <a:pt x="37" y="81"/>
                        <a:pt x="37" y="81"/>
                      </a:cubicBezTo>
                      <a:cubicBezTo>
                        <a:pt x="38" y="82"/>
                        <a:pt x="39" y="82"/>
                        <a:pt x="39" y="82"/>
                      </a:cubicBezTo>
                      <a:cubicBezTo>
                        <a:pt x="39" y="82"/>
                        <a:pt x="42" y="82"/>
                        <a:pt x="42" y="82"/>
                      </a:cubicBezTo>
                      <a:cubicBezTo>
                        <a:pt x="43" y="83"/>
                        <a:pt x="43" y="83"/>
                        <a:pt x="43" y="83"/>
                      </a:cubicBezTo>
                      <a:cubicBezTo>
                        <a:pt x="44" y="83"/>
                        <a:pt x="45" y="83"/>
                        <a:pt x="45" y="83"/>
                      </a:cubicBezTo>
                      <a:cubicBezTo>
                        <a:pt x="46" y="84"/>
                        <a:pt x="46" y="84"/>
                        <a:pt x="46" y="84"/>
                      </a:cubicBezTo>
                      <a:cubicBezTo>
                        <a:pt x="47" y="84"/>
                        <a:pt x="49" y="84"/>
                        <a:pt x="49" y="84"/>
                      </a:cubicBezTo>
                      <a:cubicBezTo>
                        <a:pt x="49" y="85"/>
                        <a:pt x="49" y="85"/>
                        <a:pt x="49" y="85"/>
                      </a:cubicBezTo>
                      <a:cubicBezTo>
                        <a:pt x="50" y="85"/>
                        <a:pt x="50" y="85"/>
                        <a:pt x="51" y="85"/>
                      </a:cubicBezTo>
                      <a:cubicBezTo>
                        <a:pt x="51" y="85"/>
                        <a:pt x="51" y="85"/>
                        <a:pt x="51" y="85"/>
                      </a:cubicBezTo>
                      <a:cubicBezTo>
                        <a:pt x="52" y="85"/>
                        <a:pt x="52" y="85"/>
                        <a:pt x="52" y="85"/>
                      </a:cubicBezTo>
                      <a:cubicBezTo>
                        <a:pt x="62" y="65"/>
                        <a:pt x="62" y="65"/>
                        <a:pt x="62" y="65"/>
                      </a:cubicBezTo>
                      <a:cubicBezTo>
                        <a:pt x="39" y="55"/>
                        <a:pt x="39" y="55"/>
                        <a:pt x="39" y="55"/>
                      </a:cubicBezTo>
                      <a:lnTo>
                        <a:pt x="38" y="57"/>
                      </a:lnTo>
                      <a:close/>
                      <a:moveTo>
                        <a:pt x="119" y="45"/>
                      </a:moveTo>
                      <a:cubicBezTo>
                        <a:pt x="118" y="45"/>
                        <a:pt x="117" y="45"/>
                        <a:pt x="116" y="45"/>
                      </a:cubicBezTo>
                      <a:cubicBezTo>
                        <a:pt x="116" y="45"/>
                        <a:pt x="116" y="45"/>
                        <a:pt x="116" y="45"/>
                      </a:cubicBezTo>
                      <a:cubicBezTo>
                        <a:pt x="115" y="46"/>
                        <a:pt x="114" y="46"/>
                        <a:pt x="112" y="46"/>
                      </a:cubicBezTo>
                      <a:cubicBezTo>
                        <a:pt x="112" y="46"/>
                        <a:pt x="112" y="46"/>
                        <a:pt x="112" y="46"/>
                      </a:cubicBezTo>
                      <a:cubicBezTo>
                        <a:pt x="111" y="46"/>
                        <a:pt x="109" y="46"/>
                        <a:pt x="108" y="46"/>
                      </a:cubicBezTo>
                      <a:cubicBezTo>
                        <a:pt x="107" y="47"/>
                        <a:pt x="106" y="47"/>
                        <a:pt x="105" y="47"/>
                      </a:cubicBezTo>
                      <a:cubicBezTo>
                        <a:pt x="104" y="47"/>
                        <a:pt x="104" y="47"/>
                        <a:pt x="104" y="47"/>
                      </a:cubicBezTo>
                      <a:cubicBezTo>
                        <a:pt x="104" y="47"/>
                        <a:pt x="104" y="47"/>
                        <a:pt x="104" y="47"/>
                      </a:cubicBezTo>
                      <a:cubicBezTo>
                        <a:pt x="104" y="49"/>
                        <a:pt x="104" y="49"/>
                        <a:pt x="104" y="49"/>
                      </a:cubicBezTo>
                      <a:cubicBezTo>
                        <a:pt x="104" y="50"/>
                        <a:pt x="104" y="51"/>
                        <a:pt x="104" y="52"/>
                      </a:cubicBezTo>
                      <a:cubicBezTo>
                        <a:pt x="103" y="53"/>
                        <a:pt x="103" y="53"/>
                        <a:pt x="103" y="53"/>
                      </a:cubicBezTo>
                      <a:cubicBezTo>
                        <a:pt x="103" y="54"/>
                        <a:pt x="103" y="55"/>
                        <a:pt x="103" y="56"/>
                      </a:cubicBezTo>
                      <a:cubicBezTo>
                        <a:pt x="103" y="57"/>
                        <a:pt x="103" y="57"/>
                        <a:pt x="103" y="58"/>
                      </a:cubicBezTo>
                      <a:cubicBezTo>
                        <a:pt x="103" y="59"/>
                        <a:pt x="103" y="59"/>
                        <a:pt x="102" y="60"/>
                      </a:cubicBezTo>
                      <a:cubicBezTo>
                        <a:pt x="102" y="61"/>
                        <a:pt x="102" y="61"/>
                        <a:pt x="102" y="62"/>
                      </a:cubicBezTo>
                      <a:cubicBezTo>
                        <a:pt x="102" y="63"/>
                        <a:pt x="102" y="64"/>
                        <a:pt x="101" y="64"/>
                      </a:cubicBezTo>
                      <a:cubicBezTo>
                        <a:pt x="101" y="66"/>
                        <a:pt x="101" y="66"/>
                        <a:pt x="101" y="66"/>
                      </a:cubicBezTo>
                      <a:cubicBezTo>
                        <a:pt x="101" y="67"/>
                        <a:pt x="100" y="68"/>
                        <a:pt x="100" y="69"/>
                      </a:cubicBezTo>
                      <a:cubicBezTo>
                        <a:pt x="100" y="69"/>
                        <a:pt x="100" y="70"/>
                        <a:pt x="100" y="70"/>
                      </a:cubicBezTo>
                      <a:cubicBezTo>
                        <a:pt x="99" y="71"/>
                        <a:pt x="99" y="72"/>
                        <a:pt x="99" y="73"/>
                      </a:cubicBezTo>
                      <a:cubicBezTo>
                        <a:pt x="98" y="74"/>
                        <a:pt x="98" y="74"/>
                        <a:pt x="98" y="74"/>
                      </a:cubicBezTo>
                      <a:cubicBezTo>
                        <a:pt x="98" y="75"/>
                        <a:pt x="98" y="75"/>
                        <a:pt x="98" y="75"/>
                      </a:cubicBezTo>
                      <a:cubicBezTo>
                        <a:pt x="119" y="85"/>
                        <a:pt x="119" y="85"/>
                        <a:pt x="119" y="85"/>
                      </a:cubicBezTo>
                      <a:cubicBezTo>
                        <a:pt x="119" y="85"/>
                        <a:pt x="119" y="85"/>
                        <a:pt x="119" y="85"/>
                      </a:cubicBezTo>
                      <a:cubicBezTo>
                        <a:pt x="124" y="72"/>
                        <a:pt x="125" y="58"/>
                        <a:pt x="120" y="45"/>
                      </a:cubicBezTo>
                      <a:cubicBezTo>
                        <a:pt x="120" y="44"/>
                        <a:pt x="120" y="44"/>
                        <a:pt x="120" y="44"/>
                      </a:cubicBezTo>
                      <a:lnTo>
                        <a:pt x="119" y="45"/>
                      </a:lnTo>
                      <a:close/>
                      <a:moveTo>
                        <a:pt x="12" y="42"/>
                      </a:moveTo>
                      <a:cubicBezTo>
                        <a:pt x="7" y="55"/>
                        <a:pt x="6" y="70"/>
                        <a:pt x="11" y="83"/>
                      </a:cubicBezTo>
                      <a:cubicBezTo>
                        <a:pt x="11" y="83"/>
                        <a:pt x="11" y="83"/>
                        <a:pt x="11" y="83"/>
                      </a:cubicBezTo>
                      <a:cubicBezTo>
                        <a:pt x="12" y="83"/>
                        <a:pt x="12" y="83"/>
                        <a:pt x="12" y="83"/>
                      </a:cubicBezTo>
                      <a:cubicBezTo>
                        <a:pt x="13" y="83"/>
                        <a:pt x="14" y="82"/>
                        <a:pt x="15" y="82"/>
                      </a:cubicBezTo>
                      <a:cubicBezTo>
                        <a:pt x="16" y="82"/>
                        <a:pt x="16" y="82"/>
                        <a:pt x="16" y="82"/>
                      </a:cubicBezTo>
                      <a:cubicBezTo>
                        <a:pt x="17" y="82"/>
                        <a:pt x="18" y="82"/>
                        <a:pt x="19" y="82"/>
                      </a:cubicBezTo>
                      <a:cubicBezTo>
                        <a:pt x="19" y="81"/>
                        <a:pt x="19" y="81"/>
                        <a:pt x="19" y="81"/>
                      </a:cubicBezTo>
                      <a:cubicBezTo>
                        <a:pt x="20" y="81"/>
                        <a:pt x="21" y="81"/>
                        <a:pt x="22" y="81"/>
                      </a:cubicBezTo>
                      <a:cubicBezTo>
                        <a:pt x="23" y="81"/>
                        <a:pt x="23" y="81"/>
                        <a:pt x="23" y="81"/>
                      </a:cubicBezTo>
                      <a:cubicBezTo>
                        <a:pt x="24" y="81"/>
                        <a:pt x="25" y="81"/>
                        <a:pt x="26" y="81"/>
                      </a:cubicBezTo>
                      <a:cubicBezTo>
                        <a:pt x="26" y="81"/>
                        <a:pt x="26" y="81"/>
                        <a:pt x="26" y="81"/>
                      </a:cubicBezTo>
                      <a:cubicBezTo>
                        <a:pt x="27" y="80"/>
                        <a:pt x="27" y="80"/>
                        <a:pt x="27" y="80"/>
                      </a:cubicBezTo>
                      <a:cubicBezTo>
                        <a:pt x="27" y="78"/>
                        <a:pt x="27" y="78"/>
                        <a:pt x="27" y="78"/>
                      </a:cubicBezTo>
                      <a:cubicBezTo>
                        <a:pt x="27" y="77"/>
                        <a:pt x="27" y="77"/>
                        <a:pt x="27" y="76"/>
                      </a:cubicBezTo>
                      <a:cubicBezTo>
                        <a:pt x="28" y="74"/>
                        <a:pt x="28" y="74"/>
                        <a:pt x="28" y="74"/>
                      </a:cubicBezTo>
                      <a:cubicBezTo>
                        <a:pt x="28" y="73"/>
                        <a:pt x="28" y="72"/>
                        <a:pt x="28" y="72"/>
                      </a:cubicBezTo>
                      <a:cubicBezTo>
                        <a:pt x="28" y="71"/>
                        <a:pt x="28" y="70"/>
                        <a:pt x="28" y="70"/>
                      </a:cubicBezTo>
                      <a:cubicBezTo>
                        <a:pt x="28" y="69"/>
                        <a:pt x="29" y="68"/>
                        <a:pt x="29" y="67"/>
                      </a:cubicBezTo>
                      <a:cubicBezTo>
                        <a:pt x="29" y="66"/>
                        <a:pt x="29" y="66"/>
                        <a:pt x="29" y="66"/>
                      </a:cubicBezTo>
                      <a:cubicBezTo>
                        <a:pt x="29" y="65"/>
                        <a:pt x="30" y="64"/>
                        <a:pt x="30" y="63"/>
                      </a:cubicBezTo>
                      <a:cubicBezTo>
                        <a:pt x="30" y="61"/>
                        <a:pt x="30" y="61"/>
                        <a:pt x="30" y="61"/>
                      </a:cubicBezTo>
                      <a:cubicBezTo>
                        <a:pt x="30" y="61"/>
                        <a:pt x="31" y="60"/>
                        <a:pt x="31" y="59"/>
                      </a:cubicBezTo>
                      <a:cubicBezTo>
                        <a:pt x="31" y="57"/>
                        <a:pt x="31" y="57"/>
                        <a:pt x="31" y="57"/>
                      </a:cubicBezTo>
                      <a:cubicBezTo>
                        <a:pt x="32" y="57"/>
                        <a:pt x="32" y="56"/>
                        <a:pt x="32" y="55"/>
                      </a:cubicBezTo>
                      <a:cubicBezTo>
                        <a:pt x="33" y="53"/>
                        <a:pt x="33" y="53"/>
                        <a:pt x="33" y="53"/>
                      </a:cubicBezTo>
                      <a:cubicBezTo>
                        <a:pt x="33" y="52"/>
                        <a:pt x="33" y="52"/>
                        <a:pt x="33" y="52"/>
                      </a:cubicBezTo>
                      <a:cubicBezTo>
                        <a:pt x="12" y="42"/>
                        <a:pt x="12" y="42"/>
                        <a:pt x="12" y="42"/>
                      </a:cubicBezTo>
                      <a:close/>
                      <a:moveTo>
                        <a:pt x="79" y="42"/>
                      </a:moveTo>
                      <a:cubicBezTo>
                        <a:pt x="70" y="62"/>
                        <a:pt x="70" y="62"/>
                        <a:pt x="70" y="62"/>
                      </a:cubicBezTo>
                      <a:cubicBezTo>
                        <a:pt x="92" y="73"/>
                        <a:pt x="92" y="73"/>
                        <a:pt x="92" y="73"/>
                      </a:cubicBezTo>
                      <a:cubicBezTo>
                        <a:pt x="93" y="72"/>
                        <a:pt x="93" y="72"/>
                        <a:pt x="93" y="72"/>
                      </a:cubicBezTo>
                      <a:cubicBezTo>
                        <a:pt x="93" y="71"/>
                        <a:pt x="93" y="71"/>
                        <a:pt x="93" y="71"/>
                      </a:cubicBezTo>
                      <a:cubicBezTo>
                        <a:pt x="93" y="70"/>
                        <a:pt x="94" y="69"/>
                        <a:pt x="94" y="68"/>
                      </a:cubicBezTo>
                      <a:cubicBezTo>
                        <a:pt x="94" y="67"/>
                        <a:pt x="94" y="67"/>
                        <a:pt x="94" y="67"/>
                      </a:cubicBezTo>
                      <a:cubicBezTo>
                        <a:pt x="95" y="66"/>
                        <a:pt x="95" y="65"/>
                        <a:pt x="95" y="64"/>
                      </a:cubicBezTo>
                      <a:cubicBezTo>
                        <a:pt x="95" y="63"/>
                        <a:pt x="95" y="63"/>
                        <a:pt x="95" y="63"/>
                      </a:cubicBezTo>
                      <a:cubicBezTo>
                        <a:pt x="96" y="62"/>
                        <a:pt x="96" y="61"/>
                        <a:pt x="96" y="61"/>
                      </a:cubicBezTo>
                      <a:cubicBezTo>
                        <a:pt x="96" y="59"/>
                        <a:pt x="96" y="59"/>
                        <a:pt x="96" y="59"/>
                      </a:cubicBezTo>
                      <a:cubicBezTo>
                        <a:pt x="97" y="58"/>
                        <a:pt x="97" y="57"/>
                        <a:pt x="97" y="57"/>
                      </a:cubicBezTo>
                      <a:cubicBezTo>
                        <a:pt x="97" y="56"/>
                        <a:pt x="97" y="56"/>
                        <a:pt x="97" y="55"/>
                      </a:cubicBezTo>
                      <a:cubicBezTo>
                        <a:pt x="97" y="54"/>
                        <a:pt x="97" y="54"/>
                        <a:pt x="97" y="53"/>
                      </a:cubicBezTo>
                      <a:cubicBezTo>
                        <a:pt x="98" y="52"/>
                        <a:pt x="98" y="52"/>
                        <a:pt x="98" y="51"/>
                      </a:cubicBezTo>
                      <a:cubicBezTo>
                        <a:pt x="98" y="50"/>
                        <a:pt x="98" y="50"/>
                        <a:pt x="98" y="49"/>
                      </a:cubicBezTo>
                      <a:cubicBezTo>
                        <a:pt x="98" y="47"/>
                        <a:pt x="98" y="47"/>
                        <a:pt x="98" y="47"/>
                      </a:cubicBezTo>
                      <a:cubicBezTo>
                        <a:pt x="98" y="46"/>
                        <a:pt x="98" y="46"/>
                        <a:pt x="98" y="46"/>
                      </a:cubicBezTo>
                      <a:cubicBezTo>
                        <a:pt x="97" y="46"/>
                        <a:pt x="96" y="46"/>
                        <a:pt x="95" y="46"/>
                      </a:cubicBezTo>
                      <a:cubicBezTo>
                        <a:pt x="94" y="46"/>
                        <a:pt x="94" y="46"/>
                        <a:pt x="94" y="46"/>
                      </a:cubicBezTo>
                      <a:cubicBezTo>
                        <a:pt x="93" y="46"/>
                        <a:pt x="92" y="46"/>
                        <a:pt x="92" y="46"/>
                      </a:cubicBezTo>
                      <a:cubicBezTo>
                        <a:pt x="91" y="45"/>
                        <a:pt x="91" y="45"/>
                        <a:pt x="91" y="45"/>
                      </a:cubicBezTo>
                      <a:cubicBezTo>
                        <a:pt x="90" y="45"/>
                        <a:pt x="89" y="45"/>
                        <a:pt x="89" y="45"/>
                      </a:cubicBezTo>
                      <a:cubicBezTo>
                        <a:pt x="88" y="45"/>
                        <a:pt x="88" y="45"/>
                        <a:pt x="88" y="45"/>
                      </a:cubicBezTo>
                      <a:cubicBezTo>
                        <a:pt x="87" y="45"/>
                        <a:pt x="86" y="44"/>
                        <a:pt x="86" y="44"/>
                      </a:cubicBezTo>
                      <a:cubicBezTo>
                        <a:pt x="85" y="44"/>
                        <a:pt x="85" y="44"/>
                        <a:pt x="85" y="44"/>
                      </a:cubicBezTo>
                      <a:cubicBezTo>
                        <a:pt x="84" y="44"/>
                        <a:pt x="84" y="44"/>
                        <a:pt x="83" y="43"/>
                      </a:cubicBezTo>
                      <a:cubicBezTo>
                        <a:pt x="82" y="43"/>
                        <a:pt x="82" y="43"/>
                        <a:pt x="82" y="43"/>
                      </a:cubicBezTo>
                      <a:cubicBezTo>
                        <a:pt x="81" y="43"/>
                        <a:pt x="81" y="42"/>
                        <a:pt x="80" y="42"/>
                      </a:cubicBezTo>
                      <a:cubicBezTo>
                        <a:pt x="80" y="42"/>
                        <a:pt x="80" y="42"/>
                        <a:pt x="80" y="42"/>
                      </a:cubicBezTo>
                      <a:lnTo>
                        <a:pt x="79" y="42"/>
                      </a:lnTo>
                      <a:close/>
                      <a:moveTo>
                        <a:pt x="56" y="29"/>
                      </a:moveTo>
                      <a:cubicBezTo>
                        <a:pt x="56" y="30"/>
                        <a:pt x="55" y="30"/>
                        <a:pt x="55" y="31"/>
                      </a:cubicBezTo>
                      <a:cubicBezTo>
                        <a:pt x="53" y="32"/>
                        <a:pt x="53" y="32"/>
                        <a:pt x="53" y="32"/>
                      </a:cubicBezTo>
                      <a:cubicBezTo>
                        <a:pt x="53" y="33"/>
                        <a:pt x="52" y="33"/>
                        <a:pt x="52" y="34"/>
                      </a:cubicBezTo>
                      <a:cubicBezTo>
                        <a:pt x="51" y="35"/>
                        <a:pt x="51" y="35"/>
                        <a:pt x="51" y="35"/>
                      </a:cubicBezTo>
                      <a:cubicBezTo>
                        <a:pt x="50" y="36"/>
                        <a:pt x="50" y="36"/>
                        <a:pt x="49" y="37"/>
                      </a:cubicBezTo>
                      <a:cubicBezTo>
                        <a:pt x="48" y="38"/>
                        <a:pt x="48" y="38"/>
                        <a:pt x="48" y="38"/>
                      </a:cubicBezTo>
                      <a:cubicBezTo>
                        <a:pt x="48" y="39"/>
                        <a:pt x="47" y="40"/>
                        <a:pt x="47" y="40"/>
                      </a:cubicBezTo>
                      <a:cubicBezTo>
                        <a:pt x="46" y="42"/>
                        <a:pt x="46" y="42"/>
                        <a:pt x="46" y="42"/>
                      </a:cubicBezTo>
                      <a:cubicBezTo>
                        <a:pt x="46" y="42"/>
                        <a:pt x="45" y="43"/>
                        <a:pt x="45" y="43"/>
                      </a:cubicBezTo>
                      <a:cubicBezTo>
                        <a:pt x="44" y="45"/>
                        <a:pt x="44" y="45"/>
                        <a:pt x="44" y="45"/>
                      </a:cubicBezTo>
                      <a:cubicBezTo>
                        <a:pt x="43" y="46"/>
                        <a:pt x="43" y="46"/>
                        <a:pt x="43" y="47"/>
                      </a:cubicBezTo>
                      <a:cubicBezTo>
                        <a:pt x="42" y="49"/>
                        <a:pt x="42" y="49"/>
                        <a:pt x="42" y="49"/>
                      </a:cubicBezTo>
                      <a:cubicBezTo>
                        <a:pt x="42" y="49"/>
                        <a:pt x="42" y="49"/>
                        <a:pt x="42" y="49"/>
                      </a:cubicBezTo>
                      <a:cubicBezTo>
                        <a:pt x="64" y="60"/>
                        <a:pt x="64" y="60"/>
                        <a:pt x="64" y="60"/>
                      </a:cubicBezTo>
                      <a:cubicBezTo>
                        <a:pt x="74" y="39"/>
                        <a:pt x="74" y="39"/>
                        <a:pt x="74" y="39"/>
                      </a:cubicBezTo>
                      <a:cubicBezTo>
                        <a:pt x="73" y="39"/>
                        <a:pt x="73" y="39"/>
                        <a:pt x="73" y="39"/>
                      </a:cubicBezTo>
                      <a:cubicBezTo>
                        <a:pt x="72" y="39"/>
                        <a:pt x="72" y="38"/>
                        <a:pt x="71" y="38"/>
                      </a:cubicBezTo>
                      <a:cubicBezTo>
                        <a:pt x="71" y="38"/>
                        <a:pt x="69" y="37"/>
                        <a:pt x="68" y="36"/>
                      </a:cubicBezTo>
                      <a:cubicBezTo>
                        <a:pt x="68" y="36"/>
                        <a:pt x="68" y="36"/>
                        <a:pt x="67" y="36"/>
                      </a:cubicBezTo>
                      <a:cubicBezTo>
                        <a:pt x="67" y="35"/>
                        <a:pt x="66" y="35"/>
                        <a:pt x="66" y="35"/>
                      </a:cubicBezTo>
                      <a:cubicBezTo>
                        <a:pt x="65" y="34"/>
                        <a:pt x="65" y="34"/>
                        <a:pt x="65" y="34"/>
                      </a:cubicBezTo>
                      <a:cubicBezTo>
                        <a:pt x="64" y="33"/>
                        <a:pt x="64" y="33"/>
                        <a:pt x="63" y="33"/>
                      </a:cubicBezTo>
                      <a:cubicBezTo>
                        <a:pt x="63" y="32"/>
                        <a:pt x="63" y="32"/>
                        <a:pt x="63" y="32"/>
                      </a:cubicBezTo>
                      <a:cubicBezTo>
                        <a:pt x="62" y="32"/>
                        <a:pt x="62" y="31"/>
                        <a:pt x="61" y="31"/>
                      </a:cubicBezTo>
                      <a:cubicBezTo>
                        <a:pt x="60" y="30"/>
                        <a:pt x="60" y="30"/>
                        <a:pt x="60" y="30"/>
                      </a:cubicBezTo>
                      <a:cubicBezTo>
                        <a:pt x="60" y="29"/>
                        <a:pt x="59" y="29"/>
                        <a:pt x="58" y="28"/>
                      </a:cubicBezTo>
                      <a:cubicBezTo>
                        <a:pt x="58" y="28"/>
                        <a:pt x="58" y="28"/>
                        <a:pt x="58" y="28"/>
                      </a:cubicBezTo>
                      <a:lnTo>
                        <a:pt x="56" y="29"/>
                      </a:lnTo>
                      <a:close/>
                      <a:moveTo>
                        <a:pt x="45" y="10"/>
                      </a:moveTo>
                      <a:cubicBezTo>
                        <a:pt x="32" y="15"/>
                        <a:pt x="21" y="24"/>
                        <a:pt x="15" y="36"/>
                      </a:cubicBezTo>
                      <a:cubicBezTo>
                        <a:pt x="15" y="37"/>
                        <a:pt x="15" y="37"/>
                        <a:pt x="15" y="37"/>
                      </a:cubicBezTo>
                      <a:cubicBezTo>
                        <a:pt x="36" y="47"/>
                        <a:pt x="36" y="47"/>
                        <a:pt x="36" y="47"/>
                      </a:cubicBezTo>
                      <a:cubicBezTo>
                        <a:pt x="37" y="46"/>
                        <a:pt x="37" y="46"/>
                        <a:pt x="37" y="46"/>
                      </a:cubicBezTo>
                      <a:cubicBezTo>
                        <a:pt x="37" y="44"/>
                        <a:pt x="37" y="44"/>
                        <a:pt x="37" y="44"/>
                      </a:cubicBezTo>
                      <a:cubicBezTo>
                        <a:pt x="38" y="43"/>
                        <a:pt x="38" y="43"/>
                        <a:pt x="39" y="42"/>
                      </a:cubicBezTo>
                      <a:cubicBezTo>
                        <a:pt x="39" y="41"/>
                        <a:pt x="39" y="41"/>
                        <a:pt x="40" y="41"/>
                      </a:cubicBezTo>
                      <a:cubicBezTo>
                        <a:pt x="40" y="40"/>
                        <a:pt x="41" y="39"/>
                        <a:pt x="41" y="38"/>
                      </a:cubicBezTo>
                      <a:cubicBezTo>
                        <a:pt x="42" y="37"/>
                        <a:pt x="42" y="37"/>
                        <a:pt x="42" y="37"/>
                      </a:cubicBezTo>
                      <a:cubicBezTo>
                        <a:pt x="43" y="36"/>
                        <a:pt x="43" y="35"/>
                        <a:pt x="44" y="35"/>
                      </a:cubicBezTo>
                      <a:cubicBezTo>
                        <a:pt x="44" y="34"/>
                        <a:pt x="44" y="34"/>
                        <a:pt x="45" y="33"/>
                      </a:cubicBezTo>
                      <a:cubicBezTo>
                        <a:pt x="45" y="33"/>
                        <a:pt x="46" y="32"/>
                        <a:pt x="46" y="31"/>
                      </a:cubicBezTo>
                      <a:cubicBezTo>
                        <a:pt x="47" y="31"/>
                        <a:pt x="47" y="30"/>
                        <a:pt x="47" y="30"/>
                      </a:cubicBezTo>
                      <a:cubicBezTo>
                        <a:pt x="48" y="29"/>
                        <a:pt x="48" y="29"/>
                        <a:pt x="49" y="28"/>
                      </a:cubicBezTo>
                      <a:cubicBezTo>
                        <a:pt x="50" y="27"/>
                        <a:pt x="50" y="27"/>
                        <a:pt x="50" y="27"/>
                      </a:cubicBezTo>
                      <a:cubicBezTo>
                        <a:pt x="51" y="26"/>
                        <a:pt x="51" y="26"/>
                        <a:pt x="52" y="25"/>
                      </a:cubicBezTo>
                      <a:cubicBezTo>
                        <a:pt x="54" y="24"/>
                        <a:pt x="54" y="24"/>
                        <a:pt x="54" y="24"/>
                      </a:cubicBezTo>
                      <a:cubicBezTo>
                        <a:pt x="54" y="23"/>
                        <a:pt x="54" y="23"/>
                        <a:pt x="54" y="23"/>
                      </a:cubicBezTo>
                      <a:cubicBezTo>
                        <a:pt x="53" y="23"/>
                        <a:pt x="53" y="23"/>
                        <a:pt x="53" y="23"/>
                      </a:cubicBezTo>
                      <a:cubicBezTo>
                        <a:pt x="53" y="22"/>
                        <a:pt x="52" y="21"/>
                        <a:pt x="52" y="20"/>
                      </a:cubicBezTo>
                      <a:cubicBezTo>
                        <a:pt x="51" y="20"/>
                        <a:pt x="51" y="20"/>
                        <a:pt x="51" y="20"/>
                      </a:cubicBezTo>
                      <a:cubicBezTo>
                        <a:pt x="50" y="19"/>
                        <a:pt x="50" y="18"/>
                        <a:pt x="49" y="17"/>
                      </a:cubicBezTo>
                      <a:cubicBezTo>
                        <a:pt x="49" y="16"/>
                        <a:pt x="48" y="15"/>
                        <a:pt x="47" y="14"/>
                      </a:cubicBezTo>
                      <a:cubicBezTo>
                        <a:pt x="47" y="13"/>
                        <a:pt x="47" y="13"/>
                        <a:pt x="47" y="13"/>
                      </a:cubicBezTo>
                      <a:cubicBezTo>
                        <a:pt x="47" y="12"/>
                        <a:pt x="46" y="11"/>
                        <a:pt x="46" y="10"/>
                      </a:cubicBezTo>
                      <a:cubicBezTo>
                        <a:pt x="46" y="10"/>
                        <a:pt x="46" y="10"/>
                        <a:pt x="46" y="10"/>
                      </a:cubicBezTo>
                      <a:lnTo>
                        <a:pt x="45" y="10"/>
                      </a:lnTo>
                      <a:close/>
                      <a:moveTo>
                        <a:pt x="100" y="20"/>
                      </a:moveTo>
                      <a:cubicBezTo>
                        <a:pt x="100" y="21"/>
                        <a:pt x="101" y="23"/>
                        <a:pt x="101" y="24"/>
                      </a:cubicBezTo>
                      <a:cubicBezTo>
                        <a:pt x="101" y="25"/>
                        <a:pt x="101" y="25"/>
                        <a:pt x="101" y="25"/>
                      </a:cubicBezTo>
                      <a:cubicBezTo>
                        <a:pt x="102" y="26"/>
                        <a:pt x="102" y="27"/>
                        <a:pt x="103" y="29"/>
                      </a:cubicBezTo>
                      <a:cubicBezTo>
                        <a:pt x="103" y="29"/>
                        <a:pt x="103" y="29"/>
                        <a:pt x="103" y="29"/>
                      </a:cubicBezTo>
                      <a:cubicBezTo>
                        <a:pt x="103" y="31"/>
                        <a:pt x="103" y="32"/>
                        <a:pt x="103" y="33"/>
                      </a:cubicBezTo>
                      <a:cubicBezTo>
                        <a:pt x="103" y="34"/>
                        <a:pt x="103" y="34"/>
                        <a:pt x="103" y="34"/>
                      </a:cubicBezTo>
                      <a:cubicBezTo>
                        <a:pt x="104" y="35"/>
                        <a:pt x="104" y="37"/>
                        <a:pt x="104" y="38"/>
                      </a:cubicBezTo>
                      <a:cubicBezTo>
                        <a:pt x="104" y="41"/>
                        <a:pt x="104" y="41"/>
                        <a:pt x="104" y="41"/>
                      </a:cubicBezTo>
                      <a:cubicBezTo>
                        <a:pt x="105" y="41"/>
                        <a:pt x="105" y="41"/>
                        <a:pt x="105" y="41"/>
                      </a:cubicBezTo>
                      <a:cubicBezTo>
                        <a:pt x="106" y="41"/>
                        <a:pt x="106" y="41"/>
                        <a:pt x="107" y="40"/>
                      </a:cubicBezTo>
                      <a:cubicBezTo>
                        <a:pt x="108" y="40"/>
                        <a:pt x="108" y="40"/>
                        <a:pt x="108" y="40"/>
                      </a:cubicBezTo>
                      <a:cubicBezTo>
                        <a:pt x="109" y="40"/>
                        <a:pt x="110" y="40"/>
                        <a:pt x="110" y="40"/>
                      </a:cubicBezTo>
                      <a:cubicBezTo>
                        <a:pt x="111" y="40"/>
                        <a:pt x="111" y="40"/>
                        <a:pt x="111" y="40"/>
                      </a:cubicBezTo>
                      <a:cubicBezTo>
                        <a:pt x="112" y="40"/>
                        <a:pt x="113" y="40"/>
                        <a:pt x="114" y="40"/>
                      </a:cubicBezTo>
                      <a:cubicBezTo>
                        <a:pt x="114" y="39"/>
                        <a:pt x="114" y="39"/>
                        <a:pt x="114" y="39"/>
                      </a:cubicBezTo>
                      <a:cubicBezTo>
                        <a:pt x="115" y="39"/>
                        <a:pt x="116" y="39"/>
                        <a:pt x="117" y="39"/>
                      </a:cubicBezTo>
                      <a:cubicBezTo>
                        <a:pt x="118" y="39"/>
                        <a:pt x="118" y="39"/>
                        <a:pt x="118" y="39"/>
                      </a:cubicBezTo>
                      <a:cubicBezTo>
                        <a:pt x="117" y="38"/>
                        <a:pt x="117" y="38"/>
                        <a:pt x="117" y="38"/>
                      </a:cubicBezTo>
                      <a:cubicBezTo>
                        <a:pt x="113" y="30"/>
                        <a:pt x="107" y="23"/>
                        <a:pt x="100" y="17"/>
                      </a:cubicBezTo>
                      <a:cubicBezTo>
                        <a:pt x="99" y="16"/>
                        <a:pt x="99" y="16"/>
                        <a:pt x="99" y="16"/>
                      </a:cubicBezTo>
                      <a:lnTo>
                        <a:pt x="100" y="20"/>
                      </a:lnTo>
                      <a:close/>
                      <a:moveTo>
                        <a:pt x="82" y="36"/>
                      </a:moveTo>
                      <a:cubicBezTo>
                        <a:pt x="82" y="36"/>
                        <a:pt x="83" y="37"/>
                        <a:pt x="84" y="37"/>
                      </a:cubicBezTo>
                      <a:cubicBezTo>
                        <a:pt x="85" y="38"/>
                        <a:pt x="85" y="38"/>
                        <a:pt x="85" y="38"/>
                      </a:cubicBezTo>
                      <a:cubicBezTo>
                        <a:pt x="85" y="38"/>
                        <a:pt x="86" y="38"/>
                        <a:pt x="86" y="38"/>
                      </a:cubicBezTo>
                      <a:cubicBezTo>
                        <a:pt x="87" y="38"/>
                        <a:pt x="87" y="38"/>
                        <a:pt x="87" y="38"/>
                      </a:cubicBezTo>
                      <a:cubicBezTo>
                        <a:pt x="88" y="39"/>
                        <a:pt x="90" y="39"/>
                        <a:pt x="90" y="39"/>
                      </a:cubicBezTo>
                      <a:cubicBezTo>
                        <a:pt x="91" y="39"/>
                        <a:pt x="91" y="39"/>
                        <a:pt x="92" y="40"/>
                      </a:cubicBezTo>
                      <a:cubicBezTo>
                        <a:pt x="93" y="40"/>
                        <a:pt x="93" y="40"/>
                        <a:pt x="93" y="40"/>
                      </a:cubicBezTo>
                      <a:cubicBezTo>
                        <a:pt x="93" y="40"/>
                        <a:pt x="94" y="40"/>
                        <a:pt x="95" y="40"/>
                      </a:cubicBezTo>
                      <a:cubicBezTo>
                        <a:pt x="98" y="40"/>
                        <a:pt x="98" y="40"/>
                        <a:pt x="98" y="40"/>
                      </a:cubicBezTo>
                      <a:cubicBezTo>
                        <a:pt x="98" y="39"/>
                        <a:pt x="98" y="39"/>
                        <a:pt x="98" y="39"/>
                      </a:cubicBezTo>
                      <a:cubicBezTo>
                        <a:pt x="98" y="38"/>
                        <a:pt x="98" y="38"/>
                        <a:pt x="98" y="38"/>
                      </a:cubicBezTo>
                      <a:cubicBezTo>
                        <a:pt x="98" y="37"/>
                        <a:pt x="98" y="36"/>
                        <a:pt x="97" y="35"/>
                      </a:cubicBezTo>
                      <a:cubicBezTo>
                        <a:pt x="97" y="34"/>
                        <a:pt x="97" y="34"/>
                        <a:pt x="97" y="34"/>
                      </a:cubicBezTo>
                      <a:cubicBezTo>
                        <a:pt x="97" y="33"/>
                        <a:pt x="97" y="32"/>
                        <a:pt x="97" y="31"/>
                      </a:cubicBezTo>
                      <a:cubicBezTo>
                        <a:pt x="96" y="30"/>
                        <a:pt x="96" y="30"/>
                        <a:pt x="96" y="30"/>
                      </a:cubicBezTo>
                      <a:cubicBezTo>
                        <a:pt x="96" y="29"/>
                        <a:pt x="96" y="28"/>
                        <a:pt x="96" y="27"/>
                      </a:cubicBezTo>
                      <a:cubicBezTo>
                        <a:pt x="96" y="26"/>
                        <a:pt x="96" y="26"/>
                        <a:pt x="96" y="26"/>
                      </a:cubicBezTo>
                      <a:cubicBezTo>
                        <a:pt x="95" y="24"/>
                        <a:pt x="95" y="23"/>
                        <a:pt x="94" y="22"/>
                      </a:cubicBezTo>
                      <a:cubicBezTo>
                        <a:pt x="94" y="21"/>
                        <a:pt x="94" y="21"/>
                        <a:pt x="94" y="21"/>
                      </a:cubicBezTo>
                      <a:cubicBezTo>
                        <a:pt x="94" y="20"/>
                        <a:pt x="93" y="19"/>
                        <a:pt x="93" y="18"/>
                      </a:cubicBezTo>
                      <a:cubicBezTo>
                        <a:pt x="91" y="15"/>
                        <a:pt x="91" y="15"/>
                        <a:pt x="91" y="15"/>
                      </a:cubicBezTo>
                      <a:lnTo>
                        <a:pt x="82" y="36"/>
                      </a:lnTo>
                      <a:close/>
                      <a:moveTo>
                        <a:pt x="83" y="14"/>
                      </a:moveTo>
                      <a:cubicBezTo>
                        <a:pt x="82" y="14"/>
                        <a:pt x="81" y="14"/>
                        <a:pt x="80" y="15"/>
                      </a:cubicBezTo>
                      <a:cubicBezTo>
                        <a:pt x="79" y="15"/>
                        <a:pt x="79" y="15"/>
                        <a:pt x="79" y="15"/>
                      </a:cubicBezTo>
                      <a:cubicBezTo>
                        <a:pt x="78" y="15"/>
                        <a:pt x="77" y="16"/>
                        <a:pt x="75" y="16"/>
                      </a:cubicBezTo>
                      <a:cubicBezTo>
                        <a:pt x="74" y="17"/>
                        <a:pt x="74" y="17"/>
                        <a:pt x="74" y="17"/>
                      </a:cubicBezTo>
                      <a:cubicBezTo>
                        <a:pt x="73" y="17"/>
                        <a:pt x="73" y="18"/>
                        <a:pt x="72" y="18"/>
                      </a:cubicBezTo>
                      <a:cubicBezTo>
                        <a:pt x="70" y="19"/>
                        <a:pt x="70" y="19"/>
                        <a:pt x="70" y="19"/>
                      </a:cubicBezTo>
                      <a:cubicBezTo>
                        <a:pt x="70" y="19"/>
                        <a:pt x="69" y="20"/>
                        <a:pt x="68" y="20"/>
                      </a:cubicBezTo>
                      <a:cubicBezTo>
                        <a:pt x="68" y="20"/>
                        <a:pt x="67" y="21"/>
                        <a:pt x="67" y="21"/>
                      </a:cubicBezTo>
                      <a:cubicBezTo>
                        <a:pt x="66" y="22"/>
                        <a:pt x="65" y="22"/>
                        <a:pt x="65" y="23"/>
                      </a:cubicBezTo>
                      <a:cubicBezTo>
                        <a:pt x="63" y="24"/>
                        <a:pt x="63" y="24"/>
                        <a:pt x="63" y="24"/>
                      </a:cubicBezTo>
                      <a:cubicBezTo>
                        <a:pt x="63" y="24"/>
                        <a:pt x="63" y="24"/>
                        <a:pt x="63" y="24"/>
                      </a:cubicBezTo>
                      <a:cubicBezTo>
                        <a:pt x="64" y="26"/>
                        <a:pt x="64" y="26"/>
                        <a:pt x="64" y="26"/>
                      </a:cubicBezTo>
                      <a:cubicBezTo>
                        <a:pt x="65" y="26"/>
                        <a:pt x="66" y="27"/>
                        <a:pt x="67" y="28"/>
                      </a:cubicBezTo>
                      <a:cubicBezTo>
                        <a:pt x="67" y="28"/>
                        <a:pt x="67" y="28"/>
                        <a:pt x="67" y="28"/>
                      </a:cubicBezTo>
                      <a:cubicBezTo>
                        <a:pt x="68" y="28"/>
                        <a:pt x="68" y="29"/>
                        <a:pt x="69" y="29"/>
                      </a:cubicBezTo>
                      <a:cubicBezTo>
                        <a:pt x="69" y="29"/>
                        <a:pt x="70" y="30"/>
                        <a:pt x="71" y="31"/>
                      </a:cubicBezTo>
                      <a:cubicBezTo>
                        <a:pt x="72" y="31"/>
                        <a:pt x="72" y="31"/>
                        <a:pt x="72" y="31"/>
                      </a:cubicBezTo>
                      <a:cubicBezTo>
                        <a:pt x="73" y="32"/>
                        <a:pt x="73" y="32"/>
                        <a:pt x="73" y="32"/>
                      </a:cubicBezTo>
                      <a:cubicBezTo>
                        <a:pt x="74" y="33"/>
                        <a:pt x="74" y="33"/>
                        <a:pt x="74" y="33"/>
                      </a:cubicBezTo>
                      <a:cubicBezTo>
                        <a:pt x="75" y="33"/>
                        <a:pt x="76" y="34"/>
                        <a:pt x="76" y="34"/>
                      </a:cubicBezTo>
                      <a:cubicBezTo>
                        <a:pt x="76" y="33"/>
                        <a:pt x="76" y="33"/>
                        <a:pt x="76" y="33"/>
                      </a:cubicBezTo>
                      <a:cubicBezTo>
                        <a:pt x="86" y="13"/>
                        <a:pt x="86" y="13"/>
                        <a:pt x="86" y="13"/>
                      </a:cubicBezTo>
                      <a:lnTo>
                        <a:pt x="83" y="14"/>
                      </a:lnTo>
                      <a:close/>
                      <a:moveTo>
                        <a:pt x="66" y="6"/>
                      </a:moveTo>
                      <a:cubicBezTo>
                        <a:pt x="61" y="6"/>
                        <a:pt x="56" y="7"/>
                        <a:pt x="52" y="8"/>
                      </a:cubicBezTo>
                      <a:cubicBezTo>
                        <a:pt x="51" y="8"/>
                        <a:pt x="51" y="8"/>
                        <a:pt x="51" y="8"/>
                      </a:cubicBezTo>
                      <a:cubicBezTo>
                        <a:pt x="52" y="9"/>
                        <a:pt x="52" y="9"/>
                        <a:pt x="52" y="9"/>
                      </a:cubicBezTo>
                      <a:cubicBezTo>
                        <a:pt x="52" y="9"/>
                        <a:pt x="52" y="10"/>
                        <a:pt x="53" y="11"/>
                      </a:cubicBezTo>
                      <a:cubicBezTo>
                        <a:pt x="53" y="11"/>
                        <a:pt x="53" y="11"/>
                        <a:pt x="53" y="11"/>
                      </a:cubicBezTo>
                      <a:cubicBezTo>
                        <a:pt x="53" y="12"/>
                        <a:pt x="54" y="13"/>
                        <a:pt x="54" y="14"/>
                      </a:cubicBezTo>
                      <a:cubicBezTo>
                        <a:pt x="55" y="14"/>
                        <a:pt x="55" y="14"/>
                        <a:pt x="55" y="14"/>
                      </a:cubicBezTo>
                      <a:cubicBezTo>
                        <a:pt x="55" y="15"/>
                        <a:pt x="56" y="16"/>
                        <a:pt x="56" y="16"/>
                      </a:cubicBezTo>
                      <a:cubicBezTo>
                        <a:pt x="57" y="17"/>
                        <a:pt x="57" y="17"/>
                        <a:pt x="57" y="17"/>
                      </a:cubicBezTo>
                      <a:cubicBezTo>
                        <a:pt x="57" y="18"/>
                        <a:pt x="58" y="18"/>
                        <a:pt x="58" y="19"/>
                      </a:cubicBezTo>
                      <a:cubicBezTo>
                        <a:pt x="59" y="19"/>
                        <a:pt x="59" y="19"/>
                        <a:pt x="59" y="19"/>
                      </a:cubicBezTo>
                      <a:cubicBezTo>
                        <a:pt x="61" y="18"/>
                        <a:pt x="61" y="18"/>
                        <a:pt x="61" y="18"/>
                      </a:cubicBezTo>
                      <a:cubicBezTo>
                        <a:pt x="62" y="17"/>
                        <a:pt x="62" y="17"/>
                        <a:pt x="62" y="17"/>
                      </a:cubicBezTo>
                      <a:cubicBezTo>
                        <a:pt x="62" y="17"/>
                        <a:pt x="64" y="16"/>
                        <a:pt x="64" y="16"/>
                      </a:cubicBezTo>
                      <a:cubicBezTo>
                        <a:pt x="65" y="15"/>
                        <a:pt x="66" y="14"/>
                        <a:pt x="66" y="14"/>
                      </a:cubicBezTo>
                      <a:cubicBezTo>
                        <a:pt x="67" y="14"/>
                        <a:pt x="68" y="13"/>
                        <a:pt x="69" y="13"/>
                      </a:cubicBezTo>
                      <a:cubicBezTo>
                        <a:pt x="69" y="13"/>
                        <a:pt x="70" y="12"/>
                        <a:pt x="71" y="12"/>
                      </a:cubicBezTo>
                      <a:cubicBezTo>
                        <a:pt x="71" y="12"/>
                        <a:pt x="73" y="11"/>
                        <a:pt x="73" y="11"/>
                      </a:cubicBezTo>
                      <a:cubicBezTo>
                        <a:pt x="74" y="10"/>
                        <a:pt x="74" y="10"/>
                        <a:pt x="74" y="10"/>
                      </a:cubicBezTo>
                      <a:cubicBezTo>
                        <a:pt x="75" y="10"/>
                        <a:pt x="75" y="10"/>
                        <a:pt x="76" y="10"/>
                      </a:cubicBezTo>
                      <a:cubicBezTo>
                        <a:pt x="77" y="9"/>
                        <a:pt x="77" y="9"/>
                        <a:pt x="77" y="9"/>
                      </a:cubicBezTo>
                      <a:cubicBezTo>
                        <a:pt x="78" y="9"/>
                        <a:pt x="78" y="9"/>
                        <a:pt x="79" y="8"/>
                      </a:cubicBezTo>
                      <a:cubicBezTo>
                        <a:pt x="80" y="8"/>
                        <a:pt x="80" y="8"/>
                        <a:pt x="80" y="8"/>
                      </a:cubicBezTo>
                      <a:cubicBezTo>
                        <a:pt x="79" y="8"/>
                        <a:pt x="79" y="8"/>
                        <a:pt x="79" y="8"/>
                      </a:cubicBezTo>
                      <a:cubicBezTo>
                        <a:pt x="75" y="7"/>
                        <a:pt x="70" y="6"/>
                        <a:pt x="66" y="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solidFill>
                      <a:schemeClr val="bg1">
                        <a:lumMod val="50000"/>
                      </a:schemeClr>
                    </a:solidFill>
                  </a:endParaRPr>
                </a:p>
              </p:txBody>
            </p:sp>
          </p:grpSp>
          <p:grpSp>
            <p:nvGrpSpPr>
              <p:cNvPr id="23" name="组合 22">
                <a:extLst>
                  <a:ext uri="{FF2B5EF4-FFF2-40B4-BE49-F238E27FC236}">
                    <a16:creationId xmlns:a16="http://schemas.microsoft.com/office/drawing/2014/main" id="{3EB118C8-94FE-4182-BF1A-971FFF00BEFF}"/>
                  </a:ext>
                </a:extLst>
              </p:cNvPr>
              <p:cNvGrpSpPr/>
              <p:nvPr/>
            </p:nvGrpSpPr>
            <p:grpSpPr>
              <a:xfrm>
                <a:off x="4646043" y="1754775"/>
                <a:ext cx="1711718" cy="1312481"/>
                <a:chOff x="1475745" y="1430924"/>
                <a:chExt cx="1711717" cy="1312481"/>
              </a:xfrm>
            </p:grpSpPr>
            <p:sp>
              <p:nvSpPr>
                <p:cNvPr id="24" name="文本框 16">
                  <a:extLst>
                    <a:ext uri="{FF2B5EF4-FFF2-40B4-BE49-F238E27FC236}">
                      <a16:creationId xmlns:a16="http://schemas.microsoft.com/office/drawing/2014/main" id="{6C766E45-B09B-4CF7-BDDC-1ABC8E20A9D9}"/>
                    </a:ext>
                  </a:extLst>
                </p:cNvPr>
                <p:cNvSpPr txBox="1"/>
                <p:nvPr/>
              </p:nvSpPr>
              <p:spPr>
                <a:xfrm>
                  <a:off x="1475745" y="1430924"/>
                  <a:ext cx="1339605" cy="446535"/>
                </a:xfrm>
                <a:prstGeom prst="rect">
                  <a:avLst/>
                </a:prstGeom>
                <a:noFill/>
              </p:spPr>
              <p:txBody>
                <a:bodyPr wrap="none" rtlCol="0">
                  <a:spAutoFit/>
                </a:bodyPr>
                <a:lstStyle/>
                <a:p>
                  <a:r>
                    <a:rPr lang="zh-CN" altLang="en-US" sz="1600" dirty="0">
                      <a:solidFill>
                        <a:schemeClr val="bg1">
                          <a:lumMod val="50000"/>
                        </a:schemeClr>
                      </a:solidFill>
                      <a:latin typeface="微软雅黑 Light" panose="020B0502040204020203" pitchFamily="34" charset="-122"/>
                      <a:ea typeface="微软雅黑 Light" panose="020B0502040204020203" pitchFamily="34" charset="-122"/>
                    </a:rPr>
                    <a:t>文字内容</a:t>
                  </a:r>
                </a:p>
              </p:txBody>
            </p:sp>
            <p:sp>
              <p:nvSpPr>
                <p:cNvPr id="25" name="文本框 17">
                  <a:extLst>
                    <a:ext uri="{FF2B5EF4-FFF2-40B4-BE49-F238E27FC236}">
                      <a16:creationId xmlns:a16="http://schemas.microsoft.com/office/drawing/2014/main" id="{CA691CFE-FA85-4D74-91F5-7B03965C7419}"/>
                    </a:ext>
                  </a:extLst>
                </p:cNvPr>
                <p:cNvSpPr txBox="1"/>
                <p:nvPr/>
              </p:nvSpPr>
              <p:spPr>
                <a:xfrm>
                  <a:off x="1475745" y="1738701"/>
                  <a:ext cx="1711717" cy="1004704"/>
                </a:xfrm>
                <a:prstGeom prst="rect">
                  <a:avLst/>
                </a:prstGeom>
                <a:noFill/>
              </p:spPr>
              <p:txBody>
                <a:bodyPr wrap="none" rtlCol="0">
                  <a:spAutoFit/>
                </a:bodyPr>
                <a:lstStyle/>
                <a:p>
                  <a:r>
                    <a:rPr lang="zh-CN" altLang="en-US" sz="4400" dirty="0">
                      <a:solidFill>
                        <a:schemeClr val="bg1">
                          <a:lumMod val="50000"/>
                        </a:schemeClr>
                      </a:solidFill>
                      <a:latin typeface="微软雅黑 Light" panose="020B0502040204020203" pitchFamily="34" charset="-122"/>
                      <a:ea typeface="微软雅黑 Light" panose="020B0502040204020203" pitchFamily="34" charset="-122"/>
                    </a:rPr>
                    <a:t>标题</a:t>
                  </a:r>
                </a:p>
              </p:txBody>
            </p:sp>
          </p:grpSp>
        </p:grpSp>
        <p:grpSp>
          <p:nvGrpSpPr>
            <p:cNvPr id="9" name="组合 8">
              <a:extLst>
                <a:ext uri="{FF2B5EF4-FFF2-40B4-BE49-F238E27FC236}">
                  <a16:creationId xmlns:a16="http://schemas.microsoft.com/office/drawing/2014/main" id="{0EE21DDD-FAB8-43B3-8A5C-7E9A8CC2FFD4}"/>
                </a:ext>
              </a:extLst>
            </p:cNvPr>
            <p:cNvGrpSpPr/>
            <p:nvPr/>
          </p:nvGrpSpPr>
          <p:grpSpPr>
            <a:xfrm>
              <a:off x="8192777" y="2134052"/>
              <a:ext cx="3486879" cy="1701688"/>
              <a:chOff x="-218499" y="4189095"/>
              <a:chExt cx="4215758" cy="2057400"/>
            </a:xfrm>
          </p:grpSpPr>
          <p:grpSp>
            <p:nvGrpSpPr>
              <p:cNvPr id="15" name="组合 14">
                <a:extLst>
                  <a:ext uri="{FF2B5EF4-FFF2-40B4-BE49-F238E27FC236}">
                    <a16:creationId xmlns:a16="http://schemas.microsoft.com/office/drawing/2014/main" id="{6EF9B362-3EED-4FD7-AC7B-247C7D691671}"/>
                  </a:ext>
                </a:extLst>
              </p:cNvPr>
              <p:cNvGrpSpPr/>
              <p:nvPr/>
            </p:nvGrpSpPr>
            <p:grpSpPr>
              <a:xfrm>
                <a:off x="-218499" y="4189095"/>
                <a:ext cx="4215758" cy="2057400"/>
                <a:chOff x="213368" y="3865245"/>
                <a:chExt cx="4215757" cy="2057400"/>
              </a:xfrm>
            </p:grpSpPr>
            <p:sp>
              <p:nvSpPr>
                <p:cNvPr id="19" name="圆角矩形 38">
                  <a:extLst>
                    <a:ext uri="{FF2B5EF4-FFF2-40B4-BE49-F238E27FC236}">
                      <a16:creationId xmlns:a16="http://schemas.microsoft.com/office/drawing/2014/main" id="{A8F83DA3-7453-496B-B98F-19EEA8FB8483}"/>
                    </a:ext>
                  </a:extLst>
                </p:cNvPr>
                <p:cNvSpPr/>
                <p:nvPr/>
              </p:nvSpPr>
              <p:spPr>
                <a:xfrm>
                  <a:off x="213368" y="3865245"/>
                  <a:ext cx="4215757" cy="2057400"/>
                </a:xfrm>
                <a:prstGeom prst="roundRect">
                  <a:avLst>
                    <a:gd name="adj" fmla="val 4167"/>
                  </a:avLst>
                </a:prstGeom>
                <a:noFill/>
                <a:ln>
                  <a:solidFill>
                    <a:schemeClr val="bg1">
                      <a:lumMod val="85000"/>
                      <a:alpha val="53000"/>
                    </a:schemeClr>
                  </a:solidFill>
                </a:ln>
                <a:effectLst>
                  <a:outerShdw blurRad="12700" dist="12700" dir="5400000" algn="t"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600">
                    <a:solidFill>
                      <a:schemeClr val="bg1">
                        <a:lumMod val="50000"/>
                      </a:schemeClr>
                    </a:solidFill>
                  </a:endParaRPr>
                </a:p>
              </p:txBody>
            </p:sp>
            <p:sp>
              <p:nvSpPr>
                <p:cNvPr id="20" name="圆角矩形 39">
                  <a:extLst>
                    <a:ext uri="{FF2B5EF4-FFF2-40B4-BE49-F238E27FC236}">
                      <a16:creationId xmlns:a16="http://schemas.microsoft.com/office/drawing/2014/main" id="{B4863C50-E534-4857-B19D-5ADDC82A4C75}"/>
                    </a:ext>
                  </a:extLst>
                </p:cNvPr>
                <p:cNvSpPr/>
                <p:nvPr/>
              </p:nvSpPr>
              <p:spPr>
                <a:xfrm>
                  <a:off x="2578894" y="4083130"/>
                  <a:ext cx="1621631" cy="1621631"/>
                </a:xfrm>
                <a:prstGeom prst="roundRect">
                  <a:avLst>
                    <a:gd name="adj" fmla="val 4332"/>
                  </a:avLst>
                </a:prstGeom>
                <a:solidFill>
                  <a:srgbClr val="EB738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600">
                    <a:solidFill>
                      <a:schemeClr val="bg1">
                        <a:lumMod val="50000"/>
                      </a:schemeClr>
                    </a:solidFill>
                  </a:endParaRPr>
                </a:p>
              </p:txBody>
            </p:sp>
            <p:sp>
              <p:nvSpPr>
                <p:cNvPr id="21" name="Freeform 5">
                  <a:extLst>
                    <a:ext uri="{FF2B5EF4-FFF2-40B4-BE49-F238E27FC236}">
                      <a16:creationId xmlns:a16="http://schemas.microsoft.com/office/drawing/2014/main" id="{67C58463-0912-4E30-8F83-8DBCB600A625}"/>
                    </a:ext>
                  </a:extLst>
                </p:cNvPr>
                <p:cNvSpPr>
                  <a:spLocks noEditPoints="1"/>
                </p:cNvSpPr>
                <p:nvPr/>
              </p:nvSpPr>
              <p:spPr bwMode="auto">
                <a:xfrm>
                  <a:off x="2947613" y="4468995"/>
                  <a:ext cx="884192" cy="849900"/>
                </a:xfrm>
                <a:custGeom>
                  <a:avLst/>
                  <a:gdLst>
                    <a:gd name="T0" fmla="*/ 290 w 361"/>
                    <a:gd name="T1" fmla="*/ 347 h 347"/>
                    <a:gd name="T2" fmla="*/ 179 w 361"/>
                    <a:gd name="T3" fmla="*/ 285 h 347"/>
                    <a:gd name="T4" fmla="*/ 65 w 361"/>
                    <a:gd name="T5" fmla="*/ 345 h 347"/>
                    <a:gd name="T6" fmla="*/ 89 w 361"/>
                    <a:gd name="T7" fmla="*/ 220 h 347"/>
                    <a:gd name="T8" fmla="*/ 0 w 361"/>
                    <a:gd name="T9" fmla="*/ 130 h 347"/>
                    <a:gd name="T10" fmla="*/ 125 w 361"/>
                    <a:gd name="T11" fmla="*/ 114 h 347"/>
                    <a:gd name="T12" fmla="*/ 182 w 361"/>
                    <a:gd name="T13" fmla="*/ 0 h 347"/>
                    <a:gd name="T14" fmla="*/ 236 w 361"/>
                    <a:gd name="T15" fmla="*/ 114 h 347"/>
                    <a:gd name="T16" fmla="*/ 361 w 361"/>
                    <a:gd name="T17" fmla="*/ 133 h 347"/>
                    <a:gd name="T18" fmla="*/ 271 w 361"/>
                    <a:gd name="T19" fmla="*/ 220 h 347"/>
                    <a:gd name="T20" fmla="*/ 290 w 361"/>
                    <a:gd name="T21" fmla="*/ 347 h 347"/>
                    <a:gd name="T22" fmla="*/ 179 w 361"/>
                    <a:gd name="T23" fmla="*/ 263 h 347"/>
                    <a:gd name="T24" fmla="*/ 263 w 361"/>
                    <a:gd name="T25" fmla="*/ 307 h 347"/>
                    <a:gd name="T26" fmla="*/ 247 w 361"/>
                    <a:gd name="T27" fmla="*/ 215 h 347"/>
                    <a:gd name="T28" fmla="*/ 317 w 361"/>
                    <a:gd name="T29" fmla="*/ 147 h 347"/>
                    <a:gd name="T30" fmla="*/ 222 w 361"/>
                    <a:gd name="T31" fmla="*/ 133 h 347"/>
                    <a:gd name="T32" fmla="*/ 182 w 361"/>
                    <a:gd name="T33" fmla="*/ 46 h 347"/>
                    <a:gd name="T34" fmla="*/ 138 w 361"/>
                    <a:gd name="T35" fmla="*/ 133 h 347"/>
                    <a:gd name="T36" fmla="*/ 43 w 361"/>
                    <a:gd name="T37" fmla="*/ 144 h 347"/>
                    <a:gd name="T38" fmla="*/ 111 w 361"/>
                    <a:gd name="T39" fmla="*/ 212 h 347"/>
                    <a:gd name="T40" fmla="*/ 95 w 361"/>
                    <a:gd name="T41" fmla="*/ 307 h 347"/>
                    <a:gd name="T42" fmla="*/ 179 w 361"/>
                    <a:gd name="T43" fmla="*/ 263 h 3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61" h="347">
                      <a:moveTo>
                        <a:pt x="290" y="347"/>
                      </a:moveTo>
                      <a:lnTo>
                        <a:pt x="179" y="285"/>
                      </a:lnTo>
                      <a:lnTo>
                        <a:pt x="65" y="345"/>
                      </a:lnTo>
                      <a:lnTo>
                        <a:pt x="89" y="220"/>
                      </a:lnTo>
                      <a:lnTo>
                        <a:pt x="0" y="130"/>
                      </a:lnTo>
                      <a:lnTo>
                        <a:pt x="125" y="114"/>
                      </a:lnTo>
                      <a:lnTo>
                        <a:pt x="182" y="0"/>
                      </a:lnTo>
                      <a:lnTo>
                        <a:pt x="236" y="114"/>
                      </a:lnTo>
                      <a:lnTo>
                        <a:pt x="361" y="133"/>
                      </a:lnTo>
                      <a:lnTo>
                        <a:pt x="271" y="220"/>
                      </a:lnTo>
                      <a:lnTo>
                        <a:pt x="290" y="347"/>
                      </a:lnTo>
                      <a:close/>
                      <a:moveTo>
                        <a:pt x="179" y="263"/>
                      </a:moveTo>
                      <a:lnTo>
                        <a:pt x="263" y="307"/>
                      </a:lnTo>
                      <a:lnTo>
                        <a:pt x="247" y="215"/>
                      </a:lnTo>
                      <a:lnTo>
                        <a:pt x="317" y="147"/>
                      </a:lnTo>
                      <a:lnTo>
                        <a:pt x="222" y="133"/>
                      </a:lnTo>
                      <a:lnTo>
                        <a:pt x="182" y="46"/>
                      </a:lnTo>
                      <a:lnTo>
                        <a:pt x="138" y="133"/>
                      </a:lnTo>
                      <a:lnTo>
                        <a:pt x="43" y="144"/>
                      </a:lnTo>
                      <a:lnTo>
                        <a:pt x="111" y="212"/>
                      </a:lnTo>
                      <a:lnTo>
                        <a:pt x="95" y="307"/>
                      </a:lnTo>
                      <a:lnTo>
                        <a:pt x="179" y="26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solidFill>
                      <a:schemeClr val="bg1">
                        <a:lumMod val="50000"/>
                      </a:schemeClr>
                    </a:solidFill>
                  </a:endParaRPr>
                </a:p>
              </p:txBody>
            </p:sp>
          </p:grpSp>
          <p:grpSp>
            <p:nvGrpSpPr>
              <p:cNvPr id="16" name="组合 15">
                <a:extLst>
                  <a:ext uri="{FF2B5EF4-FFF2-40B4-BE49-F238E27FC236}">
                    <a16:creationId xmlns:a16="http://schemas.microsoft.com/office/drawing/2014/main" id="{A3227551-EAB2-45F4-859D-5188C5426C23}"/>
                  </a:ext>
                </a:extLst>
              </p:cNvPr>
              <p:cNvGrpSpPr/>
              <p:nvPr/>
            </p:nvGrpSpPr>
            <p:grpSpPr>
              <a:xfrm>
                <a:off x="15821" y="4647276"/>
                <a:ext cx="1711718" cy="1312481"/>
                <a:chOff x="1539821" y="1430924"/>
                <a:chExt cx="1711718" cy="1312481"/>
              </a:xfrm>
            </p:grpSpPr>
            <p:sp>
              <p:nvSpPr>
                <p:cNvPr id="17" name="文本框 24">
                  <a:extLst>
                    <a:ext uri="{FF2B5EF4-FFF2-40B4-BE49-F238E27FC236}">
                      <a16:creationId xmlns:a16="http://schemas.microsoft.com/office/drawing/2014/main" id="{9DCA321F-5276-4FFB-B8C4-E6BBE2985FD1}"/>
                    </a:ext>
                  </a:extLst>
                </p:cNvPr>
                <p:cNvSpPr txBox="1"/>
                <p:nvPr/>
              </p:nvSpPr>
              <p:spPr>
                <a:xfrm>
                  <a:off x="1539821" y="1430924"/>
                  <a:ext cx="1339605" cy="446535"/>
                </a:xfrm>
                <a:prstGeom prst="rect">
                  <a:avLst/>
                </a:prstGeom>
                <a:noFill/>
              </p:spPr>
              <p:txBody>
                <a:bodyPr wrap="none" rtlCol="0">
                  <a:spAutoFit/>
                </a:bodyPr>
                <a:lstStyle/>
                <a:p>
                  <a:r>
                    <a:rPr lang="zh-CN" altLang="en-US" sz="1600" dirty="0">
                      <a:solidFill>
                        <a:schemeClr val="bg1">
                          <a:lumMod val="50000"/>
                        </a:schemeClr>
                      </a:solidFill>
                      <a:latin typeface="微软雅黑 Light" panose="020B0502040204020203" pitchFamily="34" charset="-122"/>
                      <a:ea typeface="微软雅黑 Light" panose="020B0502040204020203" pitchFamily="34" charset="-122"/>
                    </a:rPr>
                    <a:t>文字内容</a:t>
                  </a:r>
                </a:p>
              </p:txBody>
            </p:sp>
            <p:sp>
              <p:nvSpPr>
                <p:cNvPr id="18" name="文本框 25">
                  <a:extLst>
                    <a:ext uri="{FF2B5EF4-FFF2-40B4-BE49-F238E27FC236}">
                      <a16:creationId xmlns:a16="http://schemas.microsoft.com/office/drawing/2014/main" id="{DECA3D42-ECC2-43EA-A37D-5B2B198B23CE}"/>
                    </a:ext>
                  </a:extLst>
                </p:cNvPr>
                <p:cNvSpPr txBox="1"/>
                <p:nvPr/>
              </p:nvSpPr>
              <p:spPr>
                <a:xfrm>
                  <a:off x="1539822" y="1738701"/>
                  <a:ext cx="1711717" cy="1004704"/>
                </a:xfrm>
                <a:prstGeom prst="rect">
                  <a:avLst/>
                </a:prstGeom>
                <a:noFill/>
              </p:spPr>
              <p:txBody>
                <a:bodyPr wrap="none" rtlCol="0">
                  <a:spAutoFit/>
                </a:bodyPr>
                <a:lstStyle/>
                <a:p>
                  <a:r>
                    <a:rPr lang="zh-CN" altLang="en-US" sz="4400" dirty="0">
                      <a:solidFill>
                        <a:schemeClr val="bg1">
                          <a:lumMod val="50000"/>
                        </a:schemeClr>
                      </a:solidFill>
                      <a:latin typeface="微软雅黑 Light" panose="020B0502040204020203" pitchFamily="34" charset="-122"/>
                      <a:ea typeface="微软雅黑 Light" panose="020B0502040204020203" pitchFamily="34" charset="-122"/>
                    </a:rPr>
                    <a:t>标题</a:t>
                  </a:r>
                </a:p>
              </p:txBody>
            </p:sp>
          </p:grpSp>
        </p:grpSp>
        <p:sp>
          <p:nvSpPr>
            <p:cNvPr id="10" name="矩形 9">
              <a:extLst>
                <a:ext uri="{FF2B5EF4-FFF2-40B4-BE49-F238E27FC236}">
                  <a16:creationId xmlns:a16="http://schemas.microsoft.com/office/drawing/2014/main" id="{63D724CF-D3DC-4D11-85B9-72C936554AF5}"/>
                </a:ext>
              </a:extLst>
            </p:cNvPr>
            <p:cNvSpPr/>
            <p:nvPr/>
          </p:nvSpPr>
          <p:spPr>
            <a:xfrm>
              <a:off x="760547" y="4198967"/>
              <a:ext cx="3107326" cy="1456212"/>
            </a:xfrm>
            <a:prstGeom prst="rect">
              <a:avLst/>
            </a:prstGeom>
          </p:spPr>
          <p:txBody>
            <a:bodyPr wrap="square">
              <a:spAutoFit/>
            </a:bodyPr>
            <a:lstStyle/>
            <a:p>
              <a:pPr algn="ctr">
                <a:lnSpc>
                  <a:spcPct val="150000"/>
                </a:lnSpc>
                <a:spcBef>
                  <a:spcPct val="0"/>
                </a:spcBef>
                <a:buNone/>
              </a:pPr>
              <a:r>
                <a:rPr lang="zh-CN" altLang="en-US" sz="14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这里输入简单的文字概述这里输入简单字概述这里输入简单简单的文字概述这里输入简单的文字概述简单的文字概述这里输入</a:t>
              </a:r>
            </a:p>
          </p:txBody>
        </p:sp>
        <p:sp>
          <p:nvSpPr>
            <p:cNvPr id="13" name="矩形 12">
              <a:extLst>
                <a:ext uri="{FF2B5EF4-FFF2-40B4-BE49-F238E27FC236}">
                  <a16:creationId xmlns:a16="http://schemas.microsoft.com/office/drawing/2014/main" id="{180A115C-17A9-4F9B-BB0A-F7669756D7E7}"/>
                </a:ext>
              </a:extLst>
            </p:cNvPr>
            <p:cNvSpPr/>
            <p:nvPr/>
          </p:nvSpPr>
          <p:spPr>
            <a:xfrm>
              <a:off x="4570501" y="4198967"/>
              <a:ext cx="3108724" cy="1456212"/>
            </a:xfrm>
            <a:prstGeom prst="rect">
              <a:avLst/>
            </a:prstGeom>
          </p:spPr>
          <p:txBody>
            <a:bodyPr wrap="square">
              <a:spAutoFit/>
            </a:bodyPr>
            <a:lstStyle/>
            <a:p>
              <a:pPr algn="ctr">
                <a:lnSpc>
                  <a:spcPct val="150000"/>
                </a:lnSpc>
                <a:spcBef>
                  <a:spcPct val="0"/>
                </a:spcBef>
                <a:buNone/>
              </a:pPr>
              <a:r>
                <a:rPr lang="zh-CN" altLang="en-US" sz="14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这里输入简单的文字概述这里输入简单字概述这里输入简单简单的文字概述这里输入简单的文字概述简单的文字概述这里输入</a:t>
              </a:r>
            </a:p>
          </p:txBody>
        </p:sp>
        <p:sp>
          <p:nvSpPr>
            <p:cNvPr id="14" name="矩形 13">
              <a:extLst>
                <a:ext uri="{FF2B5EF4-FFF2-40B4-BE49-F238E27FC236}">
                  <a16:creationId xmlns:a16="http://schemas.microsoft.com/office/drawing/2014/main" id="{29C6A989-613E-4C70-8F0D-7A3506B866CB}"/>
                </a:ext>
              </a:extLst>
            </p:cNvPr>
            <p:cNvSpPr/>
            <p:nvPr/>
          </p:nvSpPr>
          <p:spPr>
            <a:xfrm>
              <a:off x="8381853" y="4198967"/>
              <a:ext cx="3108726" cy="1456212"/>
            </a:xfrm>
            <a:prstGeom prst="rect">
              <a:avLst/>
            </a:prstGeom>
            <a:solidFill>
              <a:srgbClr val="F1F1F1">
                <a:alpha val="52000"/>
              </a:srgbClr>
            </a:solidFill>
          </p:spPr>
          <p:txBody>
            <a:bodyPr wrap="square" rtlCol="0">
              <a:spAutoFit/>
            </a:bodyPr>
            <a:lstStyle/>
            <a:p>
              <a:pPr algn="ctr">
                <a:lnSpc>
                  <a:spcPct val="150000"/>
                </a:lnSpc>
                <a:spcBef>
                  <a:spcPct val="0"/>
                </a:spcBef>
                <a:buNone/>
              </a:pPr>
              <a:r>
                <a:rPr lang="zh-CN" altLang="en-US" sz="14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这里输入简单的文字概述这里输入简单字概述这里输入简单简单的文字概述这里输入简单的文字概述简单的文字概述这里输入</a:t>
              </a:r>
            </a:p>
          </p:txBody>
        </p:sp>
      </p:grpSp>
    </p:spTree>
    <p:extLst>
      <p:ext uri="{BB962C8B-B14F-4D97-AF65-F5344CB8AC3E}">
        <p14:creationId xmlns:p14="http://schemas.microsoft.com/office/powerpoint/2010/main" val="1070812566"/>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id="{F0FC0F70-AC76-4EA2-86EB-0B407A4ACBB5}"/>
              </a:ext>
            </a:extLst>
          </p:cNvPr>
          <p:cNvGrpSpPr/>
          <p:nvPr/>
        </p:nvGrpSpPr>
        <p:grpSpPr>
          <a:xfrm>
            <a:off x="0" y="153586"/>
            <a:ext cx="12190413" cy="761717"/>
            <a:chOff x="0" y="576496"/>
            <a:chExt cx="12190413" cy="761717"/>
          </a:xfrm>
        </p:grpSpPr>
        <p:sp>
          <p:nvSpPr>
            <p:cNvPr id="11" name="矩形 10">
              <a:extLst>
                <a:ext uri="{FF2B5EF4-FFF2-40B4-BE49-F238E27FC236}">
                  <a16:creationId xmlns:a16="http://schemas.microsoft.com/office/drawing/2014/main" id="{84C0791A-6676-4043-BBF1-DD2993D19C98}"/>
                </a:ext>
              </a:extLst>
            </p:cNvPr>
            <p:cNvSpPr/>
            <p:nvPr/>
          </p:nvSpPr>
          <p:spPr>
            <a:xfrm flipV="1">
              <a:off x="0" y="1292494"/>
              <a:ext cx="12190413" cy="45719"/>
            </a:xfrm>
            <a:prstGeom prst="rect">
              <a:avLst/>
            </a:prstGeom>
            <a:solidFill>
              <a:srgbClr val="EB73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8">
              <a:extLst>
                <a:ext uri="{FF2B5EF4-FFF2-40B4-BE49-F238E27FC236}">
                  <a16:creationId xmlns:a16="http://schemas.microsoft.com/office/drawing/2014/main" id="{E9BB0E5B-E5F4-4490-B3C7-C915B81DF5B6}"/>
                </a:ext>
              </a:extLst>
            </p:cNvPr>
            <p:cNvSpPr txBox="1">
              <a:spLocks noChangeArrowheads="1"/>
            </p:cNvSpPr>
            <p:nvPr/>
          </p:nvSpPr>
          <p:spPr bwMode="auto">
            <a:xfrm>
              <a:off x="1474626" y="576496"/>
              <a:ext cx="3255323"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600" dirty="0">
                  <a:solidFill>
                    <a:srgbClr val="EB738F"/>
                  </a:solidFill>
                  <a:latin typeface="华文中宋" panose="02010600040101010101" pitchFamily="2" charset="-122"/>
                  <a:ea typeface="华文中宋" panose="02010600040101010101" pitchFamily="2" charset="-122"/>
                  <a:sym typeface="Arial" panose="020B0604020202020204" pitchFamily="34" charset="0"/>
                </a:rPr>
                <a:t>明年工作计划</a:t>
              </a:r>
            </a:p>
          </p:txBody>
        </p:sp>
      </p:grpSp>
      <p:sp>
        <p:nvSpPr>
          <p:cNvPr id="5" name="Line 5">
            <a:extLst>
              <a:ext uri="{FF2B5EF4-FFF2-40B4-BE49-F238E27FC236}">
                <a16:creationId xmlns:a16="http://schemas.microsoft.com/office/drawing/2014/main" id="{BF6E8163-8CF1-48E9-8623-B23C563A3394}"/>
              </a:ext>
            </a:extLst>
          </p:cNvPr>
          <p:cNvSpPr>
            <a:spLocks noChangeShapeType="1"/>
          </p:cNvSpPr>
          <p:nvPr/>
        </p:nvSpPr>
        <p:spPr bwMode="auto">
          <a:xfrm flipV="1">
            <a:off x="743237" y="5348325"/>
            <a:ext cx="5582522" cy="0"/>
          </a:xfrm>
          <a:prstGeom prst="line">
            <a:avLst/>
          </a:prstGeom>
          <a:noFill/>
          <a:ln w="38100">
            <a:solidFill>
              <a:schemeClr val="bg1">
                <a:lumMod val="65000"/>
              </a:schemeClr>
            </a:solidFill>
            <a:prstDash val="dash"/>
            <a:round/>
            <a:headEnd type="diamond" w="med" len="med"/>
            <a:tailEnd type="diamond" w="med" len="med"/>
          </a:ln>
          <a:extLst>
            <a:ext uri="{909E8E84-426E-40DD-AFC4-6F175D3DCCD1}">
              <a14:hiddenFill xmlns:a14="http://schemas.microsoft.com/office/drawing/2010/main">
                <a:noFill/>
              </a14:hiddenFill>
            </a:ext>
          </a:extLst>
        </p:spPr>
        <p:txBody>
          <a:bodyPr lIns="0" tIns="0" rIns="0" bIns="0" anchor="ctr"/>
          <a:lstStyle/>
          <a:p>
            <a:pPr algn="ctr"/>
            <a:endParaRPr lang="zh-CN" altLang="en-US" sz="90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 name="AutoShape 6">
            <a:extLst>
              <a:ext uri="{FF2B5EF4-FFF2-40B4-BE49-F238E27FC236}">
                <a16:creationId xmlns:a16="http://schemas.microsoft.com/office/drawing/2014/main" id="{65AB8D30-7F18-4155-9115-6A6E327EE00C}"/>
              </a:ext>
            </a:extLst>
          </p:cNvPr>
          <p:cNvSpPr>
            <a:spLocks/>
          </p:cNvSpPr>
          <p:nvPr/>
        </p:nvSpPr>
        <p:spPr bwMode="auto">
          <a:xfrm>
            <a:off x="1917639" y="2560795"/>
            <a:ext cx="447676" cy="323820"/>
          </a:xfrm>
          <a:custGeom>
            <a:avLst/>
            <a:gdLst>
              <a:gd name="T0" fmla="*/ 476250 w 21600"/>
              <a:gd name="T1" fmla="*/ 344488 h 21600"/>
              <a:gd name="T2" fmla="*/ 476250 w 21600"/>
              <a:gd name="T3" fmla="*/ 344488 h 21600"/>
              <a:gd name="T4" fmla="*/ 476250 w 21600"/>
              <a:gd name="T5" fmla="*/ 344488 h 21600"/>
              <a:gd name="T6" fmla="*/ 476250 w 21600"/>
              <a:gd name="T7" fmla="*/ 344488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600" y="0"/>
                </a:lnTo>
                <a:lnTo>
                  <a:pt x="21600" y="21600"/>
                </a:lnTo>
                <a:lnTo>
                  <a:pt x="0" y="21600"/>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ctr">
              <a:lnSpc>
                <a:spcPct val="120000"/>
              </a:lnSpc>
            </a:pPr>
            <a:r>
              <a:rPr lang="es-ES" altLang="zh-CN" sz="140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80%</a:t>
            </a:r>
          </a:p>
        </p:txBody>
      </p:sp>
      <p:sp>
        <p:nvSpPr>
          <p:cNvPr id="7" name="AutoShape 7">
            <a:extLst>
              <a:ext uri="{FF2B5EF4-FFF2-40B4-BE49-F238E27FC236}">
                <a16:creationId xmlns:a16="http://schemas.microsoft.com/office/drawing/2014/main" id="{F05BB171-A05F-4D6E-93FE-B6AAF18BC46C}"/>
              </a:ext>
            </a:extLst>
          </p:cNvPr>
          <p:cNvSpPr>
            <a:spLocks/>
          </p:cNvSpPr>
          <p:nvPr/>
        </p:nvSpPr>
        <p:spPr bwMode="auto">
          <a:xfrm>
            <a:off x="1176736" y="3309907"/>
            <a:ext cx="446931" cy="323820"/>
          </a:xfrm>
          <a:custGeom>
            <a:avLst/>
            <a:gdLst>
              <a:gd name="T0" fmla="*/ 475457 w 21600"/>
              <a:gd name="T1" fmla="*/ 344488 h 21600"/>
              <a:gd name="T2" fmla="*/ 475457 w 21600"/>
              <a:gd name="T3" fmla="*/ 344488 h 21600"/>
              <a:gd name="T4" fmla="*/ 475457 w 21600"/>
              <a:gd name="T5" fmla="*/ 344488 h 21600"/>
              <a:gd name="T6" fmla="*/ 475457 w 21600"/>
              <a:gd name="T7" fmla="*/ 344488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600" y="0"/>
                </a:lnTo>
                <a:lnTo>
                  <a:pt x="21600" y="21600"/>
                </a:lnTo>
                <a:lnTo>
                  <a:pt x="0" y="21600"/>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ctr">
              <a:lnSpc>
                <a:spcPct val="120000"/>
              </a:lnSpc>
            </a:pPr>
            <a:r>
              <a:rPr lang="es-ES" altLang="zh-CN" sz="140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45%</a:t>
            </a:r>
          </a:p>
        </p:txBody>
      </p:sp>
      <p:sp>
        <p:nvSpPr>
          <p:cNvPr id="9" name="AutoShape 8">
            <a:extLst>
              <a:ext uri="{FF2B5EF4-FFF2-40B4-BE49-F238E27FC236}">
                <a16:creationId xmlns:a16="http://schemas.microsoft.com/office/drawing/2014/main" id="{36BB8492-FFC1-4770-AF6E-BECEA7284D2B}"/>
              </a:ext>
            </a:extLst>
          </p:cNvPr>
          <p:cNvSpPr>
            <a:spLocks/>
          </p:cNvSpPr>
          <p:nvPr/>
        </p:nvSpPr>
        <p:spPr bwMode="auto">
          <a:xfrm>
            <a:off x="2659291" y="3768776"/>
            <a:ext cx="447676" cy="323820"/>
          </a:xfrm>
          <a:custGeom>
            <a:avLst/>
            <a:gdLst>
              <a:gd name="T0" fmla="*/ 476250 w 21600"/>
              <a:gd name="T1" fmla="*/ 344488 h 21600"/>
              <a:gd name="T2" fmla="*/ 476250 w 21600"/>
              <a:gd name="T3" fmla="*/ 344488 h 21600"/>
              <a:gd name="T4" fmla="*/ 476250 w 21600"/>
              <a:gd name="T5" fmla="*/ 344488 h 21600"/>
              <a:gd name="T6" fmla="*/ 476250 w 21600"/>
              <a:gd name="T7" fmla="*/ 344488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600" y="0"/>
                </a:lnTo>
                <a:lnTo>
                  <a:pt x="21600" y="21600"/>
                </a:lnTo>
                <a:lnTo>
                  <a:pt x="0" y="21600"/>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ctr">
              <a:lnSpc>
                <a:spcPct val="120000"/>
              </a:lnSpc>
            </a:pPr>
            <a:r>
              <a:rPr lang="es-ES" altLang="zh-CN" sz="140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25%</a:t>
            </a:r>
          </a:p>
        </p:txBody>
      </p:sp>
      <p:sp>
        <p:nvSpPr>
          <p:cNvPr id="10" name="AutoShape 9">
            <a:extLst>
              <a:ext uri="{FF2B5EF4-FFF2-40B4-BE49-F238E27FC236}">
                <a16:creationId xmlns:a16="http://schemas.microsoft.com/office/drawing/2014/main" id="{8C7309FA-FE04-4FF3-9ECF-75139E38ECD3}"/>
              </a:ext>
            </a:extLst>
          </p:cNvPr>
          <p:cNvSpPr>
            <a:spLocks/>
          </p:cNvSpPr>
          <p:nvPr/>
        </p:nvSpPr>
        <p:spPr bwMode="auto">
          <a:xfrm>
            <a:off x="3456900" y="2909237"/>
            <a:ext cx="447676" cy="324565"/>
          </a:xfrm>
          <a:custGeom>
            <a:avLst/>
            <a:gdLst>
              <a:gd name="T0" fmla="*/ 476250 w 21600"/>
              <a:gd name="T1" fmla="*/ 345281 h 21600"/>
              <a:gd name="T2" fmla="*/ 476250 w 21600"/>
              <a:gd name="T3" fmla="*/ 345281 h 21600"/>
              <a:gd name="T4" fmla="*/ 476250 w 21600"/>
              <a:gd name="T5" fmla="*/ 345281 h 21600"/>
              <a:gd name="T6" fmla="*/ 476250 w 21600"/>
              <a:gd name="T7" fmla="*/ 345281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600" y="0"/>
                </a:lnTo>
                <a:lnTo>
                  <a:pt x="21600" y="21600"/>
                </a:lnTo>
                <a:lnTo>
                  <a:pt x="0" y="21600"/>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ctr">
              <a:lnSpc>
                <a:spcPct val="120000"/>
              </a:lnSpc>
            </a:pPr>
            <a:r>
              <a:rPr lang="es-ES" altLang="zh-CN" sz="140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70%</a:t>
            </a:r>
          </a:p>
        </p:txBody>
      </p:sp>
      <p:sp>
        <p:nvSpPr>
          <p:cNvPr id="13" name="AutoShape 10">
            <a:extLst>
              <a:ext uri="{FF2B5EF4-FFF2-40B4-BE49-F238E27FC236}">
                <a16:creationId xmlns:a16="http://schemas.microsoft.com/office/drawing/2014/main" id="{9C35FDDE-17E0-46FD-A5AF-6FE48C7CB8E2}"/>
              </a:ext>
            </a:extLst>
          </p:cNvPr>
          <p:cNvSpPr>
            <a:spLocks/>
          </p:cNvSpPr>
          <p:nvPr/>
        </p:nvSpPr>
        <p:spPr bwMode="auto">
          <a:xfrm>
            <a:off x="4141844" y="3369597"/>
            <a:ext cx="447676" cy="323820"/>
          </a:xfrm>
          <a:custGeom>
            <a:avLst/>
            <a:gdLst>
              <a:gd name="T0" fmla="*/ 476250 w 21600"/>
              <a:gd name="T1" fmla="*/ 344488 h 21600"/>
              <a:gd name="T2" fmla="*/ 476250 w 21600"/>
              <a:gd name="T3" fmla="*/ 344488 h 21600"/>
              <a:gd name="T4" fmla="*/ 476250 w 21600"/>
              <a:gd name="T5" fmla="*/ 344488 h 21600"/>
              <a:gd name="T6" fmla="*/ 476250 w 21600"/>
              <a:gd name="T7" fmla="*/ 344488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600" y="0"/>
                </a:lnTo>
                <a:lnTo>
                  <a:pt x="21600" y="21600"/>
                </a:lnTo>
                <a:lnTo>
                  <a:pt x="0" y="21600"/>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ctr">
              <a:lnSpc>
                <a:spcPct val="120000"/>
              </a:lnSpc>
            </a:pPr>
            <a:r>
              <a:rPr lang="es-ES" altLang="zh-CN" sz="140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35%</a:t>
            </a:r>
          </a:p>
        </p:txBody>
      </p:sp>
      <p:sp>
        <p:nvSpPr>
          <p:cNvPr id="14" name="AutoShape 11">
            <a:extLst>
              <a:ext uri="{FF2B5EF4-FFF2-40B4-BE49-F238E27FC236}">
                <a16:creationId xmlns:a16="http://schemas.microsoft.com/office/drawing/2014/main" id="{CB8DD830-3C76-4635-BCE3-A3D2E69B1A14}"/>
              </a:ext>
            </a:extLst>
          </p:cNvPr>
          <p:cNvSpPr>
            <a:spLocks/>
          </p:cNvSpPr>
          <p:nvPr/>
        </p:nvSpPr>
        <p:spPr bwMode="auto">
          <a:xfrm>
            <a:off x="1715137" y="5632544"/>
            <a:ext cx="839254" cy="179932"/>
          </a:xfrm>
          <a:custGeom>
            <a:avLst/>
            <a:gdLst>
              <a:gd name="T0" fmla="*/ 669925 w 21600"/>
              <a:gd name="T1" fmla="*/ 245269 h 21600"/>
              <a:gd name="T2" fmla="*/ 669925 w 21600"/>
              <a:gd name="T3" fmla="*/ 245269 h 21600"/>
              <a:gd name="T4" fmla="*/ 669925 w 21600"/>
              <a:gd name="T5" fmla="*/ 245269 h 21600"/>
              <a:gd name="T6" fmla="*/ 669925 w 21600"/>
              <a:gd name="T7" fmla="*/ 245269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599" y="0"/>
                </a:lnTo>
                <a:lnTo>
                  <a:pt x="21599" y="21599"/>
                </a:lnTo>
                <a:lnTo>
                  <a:pt x="0" y="21599"/>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ctr">
              <a:lnSpc>
                <a:spcPct val="120000"/>
              </a:lnSpc>
            </a:pPr>
            <a:r>
              <a:rPr lang="zh-CN" altLang="en-US" sz="11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文字内容</a:t>
            </a:r>
            <a:endParaRPr lang="es-ES" altLang="zh-CN" sz="11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 name="AutoShape 12">
            <a:extLst>
              <a:ext uri="{FF2B5EF4-FFF2-40B4-BE49-F238E27FC236}">
                <a16:creationId xmlns:a16="http://schemas.microsoft.com/office/drawing/2014/main" id="{908BDB1F-A3BA-45D5-A032-874A44BEA1FF}"/>
              </a:ext>
            </a:extLst>
          </p:cNvPr>
          <p:cNvSpPr>
            <a:spLocks/>
          </p:cNvSpPr>
          <p:nvPr/>
        </p:nvSpPr>
        <p:spPr bwMode="auto">
          <a:xfrm>
            <a:off x="985424" y="5632544"/>
            <a:ext cx="839254" cy="179932"/>
          </a:xfrm>
          <a:custGeom>
            <a:avLst/>
            <a:gdLst>
              <a:gd name="T0" fmla="*/ 669925 w 21600"/>
              <a:gd name="T1" fmla="*/ 245269 h 21600"/>
              <a:gd name="T2" fmla="*/ 669925 w 21600"/>
              <a:gd name="T3" fmla="*/ 245269 h 21600"/>
              <a:gd name="T4" fmla="*/ 669925 w 21600"/>
              <a:gd name="T5" fmla="*/ 245269 h 21600"/>
              <a:gd name="T6" fmla="*/ 669925 w 21600"/>
              <a:gd name="T7" fmla="*/ 245269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599" y="0"/>
                </a:lnTo>
                <a:lnTo>
                  <a:pt x="21599" y="21599"/>
                </a:lnTo>
                <a:lnTo>
                  <a:pt x="0" y="21599"/>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ctr">
              <a:lnSpc>
                <a:spcPct val="120000"/>
              </a:lnSpc>
            </a:pPr>
            <a:r>
              <a:rPr lang="zh-CN" altLang="en-US" sz="11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文字内容</a:t>
            </a:r>
            <a:endParaRPr lang="es-ES" altLang="zh-CN" sz="11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 name="AutoShape 13">
            <a:extLst>
              <a:ext uri="{FF2B5EF4-FFF2-40B4-BE49-F238E27FC236}">
                <a16:creationId xmlns:a16="http://schemas.microsoft.com/office/drawing/2014/main" id="{85726F47-1902-421F-BF5F-C53014DD76AF}"/>
              </a:ext>
            </a:extLst>
          </p:cNvPr>
          <p:cNvSpPr>
            <a:spLocks/>
          </p:cNvSpPr>
          <p:nvPr/>
        </p:nvSpPr>
        <p:spPr bwMode="auto">
          <a:xfrm>
            <a:off x="2456041" y="5632544"/>
            <a:ext cx="839254" cy="179932"/>
          </a:xfrm>
          <a:custGeom>
            <a:avLst/>
            <a:gdLst>
              <a:gd name="T0" fmla="*/ 669925 w 21600"/>
              <a:gd name="T1" fmla="*/ 245269 h 21600"/>
              <a:gd name="T2" fmla="*/ 669925 w 21600"/>
              <a:gd name="T3" fmla="*/ 245269 h 21600"/>
              <a:gd name="T4" fmla="*/ 669925 w 21600"/>
              <a:gd name="T5" fmla="*/ 245269 h 21600"/>
              <a:gd name="T6" fmla="*/ 669925 w 21600"/>
              <a:gd name="T7" fmla="*/ 245269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599" y="0"/>
                </a:lnTo>
                <a:lnTo>
                  <a:pt x="21599" y="21599"/>
                </a:lnTo>
                <a:lnTo>
                  <a:pt x="0" y="21599"/>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ctr">
              <a:lnSpc>
                <a:spcPct val="120000"/>
              </a:lnSpc>
            </a:pPr>
            <a:r>
              <a:rPr lang="zh-CN" altLang="en-US" sz="11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文字内容</a:t>
            </a:r>
            <a:endParaRPr lang="es-ES" altLang="zh-CN" sz="11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7" name="AutoShape 14">
            <a:extLst>
              <a:ext uri="{FF2B5EF4-FFF2-40B4-BE49-F238E27FC236}">
                <a16:creationId xmlns:a16="http://schemas.microsoft.com/office/drawing/2014/main" id="{ED53C8A5-BE25-4C95-BDF0-F176854358FC}"/>
              </a:ext>
            </a:extLst>
          </p:cNvPr>
          <p:cNvSpPr>
            <a:spLocks/>
          </p:cNvSpPr>
          <p:nvPr/>
        </p:nvSpPr>
        <p:spPr bwMode="auto">
          <a:xfrm>
            <a:off x="3193960" y="5632544"/>
            <a:ext cx="839254" cy="179932"/>
          </a:xfrm>
          <a:custGeom>
            <a:avLst/>
            <a:gdLst>
              <a:gd name="T0" fmla="*/ 669925 w 21600"/>
              <a:gd name="T1" fmla="*/ 245269 h 21600"/>
              <a:gd name="T2" fmla="*/ 669925 w 21600"/>
              <a:gd name="T3" fmla="*/ 245269 h 21600"/>
              <a:gd name="T4" fmla="*/ 669925 w 21600"/>
              <a:gd name="T5" fmla="*/ 245269 h 21600"/>
              <a:gd name="T6" fmla="*/ 669925 w 21600"/>
              <a:gd name="T7" fmla="*/ 245269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599" y="0"/>
                </a:lnTo>
                <a:lnTo>
                  <a:pt x="21599" y="21599"/>
                </a:lnTo>
                <a:lnTo>
                  <a:pt x="0" y="21599"/>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ctr">
              <a:lnSpc>
                <a:spcPct val="120000"/>
              </a:lnSpc>
            </a:pPr>
            <a:r>
              <a:rPr lang="zh-CN" altLang="en-US" sz="11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文字内容</a:t>
            </a:r>
            <a:endParaRPr lang="es-ES" altLang="zh-CN" sz="11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8" name="AutoShape 15">
            <a:extLst>
              <a:ext uri="{FF2B5EF4-FFF2-40B4-BE49-F238E27FC236}">
                <a16:creationId xmlns:a16="http://schemas.microsoft.com/office/drawing/2014/main" id="{C2C19D09-03E6-4E74-A158-C3CC9362FC11}"/>
              </a:ext>
            </a:extLst>
          </p:cNvPr>
          <p:cNvSpPr>
            <a:spLocks/>
          </p:cNvSpPr>
          <p:nvPr/>
        </p:nvSpPr>
        <p:spPr bwMode="auto">
          <a:xfrm>
            <a:off x="3939341" y="5632544"/>
            <a:ext cx="839254" cy="179932"/>
          </a:xfrm>
          <a:custGeom>
            <a:avLst/>
            <a:gdLst>
              <a:gd name="T0" fmla="*/ 669925 w 21600"/>
              <a:gd name="T1" fmla="*/ 245269 h 21600"/>
              <a:gd name="T2" fmla="*/ 669925 w 21600"/>
              <a:gd name="T3" fmla="*/ 245269 h 21600"/>
              <a:gd name="T4" fmla="*/ 669925 w 21600"/>
              <a:gd name="T5" fmla="*/ 245269 h 21600"/>
              <a:gd name="T6" fmla="*/ 669925 w 21600"/>
              <a:gd name="T7" fmla="*/ 245269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599" y="0"/>
                </a:lnTo>
                <a:lnTo>
                  <a:pt x="21599" y="21599"/>
                </a:lnTo>
                <a:lnTo>
                  <a:pt x="0" y="21599"/>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ctr">
              <a:lnSpc>
                <a:spcPct val="120000"/>
              </a:lnSpc>
            </a:pPr>
            <a:r>
              <a:rPr lang="zh-CN" altLang="en-US" sz="11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文字内容</a:t>
            </a:r>
            <a:endParaRPr lang="es-ES" altLang="zh-CN" sz="11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 name="AutoShape 16">
            <a:extLst>
              <a:ext uri="{FF2B5EF4-FFF2-40B4-BE49-F238E27FC236}">
                <a16:creationId xmlns:a16="http://schemas.microsoft.com/office/drawing/2014/main" id="{62701A2E-D7AC-40EA-8C72-ADE2644224D6}"/>
              </a:ext>
            </a:extLst>
          </p:cNvPr>
          <p:cNvSpPr>
            <a:spLocks/>
          </p:cNvSpPr>
          <p:nvPr/>
        </p:nvSpPr>
        <p:spPr bwMode="auto">
          <a:xfrm>
            <a:off x="4844696" y="2906253"/>
            <a:ext cx="447676" cy="323820"/>
          </a:xfrm>
          <a:custGeom>
            <a:avLst/>
            <a:gdLst>
              <a:gd name="T0" fmla="*/ 476250 w 21600"/>
              <a:gd name="T1" fmla="*/ 344488 h 21600"/>
              <a:gd name="T2" fmla="*/ 476250 w 21600"/>
              <a:gd name="T3" fmla="*/ 344488 h 21600"/>
              <a:gd name="T4" fmla="*/ 476250 w 21600"/>
              <a:gd name="T5" fmla="*/ 344488 h 21600"/>
              <a:gd name="T6" fmla="*/ 476250 w 21600"/>
              <a:gd name="T7" fmla="*/ 344488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600" y="0"/>
                </a:lnTo>
                <a:lnTo>
                  <a:pt x="21600" y="21600"/>
                </a:lnTo>
                <a:lnTo>
                  <a:pt x="0" y="21600"/>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ctr">
              <a:lnSpc>
                <a:spcPct val="120000"/>
              </a:lnSpc>
            </a:pPr>
            <a:r>
              <a:rPr lang="es-ES" altLang="zh-CN" sz="140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70%</a:t>
            </a:r>
          </a:p>
        </p:txBody>
      </p:sp>
      <p:sp>
        <p:nvSpPr>
          <p:cNvPr id="20" name="AutoShape 17">
            <a:extLst>
              <a:ext uri="{FF2B5EF4-FFF2-40B4-BE49-F238E27FC236}">
                <a16:creationId xmlns:a16="http://schemas.microsoft.com/office/drawing/2014/main" id="{53509B9C-9F43-489A-B80C-B46C825F24A7}"/>
              </a:ext>
            </a:extLst>
          </p:cNvPr>
          <p:cNvSpPr>
            <a:spLocks/>
          </p:cNvSpPr>
          <p:nvPr/>
        </p:nvSpPr>
        <p:spPr bwMode="auto">
          <a:xfrm>
            <a:off x="4664701" y="5628813"/>
            <a:ext cx="838259" cy="179932"/>
          </a:xfrm>
          <a:custGeom>
            <a:avLst/>
            <a:gdLst>
              <a:gd name="T0" fmla="*/ 669131 w 21600"/>
              <a:gd name="T1" fmla="*/ 245269 h 21600"/>
              <a:gd name="T2" fmla="*/ 669131 w 21600"/>
              <a:gd name="T3" fmla="*/ 245269 h 21600"/>
              <a:gd name="T4" fmla="*/ 669131 w 21600"/>
              <a:gd name="T5" fmla="*/ 245269 h 21600"/>
              <a:gd name="T6" fmla="*/ 669131 w 21600"/>
              <a:gd name="T7" fmla="*/ 245269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599" y="0"/>
                </a:lnTo>
                <a:lnTo>
                  <a:pt x="21599" y="21599"/>
                </a:lnTo>
                <a:lnTo>
                  <a:pt x="0" y="21599"/>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ctr">
              <a:lnSpc>
                <a:spcPct val="120000"/>
              </a:lnSpc>
            </a:pPr>
            <a:r>
              <a:rPr lang="zh-CN" altLang="en-US" sz="11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文字内容</a:t>
            </a:r>
            <a:endParaRPr lang="es-ES" altLang="zh-CN" sz="11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1" name="AutoShape 18">
            <a:extLst>
              <a:ext uri="{FF2B5EF4-FFF2-40B4-BE49-F238E27FC236}">
                <a16:creationId xmlns:a16="http://schemas.microsoft.com/office/drawing/2014/main" id="{DC2B1BA8-C76C-469E-8CA0-C141F3359B56}"/>
              </a:ext>
            </a:extLst>
          </p:cNvPr>
          <p:cNvSpPr>
            <a:spLocks/>
          </p:cNvSpPr>
          <p:nvPr/>
        </p:nvSpPr>
        <p:spPr bwMode="auto">
          <a:xfrm>
            <a:off x="1205090" y="3731470"/>
            <a:ext cx="387241" cy="1757128"/>
          </a:xfrm>
          <a:prstGeom prst="roundRect">
            <a:avLst>
              <a:gd name="adj" fmla="val 50000"/>
            </a:avLst>
          </a:prstGeom>
          <a:solidFill>
            <a:srgbClr val="EB738F"/>
          </a:solidFill>
          <a:ln w="25400" cap="flat" cmpd="sng">
            <a:solidFill>
              <a:srgbClr val="000000">
                <a:alpha val="0"/>
              </a:srgbClr>
            </a:solidFill>
            <a:prstDash val="solid"/>
            <a:miter lim="0"/>
            <a:headEnd/>
            <a:tailEnd/>
          </a:ln>
          <a:effectLst/>
          <a:extLst/>
        </p:spPr>
        <p:txBody>
          <a:bodyPr lIns="0" tIns="0" rIns="0" bIns="0" anchor="ctr"/>
          <a:lstStyle/>
          <a:p>
            <a:pPr algn="ctr" defTabSz="274566">
              <a:lnSpc>
                <a:spcPct val="120000"/>
              </a:lnSpc>
              <a:defRPr/>
            </a:pPr>
            <a:endParaRPr lang="es-ES" sz="800">
              <a:solidFill>
                <a:schemeClr val="bg1">
                  <a:lumMod val="50000"/>
                </a:schemeClr>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2" name="AutoShape 19">
            <a:extLst>
              <a:ext uri="{FF2B5EF4-FFF2-40B4-BE49-F238E27FC236}">
                <a16:creationId xmlns:a16="http://schemas.microsoft.com/office/drawing/2014/main" id="{8F9610CB-A9E6-4537-9E2C-BEC61755EC18}"/>
              </a:ext>
            </a:extLst>
          </p:cNvPr>
          <p:cNvSpPr>
            <a:spLocks/>
          </p:cNvSpPr>
          <p:nvPr/>
        </p:nvSpPr>
        <p:spPr bwMode="auto">
          <a:xfrm>
            <a:off x="1946739" y="2880138"/>
            <a:ext cx="387241" cy="2608459"/>
          </a:xfrm>
          <a:prstGeom prst="roundRect">
            <a:avLst>
              <a:gd name="adj" fmla="val 50000"/>
            </a:avLst>
          </a:prstGeom>
          <a:solidFill>
            <a:srgbClr val="EB738F"/>
          </a:solidFill>
          <a:ln w="25400" cap="flat" cmpd="sng">
            <a:solidFill>
              <a:srgbClr val="000000">
                <a:alpha val="0"/>
              </a:srgbClr>
            </a:solidFill>
            <a:prstDash val="solid"/>
            <a:miter lim="0"/>
            <a:headEnd/>
            <a:tailEnd/>
          </a:ln>
          <a:effectLst/>
          <a:extLst/>
        </p:spPr>
        <p:txBody>
          <a:bodyPr lIns="0" tIns="0" rIns="0" bIns="0" anchor="ctr"/>
          <a:lstStyle/>
          <a:p>
            <a:pPr algn="ctr" defTabSz="274566">
              <a:lnSpc>
                <a:spcPct val="120000"/>
              </a:lnSpc>
              <a:defRPr/>
            </a:pPr>
            <a:endParaRPr lang="es-ES" sz="800">
              <a:solidFill>
                <a:schemeClr val="bg1">
                  <a:lumMod val="50000"/>
                </a:schemeClr>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3" name="AutoShape 20">
            <a:extLst>
              <a:ext uri="{FF2B5EF4-FFF2-40B4-BE49-F238E27FC236}">
                <a16:creationId xmlns:a16="http://schemas.microsoft.com/office/drawing/2014/main" id="{209A0C80-3892-4A6C-819A-12F5A6931997}"/>
              </a:ext>
            </a:extLst>
          </p:cNvPr>
          <p:cNvSpPr>
            <a:spLocks/>
          </p:cNvSpPr>
          <p:nvPr/>
        </p:nvSpPr>
        <p:spPr bwMode="auto">
          <a:xfrm>
            <a:off x="2688389" y="4189592"/>
            <a:ext cx="387241" cy="1299007"/>
          </a:xfrm>
          <a:prstGeom prst="roundRect">
            <a:avLst>
              <a:gd name="adj" fmla="val 50000"/>
            </a:avLst>
          </a:prstGeom>
          <a:solidFill>
            <a:srgbClr val="EB738F"/>
          </a:solidFill>
          <a:ln w="25400" cap="flat" cmpd="sng">
            <a:solidFill>
              <a:srgbClr val="000000">
                <a:alpha val="0"/>
              </a:srgbClr>
            </a:solidFill>
            <a:prstDash val="solid"/>
            <a:miter lim="0"/>
            <a:headEnd/>
            <a:tailEnd/>
          </a:ln>
          <a:effectLst/>
          <a:extLst/>
        </p:spPr>
        <p:txBody>
          <a:bodyPr lIns="0" tIns="0" rIns="0" bIns="0" anchor="ctr"/>
          <a:lstStyle/>
          <a:p>
            <a:pPr algn="ctr" defTabSz="274566">
              <a:lnSpc>
                <a:spcPct val="120000"/>
              </a:lnSpc>
              <a:defRPr/>
            </a:pPr>
            <a:endParaRPr lang="es-ES" sz="800">
              <a:solidFill>
                <a:schemeClr val="bg1">
                  <a:lumMod val="50000"/>
                </a:schemeClr>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4" name="AutoShape 21">
            <a:extLst>
              <a:ext uri="{FF2B5EF4-FFF2-40B4-BE49-F238E27FC236}">
                <a16:creationId xmlns:a16="http://schemas.microsoft.com/office/drawing/2014/main" id="{11244C6F-0B42-4B17-A6B2-E38E3CF732AD}"/>
              </a:ext>
            </a:extLst>
          </p:cNvPr>
          <p:cNvSpPr>
            <a:spLocks/>
          </p:cNvSpPr>
          <p:nvPr/>
        </p:nvSpPr>
        <p:spPr bwMode="auto">
          <a:xfrm>
            <a:off x="3430038" y="3305431"/>
            <a:ext cx="387241" cy="2183168"/>
          </a:xfrm>
          <a:prstGeom prst="roundRect">
            <a:avLst>
              <a:gd name="adj" fmla="val 50000"/>
            </a:avLst>
          </a:prstGeom>
          <a:solidFill>
            <a:srgbClr val="EB738F"/>
          </a:solidFill>
          <a:ln w="25400" cap="flat" cmpd="sng">
            <a:solidFill>
              <a:srgbClr val="000000">
                <a:alpha val="0"/>
              </a:srgbClr>
            </a:solidFill>
            <a:prstDash val="solid"/>
            <a:miter lim="0"/>
            <a:headEnd/>
            <a:tailEnd/>
          </a:ln>
          <a:effectLst/>
          <a:extLst/>
        </p:spPr>
        <p:txBody>
          <a:bodyPr lIns="0" tIns="0" rIns="0" bIns="0" anchor="ctr"/>
          <a:lstStyle/>
          <a:p>
            <a:pPr algn="ctr" defTabSz="274566">
              <a:lnSpc>
                <a:spcPct val="120000"/>
              </a:lnSpc>
              <a:defRPr/>
            </a:pPr>
            <a:endParaRPr lang="es-ES" sz="800">
              <a:solidFill>
                <a:schemeClr val="bg1">
                  <a:lumMod val="50000"/>
                </a:schemeClr>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5" name="AutoShape 22">
            <a:extLst>
              <a:ext uri="{FF2B5EF4-FFF2-40B4-BE49-F238E27FC236}">
                <a16:creationId xmlns:a16="http://schemas.microsoft.com/office/drawing/2014/main" id="{A48B1087-80EF-4788-8AF3-F7D3C9653AC9}"/>
              </a:ext>
            </a:extLst>
          </p:cNvPr>
          <p:cNvSpPr>
            <a:spLocks/>
          </p:cNvSpPr>
          <p:nvPr/>
        </p:nvSpPr>
        <p:spPr bwMode="auto">
          <a:xfrm>
            <a:off x="4172437" y="3731470"/>
            <a:ext cx="386494" cy="1757128"/>
          </a:xfrm>
          <a:prstGeom prst="roundRect">
            <a:avLst>
              <a:gd name="adj" fmla="val 50000"/>
            </a:avLst>
          </a:prstGeom>
          <a:solidFill>
            <a:srgbClr val="EB738F"/>
          </a:solidFill>
          <a:ln w="25400" cap="flat" cmpd="sng">
            <a:solidFill>
              <a:srgbClr val="000000">
                <a:alpha val="0"/>
              </a:srgbClr>
            </a:solidFill>
            <a:prstDash val="solid"/>
            <a:miter lim="0"/>
            <a:headEnd/>
            <a:tailEnd/>
          </a:ln>
          <a:effectLst/>
          <a:extLst/>
        </p:spPr>
        <p:txBody>
          <a:bodyPr lIns="0" tIns="0" rIns="0" bIns="0" anchor="ctr"/>
          <a:lstStyle/>
          <a:p>
            <a:pPr algn="ctr" defTabSz="274566">
              <a:lnSpc>
                <a:spcPct val="120000"/>
              </a:lnSpc>
              <a:defRPr/>
            </a:pPr>
            <a:endParaRPr lang="es-ES" sz="800">
              <a:solidFill>
                <a:schemeClr val="bg1">
                  <a:lumMod val="50000"/>
                </a:schemeClr>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6" name="AutoShape 23">
            <a:extLst>
              <a:ext uri="{FF2B5EF4-FFF2-40B4-BE49-F238E27FC236}">
                <a16:creationId xmlns:a16="http://schemas.microsoft.com/office/drawing/2014/main" id="{02D2AF9A-DE61-4B35-94E8-4353E18B5D8D}"/>
              </a:ext>
            </a:extLst>
          </p:cNvPr>
          <p:cNvSpPr>
            <a:spLocks/>
          </p:cNvSpPr>
          <p:nvPr/>
        </p:nvSpPr>
        <p:spPr bwMode="auto">
          <a:xfrm>
            <a:off x="4876780" y="3294240"/>
            <a:ext cx="386494" cy="2183168"/>
          </a:xfrm>
          <a:prstGeom prst="roundRect">
            <a:avLst>
              <a:gd name="adj" fmla="val 50000"/>
            </a:avLst>
          </a:prstGeom>
          <a:solidFill>
            <a:srgbClr val="EB738F"/>
          </a:solidFill>
          <a:ln w="25400" cap="flat" cmpd="sng">
            <a:solidFill>
              <a:srgbClr val="000000">
                <a:alpha val="0"/>
              </a:srgbClr>
            </a:solidFill>
            <a:prstDash val="solid"/>
            <a:miter lim="0"/>
            <a:headEnd/>
            <a:tailEnd/>
          </a:ln>
          <a:effectLst/>
          <a:extLst/>
        </p:spPr>
        <p:txBody>
          <a:bodyPr lIns="0" tIns="0" rIns="0" bIns="0" anchor="ctr"/>
          <a:lstStyle/>
          <a:p>
            <a:pPr algn="ctr" defTabSz="274566">
              <a:lnSpc>
                <a:spcPct val="120000"/>
              </a:lnSpc>
              <a:defRPr/>
            </a:pPr>
            <a:endParaRPr lang="es-ES" sz="800">
              <a:solidFill>
                <a:schemeClr val="bg1">
                  <a:lumMod val="50000"/>
                </a:schemeClr>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7" name="AutoShape 24">
            <a:extLst>
              <a:ext uri="{FF2B5EF4-FFF2-40B4-BE49-F238E27FC236}">
                <a16:creationId xmlns:a16="http://schemas.microsoft.com/office/drawing/2014/main" id="{EB0BC764-EEA9-41F1-AC4F-6CF8202AA5F8}"/>
              </a:ext>
            </a:extLst>
          </p:cNvPr>
          <p:cNvSpPr>
            <a:spLocks/>
          </p:cNvSpPr>
          <p:nvPr/>
        </p:nvSpPr>
        <p:spPr bwMode="auto">
          <a:xfrm>
            <a:off x="5689312" y="3731470"/>
            <a:ext cx="386494" cy="1757128"/>
          </a:xfrm>
          <a:prstGeom prst="roundRect">
            <a:avLst>
              <a:gd name="adj" fmla="val 50000"/>
            </a:avLst>
          </a:prstGeom>
          <a:solidFill>
            <a:srgbClr val="EB738F"/>
          </a:solidFill>
          <a:ln w="25400" cap="flat" cmpd="sng">
            <a:solidFill>
              <a:srgbClr val="000000">
                <a:alpha val="0"/>
              </a:srgbClr>
            </a:solidFill>
            <a:prstDash val="solid"/>
            <a:miter lim="0"/>
            <a:headEnd/>
            <a:tailEnd/>
          </a:ln>
          <a:effectLst/>
          <a:extLst/>
        </p:spPr>
        <p:txBody>
          <a:bodyPr lIns="0" tIns="0" rIns="0" bIns="0" anchor="ctr"/>
          <a:lstStyle/>
          <a:p>
            <a:pPr algn="ctr" defTabSz="274566">
              <a:lnSpc>
                <a:spcPct val="120000"/>
              </a:lnSpc>
              <a:defRPr/>
            </a:pPr>
            <a:endParaRPr lang="es-ES" sz="800">
              <a:solidFill>
                <a:schemeClr val="bg1">
                  <a:lumMod val="50000"/>
                </a:schemeClr>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8" name="AutoShape 25">
            <a:extLst>
              <a:ext uri="{FF2B5EF4-FFF2-40B4-BE49-F238E27FC236}">
                <a16:creationId xmlns:a16="http://schemas.microsoft.com/office/drawing/2014/main" id="{24AE2AA8-47D4-4164-B679-D4EC0E9C4B52}"/>
              </a:ext>
            </a:extLst>
          </p:cNvPr>
          <p:cNvSpPr>
            <a:spLocks/>
          </p:cNvSpPr>
          <p:nvPr/>
        </p:nvSpPr>
        <p:spPr bwMode="auto">
          <a:xfrm>
            <a:off x="5657974" y="3369597"/>
            <a:ext cx="447676" cy="323820"/>
          </a:xfrm>
          <a:custGeom>
            <a:avLst/>
            <a:gdLst>
              <a:gd name="T0" fmla="*/ 476250 w 21600"/>
              <a:gd name="T1" fmla="*/ 344488 h 21600"/>
              <a:gd name="T2" fmla="*/ 476250 w 21600"/>
              <a:gd name="T3" fmla="*/ 344488 h 21600"/>
              <a:gd name="T4" fmla="*/ 476250 w 21600"/>
              <a:gd name="T5" fmla="*/ 344488 h 21600"/>
              <a:gd name="T6" fmla="*/ 476250 w 21600"/>
              <a:gd name="T7" fmla="*/ 344488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600" y="0"/>
                </a:lnTo>
                <a:lnTo>
                  <a:pt x="21600" y="21600"/>
                </a:lnTo>
                <a:lnTo>
                  <a:pt x="0" y="21600"/>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ctr">
              <a:lnSpc>
                <a:spcPct val="120000"/>
              </a:lnSpc>
            </a:pPr>
            <a:r>
              <a:rPr lang="es-ES" altLang="zh-CN" sz="140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35%</a:t>
            </a:r>
          </a:p>
        </p:txBody>
      </p:sp>
      <p:sp>
        <p:nvSpPr>
          <p:cNvPr id="29" name="AutoShape 26">
            <a:extLst>
              <a:ext uri="{FF2B5EF4-FFF2-40B4-BE49-F238E27FC236}">
                <a16:creationId xmlns:a16="http://schemas.microsoft.com/office/drawing/2014/main" id="{5593FBA6-FEFE-4682-A24A-B60955CFFE0B}"/>
              </a:ext>
            </a:extLst>
          </p:cNvPr>
          <p:cNvSpPr>
            <a:spLocks/>
          </p:cNvSpPr>
          <p:nvPr/>
        </p:nvSpPr>
        <p:spPr bwMode="auto">
          <a:xfrm>
            <a:off x="5476487" y="5628813"/>
            <a:ext cx="838259" cy="179932"/>
          </a:xfrm>
          <a:custGeom>
            <a:avLst/>
            <a:gdLst>
              <a:gd name="T0" fmla="*/ 669131 w 21600"/>
              <a:gd name="T1" fmla="*/ 245269 h 21600"/>
              <a:gd name="T2" fmla="*/ 669131 w 21600"/>
              <a:gd name="T3" fmla="*/ 245269 h 21600"/>
              <a:gd name="T4" fmla="*/ 669131 w 21600"/>
              <a:gd name="T5" fmla="*/ 245269 h 21600"/>
              <a:gd name="T6" fmla="*/ 669131 w 21600"/>
              <a:gd name="T7" fmla="*/ 245269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599" y="0"/>
                </a:lnTo>
                <a:lnTo>
                  <a:pt x="21599" y="21599"/>
                </a:lnTo>
                <a:lnTo>
                  <a:pt x="0" y="21599"/>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ctr">
              <a:lnSpc>
                <a:spcPct val="120000"/>
              </a:lnSpc>
            </a:pPr>
            <a:r>
              <a:rPr lang="zh-CN" altLang="en-US" sz="11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文字内容</a:t>
            </a:r>
            <a:endParaRPr lang="es-ES" altLang="zh-CN" sz="11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30" name="组合 29">
            <a:extLst>
              <a:ext uri="{FF2B5EF4-FFF2-40B4-BE49-F238E27FC236}">
                <a16:creationId xmlns:a16="http://schemas.microsoft.com/office/drawing/2014/main" id="{EFDA966E-81D3-42C3-B3D0-01B824C44093}"/>
              </a:ext>
            </a:extLst>
          </p:cNvPr>
          <p:cNvGrpSpPr/>
          <p:nvPr/>
        </p:nvGrpSpPr>
        <p:grpSpPr>
          <a:xfrm flipH="1">
            <a:off x="6787612" y="1915454"/>
            <a:ext cx="4451142" cy="4049484"/>
            <a:chOff x="6080182" y="2248925"/>
            <a:chExt cx="4276739" cy="4049484"/>
          </a:xfrm>
          <a:solidFill>
            <a:srgbClr val="EB738F"/>
          </a:solidFill>
        </p:grpSpPr>
        <p:sp>
          <p:nvSpPr>
            <p:cNvPr id="31" name="Rectangle 170">
              <a:extLst>
                <a:ext uri="{FF2B5EF4-FFF2-40B4-BE49-F238E27FC236}">
                  <a16:creationId xmlns:a16="http://schemas.microsoft.com/office/drawing/2014/main" id="{24E14B8D-4B10-4390-A20C-0D8892A25C4F}"/>
                </a:ext>
              </a:extLst>
            </p:cNvPr>
            <p:cNvSpPr/>
            <p:nvPr/>
          </p:nvSpPr>
          <p:spPr>
            <a:xfrm flipH="1">
              <a:off x="6080182" y="2248925"/>
              <a:ext cx="4276739" cy="870805"/>
            </a:xfrm>
            <a:prstGeom prst="rect">
              <a:avLst/>
            </a:prstGeom>
            <a:grp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600">
                <a:solidFill>
                  <a:schemeClr val="bg1"/>
                </a:solidFill>
              </a:endParaRPr>
            </a:p>
          </p:txBody>
        </p:sp>
        <p:sp>
          <p:nvSpPr>
            <p:cNvPr id="32" name="Rectangle 171">
              <a:extLst>
                <a:ext uri="{FF2B5EF4-FFF2-40B4-BE49-F238E27FC236}">
                  <a16:creationId xmlns:a16="http://schemas.microsoft.com/office/drawing/2014/main" id="{A373B1E8-0ECF-4798-A73E-85A5682C2C25}"/>
                </a:ext>
              </a:extLst>
            </p:cNvPr>
            <p:cNvSpPr/>
            <p:nvPr/>
          </p:nvSpPr>
          <p:spPr>
            <a:xfrm flipH="1">
              <a:off x="6080182" y="3317260"/>
              <a:ext cx="4276739" cy="870805"/>
            </a:xfrm>
            <a:prstGeom prst="rect">
              <a:avLst/>
            </a:prstGeom>
            <a:grp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600">
                <a:solidFill>
                  <a:schemeClr val="bg1"/>
                </a:solidFill>
              </a:endParaRPr>
            </a:p>
          </p:txBody>
        </p:sp>
        <p:sp>
          <p:nvSpPr>
            <p:cNvPr id="33" name="Rectangle 24">
              <a:extLst>
                <a:ext uri="{FF2B5EF4-FFF2-40B4-BE49-F238E27FC236}">
                  <a16:creationId xmlns:a16="http://schemas.microsoft.com/office/drawing/2014/main" id="{DFAD99E8-7D1C-48F6-86F7-96E0B9536905}"/>
                </a:ext>
              </a:extLst>
            </p:cNvPr>
            <p:cNvSpPr>
              <a:spLocks/>
            </p:cNvSpPr>
            <p:nvPr/>
          </p:nvSpPr>
          <p:spPr bwMode="auto">
            <a:xfrm>
              <a:off x="6288403" y="2462114"/>
              <a:ext cx="3860298" cy="625210"/>
            </a:xfrm>
            <a:prstGeom prst="rect">
              <a:avLst/>
            </a:prstGeom>
            <a:grpFill/>
            <a:ln>
              <a:noFill/>
            </a:ln>
            <a:extLs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r>
                <a:rPr lang="zh-CN" altLang="en-US" sz="1200" dirty="0">
                  <a:solidFill>
                    <a:schemeClr val="bg1"/>
                  </a:solidFill>
                  <a:latin typeface="微软雅黑" panose="020B0503020204020204" pitchFamily="34" charset="-122"/>
                  <a:ea typeface="微软雅黑" panose="020B0503020204020204" pitchFamily="34" charset="-122"/>
                  <a:cs typeface="Lato Regular"/>
                </a:rPr>
                <a:t>点击此处更换</a:t>
              </a:r>
              <a:r>
                <a:rPr lang="zh-CN" altLang="en-US" sz="1200" dirty="0" smtClean="0">
                  <a:solidFill>
                    <a:schemeClr val="bg1"/>
                  </a:solidFill>
                  <a:latin typeface="微软雅黑" panose="020B0503020204020204" pitchFamily="34" charset="-122"/>
                  <a:ea typeface="微软雅黑" panose="020B0503020204020204" pitchFamily="34" charset="-122"/>
                  <a:cs typeface="Lato Regular"/>
                </a:rPr>
                <a:t>文本点击</a:t>
              </a:r>
              <a:r>
                <a:rPr lang="zh-CN" altLang="en-US" sz="1200" dirty="0">
                  <a:solidFill>
                    <a:schemeClr val="bg1"/>
                  </a:solidFill>
                  <a:latin typeface="微软雅黑" panose="020B0503020204020204" pitchFamily="34" charset="-122"/>
                  <a:ea typeface="微软雅黑" panose="020B0503020204020204" pitchFamily="34" charset="-122"/>
                  <a:cs typeface="Lato Regular"/>
                </a:rPr>
                <a:t>此处更换</a:t>
              </a:r>
              <a:r>
                <a:rPr lang="zh-CN" altLang="en-US" sz="1200" dirty="0" smtClean="0">
                  <a:solidFill>
                    <a:schemeClr val="bg1"/>
                  </a:solidFill>
                  <a:latin typeface="微软雅黑" panose="020B0503020204020204" pitchFamily="34" charset="-122"/>
                  <a:ea typeface="微软雅黑" panose="020B0503020204020204" pitchFamily="34" charset="-122"/>
                  <a:cs typeface="Lato Regular"/>
                </a:rPr>
                <a:t>文本</a:t>
              </a:r>
              <a:endParaRPr lang="en-US" altLang="zh-CN" sz="1200" dirty="0">
                <a:solidFill>
                  <a:schemeClr val="bg1"/>
                </a:solidFill>
                <a:latin typeface="微软雅黑" panose="020B0503020204020204" pitchFamily="34" charset="-122"/>
                <a:ea typeface="微软雅黑" panose="020B0503020204020204" pitchFamily="34" charset="-122"/>
                <a:cs typeface="Lato Regular"/>
              </a:endParaRPr>
            </a:p>
            <a:p>
              <a:r>
                <a:rPr lang="zh-CN" altLang="en-US" sz="1200" dirty="0">
                  <a:solidFill>
                    <a:schemeClr val="bg1"/>
                  </a:solidFill>
                  <a:latin typeface="微软雅黑" panose="020B0503020204020204" pitchFamily="34" charset="-122"/>
                  <a:ea typeface="微软雅黑" panose="020B0503020204020204" pitchFamily="34" charset="-122"/>
                  <a:cs typeface="Lato Regular"/>
                </a:rPr>
                <a:t>点击此处更换</a:t>
              </a:r>
              <a:r>
                <a:rPr lang="zh-CN" altLang="en-US" sz="1200" dirty="0" smtClean="0">
                  <a:solidFill>
                    <a:schemeClr val="bg1"/>
                  </a:solidFill>
                  <a:latin typeface="微软雅黑" panose="020B0503020204020204" pitchFamily="34" charset="-122"/>
                  <a:ea typeface="微软雅黑" panose="020B0503020204020204" pitchFamily="34" charset="-122"/>
                  <a:cs typeface="Lato Regular"/>
                </a:rPr>
                <a:t>文本点击</a:t>
              </a:r>
              <a:r>
                <a:rPr lang="zh-CN" altLang="en-US" sz="1200" dirty="0">
                  <a:solidFill>
                    <a:schemeClr val="bg1"/>
                  </a:solidFill>
                  <a:latin typeface="微软雅黑" panose="020B0503020204020204" pitchFamily="34" charset="-122"/>
                  <a:ea typeface="微软雅黑" panose="020B0503020204020204" pitchFamily="34" charset="-122"/>
                  <a:cs typeface="Lato Regular"/>
                </a:rPr>
                <a:t>此处更换</a:t>
              </a:r>
              <a:r>
                <a:rPr lang="zh-CN" altLang="en-US" sz="1200" dirty="0" smtClean="0">
                  <a:solidFill>
                    <a:schemeClr val="bg1"/>
                  </a:solidFill>
                  <a:latin typeface="微软雅黑" panose="020B0503020204020204" pitchFamily="34" charset="-122"/>
                  <a:ea typeface="微软雅黑" panose="020B0503020204020204" pitchFamily="34" charset="-122"/>
                  <a:cs typeface="Lato Regular"/>
                </a:rPr>
                <a:t>文本</a:t>
              </a:r>
              <a:endParaRPr lang="en-US" altLang="zh-CN" sz="1200" dirty="0">
                <a:solidFill>
                  <a:schemeClr val="bg1"/>
                </a:solidFill>
                <a:latin typeface="微软雅黑" panose="020B0503020204020204" pitchFamily="34" charset="-122"/>
                <a:ea typeface="微软雅黑" panose="020B0503020204020204" pitchFamily="34" charset="-122"/>
                <a:cs typeface="Lato Regular"/>
              </a:endParaRPr>
            </a:p>
            <a:p>
              <a:endParaRPr lang="en-US" altLang="zh-CN" sz="1200" dirty="0">
                <a:solidFill>
                  <a:schemeClr val="bg1"/>
                </a:solidFill>
                <a:latin typeface="微软雅黑" panose="020B0503020204020204" pitchFamily="34" charset="-122"/>
                <a:ea typeface="微软雅黑" panose="020B0503020204020204" pitchFamily="34" charset="-122"/>
                <a:cs typeface="Lato Regular"/>
              </a:endParaRPr>
            </a:p>
          </p:txBody>
        </p:sp>
        <p:sp>
          <p:nvSpPr>
            <p:cNvPr id="34" name="Rectangle 24">
              <a:extLst>
                <a:ext uri="{FF2B5EF4-FFF2-40B4-BE49-F238E27FC236}">
                  <a16:creationId xmlns:a16="http://schemas.microsoft.com/office/drawing/2014/main" id="{0FC10AB3-07ED-44BD-BDB5-716192CFAEDB}"/>
                </a:ext>
              </a:extLst>
            </p:cNvPr>
            <p:cNvSpPr>
              <a:spLocks/>
            </p:cNvSpPr>
            <p:nvPr/>
          </p:nvSpPr>
          <p:spPr bwMode="auto">
            <a:xfrm>
              <a:off x="6229972" y="3452665"/>
              <a:ext cx="3860298" cy="625210"/>
            </a:xfrm>
            <a:prstGeom prst="rect">
              <a:avLst/>
            </a:prstGeom>
            <a:grpFill/>
            <a:ln>
              <a:noFill/>
            </a:ln>
            <a:extLs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r>
                <a:rPr lang="zh-CN" altLang="en-US" sz="1200" dirty="0">
                  <a:solidFill>
                    <a:schemeClr val="bg1"/>
                  </a:solidFill>
                  <a:latin typeface="微软雅黑" panose="020B0503020204020204" pitchFamily="34" charset="-122"/>
                  <a:ea typeface="微软雅黑" panose="020B0503020204020204" pitchFamily="34" charset="-122"/>
                  <a:cs typeface="Lato Regular"/>
                </a:rPr>
                <a:t>点击此处更换</a:t>
              </a:r>
              <a:r>
                <a:rPr lang="zh-CN" altLang="en-US" sz="1200" dirty="0" smtClean="0">
                  <a:solidFill>
                    <a:schemeClr val="bg1"/>
                  </a:solidFill>
                  <a:latin typeface="微软雅黑" panose="020B0503020204020204" pitchFamily="34" charset="-122"/>
                  <a:ea typeface="微软雅黑" panose="020B0503020204020204" pitchFamily="34" charset="-122"/>
                  <a:cs typeface="Lato Regular"/>
                </a:rPr>
                <a:t>文本点击</a:t>
              </a:r>
              <a:r>
                <a:rPr lang="zh-CN" altLang="en-US" sz="1200" dirty="0">
                  <a:solidFill>
                    <a:schemeClr val="bg1"/>
                  </a:solidFill>
                  <a:latin typeface="微软雅黑" panose="020B0503020204020204" pitchFamily="34" charset="-122"/>
                  <a:ea typeface="微软雅黑" panose="020B0503020204020204" pitchFamily="34" charset="-122"/>
                  <a:cs typeface="Lato Regular"/>
                </a:rPr>
                <a:t>此处更换</a:t>
              </a:r>
              <a:r>
                <a:rPr lang="zh-CN" altLang="en-US" sz="1200" dirty="0" smtClean="0">
                  <a:solidFill>
                    <a:schemeClr val="bg1"/>
                  </a:solidFill>
                  <a:latin typeface="微软雅黑" panose="020B0503020204020204" pitchFamily="34" charset="-122"/>
                  <a:ea typeface="微软雅黑" panose="020B0503020204020204" pitchFamily="34" charset="-122"/>
                  <a:cs typeface="Lato Regular"/>
                </a:rPr>
                <a:t>文本</a:t>
              </a:r>
              <a:endParaRPr lang="en-US" altLang="zh-CN" sz="1200" dirty="0">
                <a:solidFill>
                  <a:schemeClr val="bg1"/>
                </a:solidFill>
                <a:latin typeface="微软雅黑" panose="020B0503020204020204" pitchFamily="34" charset="-122"/>
                <a:ea typeface="微软雅黑" panose="020B0503020204020204" pitchFamily="34" charset="-122"/>
                <a:cs typeface="Lato Regular"/>
              </a:endParaRPr>
            </a:p>
            <a:p>
              <a:r>
                <a:rPr lang="zh-CN" altLang="en-US" sz="1200" dirty="0">
                  <a:solidFill>
                    <a:schemeClr val="bg1"/>
                  </a:solidFill>
                  <a:latin typeface="微软雅黑" panose="020B0503020204020204" pitchFamily="34" charset="-122"/>
                  <a:ea typeface="微软雅黑" panose="020B0503020204020204" pitchFamily="34" charset="-122"/>
                  <a:cs typeface="Lato Regular"/>
                </a:rPr>
                <a:t>点击此处更换</a:t>
              </a:r>
              <a:r>
                <a:rPr lang="zh-CN" altLang="en-US" sz="1200" dirty="0" smtClean="0">
                  <a:solidFill>
                    <a:schemeClr val="bg1"/>
                  </a:solidFill>
                  <a:latin typeface="微软雅黑" panose="020B0503020204020204" pitchFamily="34" charset="-122"/>
                  <a:ea typeface="微软雅黑" panose="020B0503020204020204" pitchFamily="34" charset="-122"/>
                  <a:cs typeface="Lato Regular"/>
                </a:rPr>
                <a:t>文本点击</a:t>
              </a:r>
              <a:r>
                <a:rPr lang="zh-CN" altLang="en-US" sz="1200" dirty="0">
                  <a:solidFill>
                    <a:schemeClr val="bg1"/>
                  </a:solidFill>
                  <a:latin typeface="微软雅黑" panose="020B0503020204020204" pitchFamily="34" charset="-122"/>
                  <a:ea typeface="微软雅黑" panose="020B0503020204020204" pitchFamily="34" charset="-122"/>
                  <a:cs typeface="Lato Regular"/>
                </a:rPr>
                <a:t>此处更换</a:t>
              </a:r>
              <a:r>
                <a:rPr lang="zh-CN" altLang="en-US" sz="1200" dirty="0" smtClean="0">
                  <a:solidFill>
                    <a:schemeClr val="bg1"/>
                  </a:solidFill>
                  <a:latin typeface="微软雅黑" panose="020B0503020204020204" pitchFamily="34" charset="-122"/>
                  <a:ea typeface="微软雅黑" panose="020B0503020204020204" pitchFamily="34" charset="-122"/>
                  <a:cs typeface="Lato Regular"/>
                </a:rPr>
                <a:t>文本</a:t>
              </a:r>
              <a:endParaRPr lang="en-US" altLang="zh-CN" sz="1200" dirty="0">
                <a:solidFill>
                  <a:schemeClr val="bg1"/>
                </a:solidFill>
                <a:latin typeface="微软雅黑" panose="020B0503020204020204" pitchFamily="34" charset="-122"/>
                <a:ea typeface="微软雅黑" panose="020B0503020204020204" pitchFamily="34" charset="-122"/>
                <a:cs typeface="Lato Regular"/>
              </a:endParaRPr>
            </a:p>
            <a:p>
              <a:endParaRPr lang="en-US" altLang="zh-CN" sz="1200" dirty="0">
                <a:solidFill>
                  <a:schemeClr val="bg1"/>
                </a:solidFill>
                <a:latin typeface="微软雅黑" panose="020B0503020204020204" pitchFamily="34" charset="-122"/>
                <a:ea typeface="微软雅黑" panose="020B0503020204020204" pitchFamily="34" charset="-122"/>
                <a:cs typeface="Lato Regular"/>
              </a:endParaRPr>
            </a:p>
          </p:txBody>
        </p:sp>
        <p:sp>
          <p:nvSpPr>
            <p:cNvPr id="35" name="Rectangle 174">
              <a:extLst>
                <a:ext uri="{FF2B5EF4-FFF2-40B4-BE49-F238E27FC236}">
                  <a16:creationId xmlns:a16="http://schemas.microsoft.com/office/drawing/2014/main" id="{7D720EA6-B639-443D-A409-4914E7DAA750}"/>
                </a:ext>
              </a:extLst>
            </p:cNvPr>
            <p:cNvSpPr/>
            <p:nvPr/>
          </p:nvSpPr>
          <p:spPr>
            <a:xfrm flipH="1">
              <a:off x="6080182" y="4359270"/>
              <a:ext cx="4276739" cy="870805"/>
            </a:xfrm>
            <a:prstGeom prst="rect">
              <a:avLst/>
            </a:prstGeom>
            <a:grp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600">
                <a:solidFill>
                  <a:schemeClr val="bg1"/>
                </a:solidFill>
              </a:endParaRPr>
            </a:p>
          </p:txBody>
        </p:sp>
        <p:sp>
          <p:nvSpPr>
            <p:cNvPr id="36" name="Rectangle 175">
              <a:extLst>
                <a:ext uri="{FF2B5EF4-FFF2-40B4-BE49-F238E27FC236}">
                  <a16:creationId xmlns:a16="http://schemas.microsoft.com/office/drawing/2014/main" id="{28918874-214E-44DB-AD13-A96DFAE5F8AB}"/>
                </a:ext>
              </a:extLst>
            </p:cNvPr>
            <p:cNvSpPr/>
            <p:nvPr/>
          </p:nvSpPr>
          <p:spPr>
            <a:xfrm flipH="1">
              <a:off x="6080182" y="5427604"/>
              <a:ext cx="4276739" cy="870805"/>
            </a:xfrm>
            <a:prstGeom prst="rect">
              <a:avLst/>
            </a:prstGeom>
            <a:grp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600">
                <a:solidFill>
                  <a:schemeClr val="bg1"/>
                </a:solidFill>
              </a:endParaRPr>
            </a:p>
          </p:txBody>
        </p:sp>
        <p:sp>
          <p:nvSpPr>
            <p:cNvPr id="37" name="Rectangle 24">
              <a:extLst>
                <a:ext uri="{FF2B5EF4-FFF2-40B4-BE49-F238E27FC236}">
                  <a16:creationId xmlns:a16="http://schemas.microsoft.com/office/drawing/2014/main" id="{3DA85B5A-F457-4C7A-BCD0-2102784D792F}"/>
                </a:ext>
              </a:extLst>
            </p:cNvPr>
            <p:cNvSpPr>
              <a:spLocks/>
            </p:cNvSpPr>
            <p:nvPr/>
          </p:nvSpPr>
          <p:spPr bwMode="auto">
            <a:xfrm>
              <a:off x="6229972" y="4488327"/>
              <a:ext cx="3860298" cy="625210"/>
            </a:xfrm>
            <a:prstGeom prst="rect">
              <a:avLst/>
            </a:prstGeom>
            <a:grpFill/>
            <a:ln>
              <a:noFill/>
            </a:ln>
            <a:extLs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r>
                <a:rPr lang="zh-CN" altLang="en-US" sz="1200" dirty="0">
                  <a:solidFill>
                    <a:schemeClr val="bg1"/>
                  </a:solidFill>
                  <a:latin typeface="微软雅黑" panose="020B0503020204020204" pitchFamily="34" charset="-122"/>
                  <a:ea typeface="微软雅黑" panose="020B0503020204020204" pitchFamily="34" charset="-122"/>
                  <a:cs typeface="Lato Regular"/>
                </a:rPr>
                <a:t>点击此处更换</a:t>
              </a:r>
              <a:r>
                <a:rPr lang="zh-CN" altLang="en-US" sz="1200" dirty="0" smtClean="0">
                  <a:solidFill>
                    <a:schemeClr val="bg1"/>
                  </a:solidFill>
                  <a:latin typeface="微软雅黑" panose="020B0503020204020204" pitchFamily="34" charset="-122"/>
                  <a:ea typeface="微软雅黑" panose="020B0503020204020204" pitchFamily="34" charset="-122"/>
                  <a:cs typeface="Lato Regular"/>
                </a:rPr>
                <a:t>文本点击</a:t>
              </a:r>
              <a:r>
                <a:rPr lang="zh-CN" altLang="en-US" sz="1200" dirty="0">
                  <a:solidFill>
                    <a:schemeClr val="bg1"/>
                  </a:solidFill>
                  <a:latin typeface="微软雅黑" panose="020B0503020204020204" pitchFamily="34" charset="-122"/>
                  <a:ea typeface="微软雅黑" panose="020B0503020204020204" pitchFamily="34" charset="-122"/>
                  <a:cs typeface="Lato Regular"/>
                </a:rPr>
                <a:t>此处更换</a:t>
              </a:r>
              <a:r>
                <a:rPr lang="zh-CN" altLang="en-US" sz="1200" dirty="0" smtClean="0">
                  <a:solidFill>
                    <a:schemeClr val="bg1"/>
                  </a:solidFill>
                  <a:latin typeface="微软雅黑" panose="020B0503020204020204" pitchFamily="34" charset="-122"/>
                  <a:ea typeface="微软雅黑" panose="020B0503020204020204" pitchFamily="34" charset="-122"/>
                  <a:cs typeface="Lato Regular"/>
                </a:rPr>
                <a:t>文本</a:t>
              </a:r>
              <a:endParaRPr lang="en-US" altLang="zh-CN" sz="1200" dirty="0">
                <a:solidFill>
                  <a:schemeClr val="bg1"/>
                </a:solidFill>
                <a:latin typeface="微软雅黑" panose="020B0503020204020204" pitchFamily="34" charset="-122"/>
                <a:ea typeface="微软雅黑" panose="020B0503020204020204" pitchFamily="34" charset="-122"/>
                <a:cs typeface="Lato Regular"/>
              </a:endParaRPr>
            </a:p>
            <a:p>
              <a:r>
                <a:rPr lang="zh-CN" altLang="en-US" sz="1200" dirty="0">
                  <a:solidFill>
                    <a:schemeClr val="bg1"/>
                  </a:solidFill>
                  <a:latin typeface="微软雅黑" panose="020B0503020204020204" pitchFamily="34" charset="-122"/>
                  <a:ea typeface="微软雅黑" panose="020B0503020204020204" pitchFamily="34" charset="-122"/>
                  <a:cs typeface="Lato Regular"/>
                </a:rPr>
                <a:t>点击此处更换</a:t>
              </a:r>
              <a:r>
                <a:rPr lang="zh-CN" altLang="en-US" sz="1200" dirty="0" smtClean="0">
                  <a:solidFill>
                    <a:schemeClr val="bg1"/>
                  </a:solidFill>
                  <a:latin typeface="微软雅黑" panose="020B0503020204020204" pitchFamily="34" charset="-122"/>
                  <a:ea typeface="微软雅黑" panose="020B0503020204020204" pitchFamily="34" charset="-122"/>
                  <a:cs typeface="Lato Regular"/>
                </a:rPr>
                <a:t>文本点击</a:t>
              </a:r>
              <a:r>
                <a:rPr lang="zh-CN" altLang="en-US" sz="1200" dirty="0">
                  <a:solidFill>
                    <a:schemeClr val="bg1"/>
                  </a:solidFill>
                  <a:latin typeface="微软雅黑" panose="020B0503020204020204" pitchFamily="34" charset="-122"/>
                  <a:ea typeface="微软雅黑" panose="020B0503020204020204" pitchFamily="34" charset="-122"/>
                  <a:cs typeface="Lato Regular"/>
                </a:rPr>
                <a:t>此处更换</a:t>
              </a:r>
              <a:r>
                <a:rPr lang="zh-CN" altLang="en-US" sz="1200" dirty="0" smtClean="0">
                  <a:solidFill>
                    <a:schemeClr val="bg1"/>
                  </a:solidFill>
                  <a:latin typeface="微软雅黑" panose="020B0503020204020204" pitchFamily="34" charset="-122"/>
                  <a:ea typeface="微软雅黑" panose="020B0503020204020204" pitchFamily="34" charset="-122"/>
                  <a:cs typeface="Lato Regular"/>
                </a:rPr>
                <a:t>文本</a:t>
              </a:r>
              <a:endParaRPr lang="en-US" altLang="zh-CN" sz="1200" dirty="0">
                <a:solidFill>
                  <a:schemeClr val="bg1"/>
                </a:solidFill>
                <a:latin typeface="微软雅黑" panose="020B0503020204020204" pitchFamily="34" charset="-122"/>
                <a:ea typeface="微软雅黑" panose="020B0503020204020204" pitchFamily="34" charset="-122"/>
                <a:cs typeface="Lato Regular"/>
              </a:endParaRPr>
            </a:p>
            <a:p>
              <a:endParaRPr lang="en-US" altLang="zh-CN" sz="1200" dirty="0">
                <a:solidFill>
                  <a:schemeClr val="bg1"/>
                </a:solidFill>
                <a:latin typeface="微软雅黑" panose="020B0503020204020204" pitchFamily="34" charset="-122"/>
                <a:ea typeface="微软雅黑" panose="020B0503020204020204" pitchFamily="34" charset="-122"/>
                <a:cs typeface="Lato Regular"/>
              </a:endParaRPr>
            </a:p>
          </p:txBody>
        </p:sp>
        <p:sp>
          <p:nvSpPr>
            <p:cNvPr id="38" name="Rectangle 24">
              <a:extLst>
                <a:ext uri="{FF2B5EF4-FFF2-40B4-BE49-F238E27FC236}">
                  <a16:creationId xmlns:a16="http://schemas.microsoft.com/office/drawing/2014/main" id="{0E93ACCB-9DC0-4387-877D-8E60482611E9}"/>
                </a:ext>
              </a:extLst>
            </p:cNvPr>
            <p:cNvSpPr>
              <a:spLocks/>
            </p:cNvSpPr>
            <p:nvPr/>
          </p:nvSpPr>
          <p:spPr bwMode="auto">
            <a:xfrm>
              <a:off x="6229972" y="5585312"/>
              <a:ext cx="3860298" cy="625210"/>
            </a:xfrm>
            <a:prstGeom prst="rect">
              <a:avLst/>
            </a:prstGeom>
            <a:grpFill/>
            <a:ln>
              <a:noFill/>
            </a:ln>
            <a:extLs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r>
                <a:rPr lang="zh-CN" altLang="en-US" sz="1200" dirty="0">
                  <a:solidFill>
                    <a:schemeClr val="bg1"/>
                  </a:solidFill>
                  <a:latin typeface="微软雅黑" panose="020B0503020204020204" pitchFamily="34" charset="-122"/>
                  <a:ea typeface="微软雅黑" panose="020B0503020204020204" pitchFamily="34" charset="-122"/>
                  <a:cs typeface="Lato Regular"/>
                </a:rPr>
                <a:t>点击此处更换</a:t>
              </a:r>
              <a:r>
                <a:rPr lang="zh-CN" altLang="en-US" sz="1200" dirty="0" smtClean="0">
                  <a:solidFill>
                    <a:schemeClr val="bg1"/>
                  </a:solidFill>
                  <a:latin typeface="微软雅黑" panose="020B0503020204020204" pitchFamily="34" charset="-122"/>
                  <a:ea typeface="微软雅黑" panose="020B0503020204020204" pitchFamily="34" charset="-122"/>
                  <a:cs typeface="Lato Regular"/>
                </a:rPr>
                <a:t>文本点击</a:t>
              </a:r>
              <a:r>
                <a:rPr lang="zh-CN" altLang="en-US" sz="1200" dirty="0">
                  <a:solidFill>
                    <a:schemeClr val="bg1"/>
                  </a:solidFill>
                  <a:latin typeface="微软雅黑" panose="020B0503020204020204" pitchFamily="34" charset="-122"/>
                  <a:ea typeface="微软雅黑" panose="020B0503020204020204" pitchFamily="34" charset="-122"/>
                  <a:cs typeface="Lato Regular"/>
                </a:rPr>
                <a:t>此处更换</a:t>
              </a:r>
              <a:r>
                <a:rPr lang="zh-CN" altLang="en-US" sz="1200" dirty="0" smtClean="0">
                  <a:solidFill>
                    <a:schemeClr val="bg1"/>
                  </a:solidFill>
                  <a:latin typeface="微软雅黑" panose="020B0503020204020204" pitchFamily="34" charset="-122"/>
                  <a:ea typeface="微软雅黑" panose="020B0503020204020204" pitchFamily="34" charset="-122"/>
                  <a:cs typeface="Lato Regular"/>
                </a:rPr>
                <a:t>文本</a:t>
              </a:r>
              <a:endParaRPr lang="en-US" altLang="zh-CN" sz="1200" dirty="0">
                <a:solidFill>
                  <a:schemeClr val="bg1"/>
                </a:solidFill>
                <a:latin typeface="微软雅黑" panose="020B0503020204020204" pitchFamily="34" charset="-122"/>
                <a:ea typeface="微软雅黑" panose="020B0503020204020204" pitchFamily="34" charset="-122"/>
                <a:cs typeface="Lato Regular"/>
              </a:endParaRPr>
            </a:p>
            <a:p>
              <a:r>
                <a:rPr lang="zh-CN" altLang="en-US" sz="1200" dirty="0">
                  <a:solidFill>
                    <a:schemeClr val="bg1"/>
                  </a:solidFill>
                  <a:latin typeface="微软雅黑" panose="020B0503020204020204" pitchFamily="34" charset="-122"/>
                  <a:ea typeface="微软雅黑" panose="020B0503020204020204" pitchFamily="34" charset="-122"/>
                  <a:cs typeface="Lato Regular"/>
                </a:rPr>
                <a:t>点击此处更换</a:t>
              </a:r>
              <a:r>
                <a:rPr lang="zh-CN" altLang="en-US" sz="1200" dirty="0" smtClean="0">
                  <a:solidFill>
                    <a:schemeClr val="bg1"/>
                  </a:solidFill>
                  <a:latin typeface="微软雅黑" panose="020B0503020204020204" pitchFamily="34" charset="-122"/>
                  <a:ea typeface="微软雅黑" panose="020B0503020204020204" pitchFamily="34" charset="-122"/>
                  <a:cs typeface="Lato Regular"/>
                </a:rPr>
                <a:t>文本点击</a:t>
              </a:r>
              <a:r>
                <a:rPr lang="zh-CN" altLang="en-US" sz="1200" dirty="0">
                  <a:solidFill>
                    <a:schemeClr val="bg1"/>
                  </a:solidFill>
                  <a:latin typeface="微软雅黑" panose="020B0503020204020204" pitchFamily="34" charset="-122"/>
                  <a:ea typeface="微软雅黑" panose="020B0503020204020204" pitchFamily="34" charset="-122"/>
                  <a:cs typeface="Lato Regular"/>
                </a:rPr>
                <a:t>此处更换</a:t>
              </a:r>
              <a:r>
                <a:rPr lang="zh-CN" altLang="en-US" sz="1200" dirty="0" smtClean="0">
                  <a:solidFill>
                    <a:schemeClr val="bg1"/>
                  </a:solidFill>
                  <a:latin typeface="微软雅黑" panose="020B0503020204020204" pitchFamily="34" charset="-122"/>
                  <a:ea typeface="微软雅黑" panose="020B0503020204020204" pitchFamily="34" charset="-122"/>
                  <a:cs typeface="Lato Regular"/>
                </a:rPr>
                <a:t>文本</a:t>
              </a:r>
              <a:endParaRPr lang="en-US" altLang="zh-CN" sz="1200" dirty="0">
                <a:solidFill>
                  <a:schemeClr val="bg1"/>
                </a:solidFill>
                <a:latin typeface="微软雅黑" panose="020B0503020204020204" pitchFamily="34" charset="-122"/>
                <a:ea typeface="微软雅黑" panose="020B0503020204020204" pitchFamily="34" charset="-122"/>
                <a:cs typeface="Lato Regular"/>
              </a:endParaRPr>
            </a:p>
            <a:p>
              <a:endParaRPr lang="en-US" altLang="zh-CN" sz="1200" dirty="0">
                <a:solidFill>
                  <a:schemeClr val="bg1"/>
                </a:solidFill>
                <a:latin typeface="微软雅黑" panose="020B0503020204020204" pitchFamily="34" charset="-122"/>
                <a:ea typeface="微软雅黑" panose="020B0503020204020204" pitchFamily="34" charset="-122"/>
                <a:cs typeface="Lato Regular"/>
              </a:endParaRPr>
            </a:p>
          </p:txBody>
        </p:sp>
      </p:grpSp>
    </p:spTree>
    <p:extLst>
      <p:ext uri="{BB962C8B-B14F-4D97-AF65-F5344CB8AC3E}">
        <p14:creationId xmlns:p14="http://schemas.microsoft.com/office/powerpoint/2010/main" val="4205821484"/>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2" presetClass="entr" presetSubtype="8" fill="hold" nodeType="afterEffect">
                                  <p:stCondLst>
                                    <p:cond delay="0"/>
                                  </p:stCondLst>
                                  <p:childTnLst>
                                    <p:set>
                                      <p:cBhvr>
                                        <p:cTn id="10" dur="1" fill="hold">
                                          <p:stCondLst>
                                            <p:cond delay="0"/>
                                          </p:stCondLst>
                                        </p:cTn>
                                        <p:tgtEl>
                                          <p:spTgt spid="30"/>
                                        </p:tgtEl>
                                        <p:attrNameLst>
                                          <p:attrName>style.visibility</p:attrName>
                                        </p:attrNameLst>
                                      </p:cBhvr>
                                      <p:to>
                                        <p:strVal val="visible"/>
                                      </p:to>
                                    </p:set>
                                    <p:anim calcmode="lin" valueType="num">
                                      <p:cBhvr additive="base">
                                        <p:cTn id="11" dur="500" fill="hold"/>
                                        <p:tgtEl>
                                          <p:spTgt spid="30"/>
                                        </p:tgtEl>
                                        <p:attrNameLst>
                                          <p:attrName>ppt_x</p:attrName>
                                        </p:attrNameLst>
                                      </p:cBhvr>
                                      <p:tavLst>
                                        <p:tav tm="0">
                                          <p:val>
                                            <p:strVal val="0-#ppt_w/2"/>
                                          </p:val>
                                        </p:tav>
                                        <p:tav tm="100000">
                                          <p:val>
                                            <p:strVal val="#ppt_x"/>
                                          </p:val>
                                        </p:tav>
                                      </p:tavLst>
                                    </p:anim>
                                    <p:anim calcmode="lin" valueType="num">
                                      <p:cBhvr additive="base">
                                        <p:cTn id="12" dur="500" fill="hold"/>
                                        <p:tgtEl>
                                          <p:spTgt spid="30"/>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22" presetClass="entr" presetSubtype="4" fill="hold" grpId="0" nodeType="afterEffect">
                                  <p:stCondLst>
                                    <p:cond delay="0"/>
                                  </p:stCondLst>
                                  <p:childTnLst>
                                    <p:set>
                                      <p:cBhvr>
                                        <p:cTn id="15" dur="1" fill="hold">
                                          <p:stCondLst>
                                            <p:cond delay="0"/>
                                          </p:stCondLst>
                                        </p:cTn>
                                        <p:tgtEl>
                                          <p:spTgt spid="21"/>
                                        </p:tgtEl>
                                        <p:attrNameLst>
                                          <p:attrName>style.visibility</p:attrName>
                                        </p:attrNameLst>
                                      </p:cBhvr>
                                      <p:to>
                                        <p:strVal val="visible"/>
                                      </p:to>
                                    </p:set>
                                    <p:animEffect transition="in" filter="wipe(down)">
                                      <p:cBhvr>
                                        <p:cTn id="16" dur="250"/>
                                        <p:tgtEl>
                                          <p:spTgt spid="21"/>
                                        </p:tgtEl>
                                      </p:cBhvr>
                                    </p:animEffect>
                                  </p:childTnLst>
                                </p:cTn>
                              </p:par>
                            </p:childTnLst>
                          </p:cTn>
                        </p:par>
                        <p:par>
                          <p:cTn id="17" fill="hold">
                            <p:stCondLst>
                              <p:cond delay="1250"/>
                            </p:stCondLst>
                            <p:childTnLst>
                              <p:par>
                                <p:cTn id="18" presetID="22" presetClass="entr" presetSubtype="4" fill="hold" grpId="0" nodeType="afterEffect">
                                  <p:stCondLst>
                                    <p:cond delay="0"/>
                                  </p:stCondLst>
                                  <p:childTnLst>
                                    <p:set>
                                      <p:cBhvr>
                                        <p:cTn id="19" dur="1" fill="hold">
                                          <p:stCondLst>
                                            <p:cond delay="0"/>
                                          </p:stCondLst>
                                        </p:cTn>
                                        <p:tgtEl>
                                          <p:spTgt spid="22"/>
                                        </p:tgtEl>
                                        <p:attrNameLst>
                                          <p:attrName>style.visibility</p:attrName>
                                        </p:attrNameLst>
                                      </p:cBhvr>
                                      <p:to>
                                        <p:strVal val="visible"/>
                                      </p:to>
                                    </p:set>
                                    <p:animEffect transition="in" filter="wipe(down)">
                                      <p:cBhvr>
                                        <p:cTn id="20" dur="250"/>
                                        <p:tgtEl>
                                          <p:spTgt spid="22"/>
                                        </p:tgtEl>
                                      </p:cBhvr>
                                    </p:animEffect>
                                  </p:childTnLst>
                                </p:cTn>
                              </p:par>
                            </p:childTnLst>
                          </p:cTn>
                        </p:par>
                        <p:par>
                          <p:cTn id="21" fill="hold">
                            <p:stCondLst>
                              <p:cond delay="1500"/>
                            </p:stCondLst>
                            <p:childTnLst>
                              <p:par>
                                <p:cTn id="22" presetID="22" presetClass="entr" presetSubtype="4" fill="hold" grpId="0" nodeType="afterEffect">
                                  <p:stCondLst>
                                    <p:cond delay="0"/>
                                  </p:stCondLst>
                                  <p:childTnLst>
                                    <p:set>
                                      <p:cBhvr>
                                        <p:cTn id="23" dur="1" fill="hold">
                                          <p:stCondLst>
                                            <p:cond delay="0"/>
                                          </p:stCondLst>
                                        </p:cTn>
                                        <p:tgtEl>
                                          <p:spTgt spid="24"/>
                                        </p:tgtEl>
                                        <p:attrNameLst>
                                          <p:attrName>style.visibility</p:attrName>
                                        </p:attrNameLst>
                                      </p:cBhvr>
                                      <p:to>
                                        <p:strVal val="visible"/>
                                      </p:to>
                                    </p:set>
                                    <p:animEffect transition="in" filter="wipe(down)">
                                      <p:cBhvr>
                                        <p:cTn id="24" dur="250"/>
                                        <p:tgtEl>
                                          <p:spTgt spid="24"/>
                                        </p:tgtEl>
                                      </p:cBhvr>
                                    </p:animEffect>
                                  </p:childTnLst>
                                </p:cTn>
                              </p:par>
                            </p:childTnLst>
                          </p:cTn>
                        </p:par>
                        <p:par>
                          <p:cTn id="25" fill="hold">
                            <p:stCondLst>
                              <p:cond delay="1750"/>
                            </p:stCondLst>
                            <p:childTnLst>
                              <p:par>
                                <p:cTn id="26" presetID="22" presetClass="entr" presetSubtype="4" fill="hold" grpId="0" nodeType="afterEffect">
                                  <p:stCondLst>
                                    <p:cond delay="0"/>
                                  </p:stCondLst>
                                  <p:childTnLst>
                                    <p:set>
                                      <p:cBhvr>
                                        <p:cTn id="27" dur="1" fill="hold">
                                          <p:stCondLst>
                                            <p:cond delay="0"/>
                                          </p:stCondLst>
                                        </p:cTn>
                                        <p:tgtEl>
                                          <p:spTgt spid="25"/>
                                        </p:tgtEl>
                                        <p:attrNameLst>
                                          <p:attrName>style.visibility</p:attrName>
                                        </p:attrNameLst>
                                      </p:cBhvr>
                                      <p:to>
                                        <p:strVal val="visible"/>
                                      </p:to>
                                    </p:set>
                                    <p:animEffect transition="in" filter="wipe(down)">
                                      <p:cBhvr>
                                        <p:cTn id="28" dur="250"/>
                                        <p:tgtEl>
                                          <p:spTgt spid="25"/>
                                        </p:tgtEl>
                                      </p:cBhvr>
                                    </p:animEffect>
                                  </p:childTnLst>
                                </p:cTn>
                              </p:par>
                            </p:childTnLst>
                          </p:cTn>
                        </p:par>
                        <p:par>
                          <p:cTn id="29" fill="hold">
                            <p:stCondLst>
                              <p:cond delay="2000"/>
                            </p:stCondLst>
                            <p:childTnLst>
                              <p:par>
                                <p:cTn id="30" presetID="22" presetClass="entr" presetSubtype="4" fill="hold" grpId="0" nodeType="afterEffect">
                                  <p:stCondLst>
                                    <p:cond delay="0"/>
                                  </p:stCondLst>
                                  <p:childTnLst>
                                    <p:set>
                                      <p:cBhvr>
                                        <p:cTn id="31" dur="1" fill="hold">
                                          <p:stCondLst>
                                            <p:cond delay="0"/>
                                          </p:stCondLst>
                                        </p:cTn>
                                        <p:tgtEl>
                                          <p:spTgt spid="26"/>
                                        </p:tgtEl>
                                        <p:attrNameLst>
                                          <p:attrName>style.visibility</p:attrName>
                                        </p:attrNameLst>
                                      </p:cBhvr>
                                      <p:to>
                                        <p:strVal val="visible"/>
                                      </p:to>
                                    </p:set>
                                    <p:animEffect transition="in" filter="wipe(down)">
                                      <p:cBhvr>
                                        <p:cTn id="32" dur="250"/>
                                        <p:tgtEl>
                                          <p:spTgt spid="26"/>
                                        </p:tgtEl>
                                      </p:cBhvr>
                                    </p:animEffect>
                                  </p:childTnLst>
                                </p:cTn>
                              </p:par>
                            </p:childTnLst>
                          </p:cTn>
                        </p:par>
                        <p:par>
                          <p:cTn id="33" fill="hold">
                            <p:stCondLst>
                              <p:cond delay="2250"/>
                            </p:stCondLst>
                            <p:childTnLst>
                              <p:par>
                                <p:cTn id="34" presetID="22" presetClass="entr" presetSubtype="4" fill="hold" grpId="0" nodeType="afterEffect">
                                  <p:stCondLst>
                                    <p:cond delay="0"/>
                                  </p:stCondLst>
                                  <p:childTnLst>
                                    <p:set>
                                      <p:cBhvr>
                                        <p:cTn id="35" dur="1" fill="hold">
                                          <p:stCondLst>
                                            <p:cond delay="0"/>
                                          </p:stCondLst>
                                        </p:cTn>
                                        <p:tgtEl>
                                          <p:spTgt spid="27"/>
                                        </p:tgtEl>
                                        <p:attrNameLst>
                                          <p:attrName>style.visibility</p:attrName>
                                        </p:attrNameLst>
                                      </p:cBhvr>
                                      <p:to>
                                        <p:strVal val="visible"/>
                                      </p:to>
                                    </p:set>
                                    <p:animEffect transition="in" filter="wipe(down)">
                                      <p:cBhvr>
                                        <p:cTn id="36" dur="250"/>
                                        <p:tgtEl>
                                          <p:spTgt spid="27"/>
                                        </p:tgtEl>
                                      </p:cBhvr>
                                    </p:animEffect>
                                  </p:childTnLst>
                                </p:cTn>
                              </p:par>
                            </p:childTnLst>
                          </p:cTn>
                        </p:par>
                        <p:par>
                          <p:cTn id="37" fill="hold">
                            <p:stCondLst>
                              <p:cond delay="2500"/>
                            </p:stCondLst>
                            <p:childTnLst>
                              <p:par>
                                <p:cTn id="38" presetID="9" presetClass="entr" presetSubtype="0" fill="hold" grpId="0" nodeType="afterEffect">
                                  <p:stCondLst>
                                    <p:cond delay="0"/>
                                  </p:stCondLst>
                                  <p:childTnLst>
                                    <p:set>
                                      <p:cBhvr>
                                        <p:cTn id="39" dur="1" fill="hold">
                                          <p:stCondLst>
                                            <p:cond delay="0"/>
                                          </p:stCondLst>
                                        </p:cTn>
                                        <p:tgtEl>
                                          <p:spTgt spid="23"/>
                                        </p:tgtEl>
                                        <p:attrNameLst>
                                          <p:attrName>style.visibility</p:attrName>
                                        </p:attrNameLst>
                                      </p:cBhvr>
                                      <p:to>
                                        <p:strVal val="visible"/>
                                      </p:to>
                                    </p:set>
                                    <p:animEffect transition="in" filter="dissolve">
                                      <p:cBhvr>
                                        <p:cTn id="40" dur="250"/>
                                        <p:tgtEl>
                                          <p:spTgt spid="23"/>
                                        </p:tgtEl>
                                      </p:cBhvr>
                                    </p:animEffect>
                                  </p:childTnLst>
                                </p:cTn>
                              </p:par>
                            </p:childTnLst>
                          </p:cTn>
                        </p:par>
                        <p:par>
                          <p:cTn id="41" fill="hold">
                            <p:stCondLst>
                              <p:cond delay="2750"/>
                            </p:stCondLst>
                            <p:childTnLst>
                              <p:par>
                                <p:cTn id="42" presetID="9" presetClass="entr" presetSubtype="0" fill="hold" grpId="0" nodeType="afterEffect">
                                  <p:stCondLst>
                                    <p:cond delay="0"/>
                                  </p:stCondLst>
                                  <p:childTnLst>
                                    <p:set>
                                      <p:cBhvr>
                                        <p:cTn id="43" dur="1" fill="hold">
                                          <p:stCondLst>
                                            <p:cond delay="0"/>
                                          </p:stCondLst>
                                        </p:cTn>
                                        <p:tgtEl>
                                          <p:spTgt spid="5"/>
                                        </p:tgtEl>
                                        <p:attrNameLst>
                                          <p:attrName>style.visibility</p:attrName>
                                        </p:attrNameLst>
                                      </p:cBhvr>
                                      <p:to>
                                        <p:strVal val="visible"/>
                                      </p:to>
                                    </p:set>
                                    <p:animEffect transition="in" filter="dissolve">
                                      <p:cBhvr>
                                        <p:cTn id="44" dur="250"/>
                                        <p:tgtEl>
                                          <p:spTgt spid="5"/>
                                        </p:tgtEl>
                                      </p:cBhvr>
                                    </p:animEffect>
                                  </p:childTnLst>
                                </p:cTn>
                              </p:par>
                            </p:childTnLst>
                          </p:cTn>
                        </p:par>
                        <p:par>
                          <p:cTn id="45" fill="hold">
                            <p:stCondLst>
                              <p:cond delay="3000"/>
                            </p:stCondLst>
                            <p:childTnLst>
                              <p:par>
                                <p:cTn id="46" presetID="9" presetClass="entr" presetSubtype="0" fill="hold" grpId="0" nodeType="afterEffect">
                                  <p:stCondLst>
                                    <p:cond delay="0"/>
                                  </p:stCondLst>
                                  <p:childTnLst>
                                    <p:set>
                                      <p:cBhvr>
                                        <p:cTn id="47" dur="1" fill="hold">
                                          <p:stCondLst>
                                            <p:cond delay="0"/>
                                          </p:stCondLst>
                                        </p:cTn>
                                        <p:tgtEl>
                                          <p:spTgt spid="14"/>
                                        </p:tgtEl>
                                        <p:attrNameLst>
                                          <p:attrName>style.visibility</p:attrName>
                                        </p:attrNameLst>
                                      </p:cBhvr>
                                      <p:to>
                                        <p:strVal val="visible"/>
                                      </p:to>
                                    </p:set>
                                    <p:animEffect transition="in" filter="dissolve">
                                      <p:cBhvr>
                                        <p:cTn id="48" dur="250"/>
                                        <p:tgtEl>
                                          <p:spTgt spid="14"/>
                                        </p:tgtEl>
                                      </p:cBhvr>
                                    </p:animEffect>
                                  </p:childTnLst>
                                </p:cTn>
                              </p:par>
                            </p:childTnLst>
                          </p:cTn>
                        </p:par>
                        <p:par>
                          <p:cTn id="49" fill="hold">
                            <p:stCondLst>
                              <p:cond delay="3250"/>
                            </p:stCondLst>
                            <p:childTnLst>
                              <p:par>
                                <p:cTn id="50" presetID="9" presetClass="entr" presetSubtype="0" fill="hold" grpId="0" nodeType="afterEffect">
                                  <p:stCondLst>
                                    <p:cond delay="0"/>
                                  </p:stCondLst>
                                  <p:childTnLst>
                                    <p:set>
                                      <p:cBhvr>
                                        <p:cTn id="51" dur="1" fill="hold">
                                          <p:stCondLst>
                                            <p:cond delay="0"/>
                                          </p:stCondLst>
                                        </p:cTn>
                                        <p:tgtEl>
                                          <p:spTgt spid="15"/>
                                        </p:tgtEl>
                                        <p:attrNameLst>
                                          <p:attrName>style.visibility</p:attrName>
                                        </p:attrNameLst>
                                      </p:cBhvr>
                                      <p:to>
                                        <p:strVal val="visible"/>
                                      </p:to>
                                    </p:set>
                                    <p:animEffect transition="in" filter="dissolve">
                                      <p:cBhvr>
                                        <p:cTn id="52" dur="250"/>
                                        <p:tgtEl>
                                          <p:spTgt spid="15"/>
                                        </p:tgtEl>
                                      </p:cBhvr>
                                    </p:animEffect>
                                  </p:childTnLst>
                                </p:cTn>
                              </p:par>
                            </p:childTnLst>
                          </p:cTn>
                        </p:par>
                        <p:par>
                          <p:cTn id="53" fill="hold">
                            <p:stCondLst>
                              <p:cond delay="3500"/>
                            </p:stCondLst>
                            <p:childTnLst>
                              <p:par>
                                <p:cTn id="54" presetID="9" presetClass="entr" presetSubtype="0" fill="hold" grpId="0" nodeType="afterEffect">
                                  <p:stCondLst>
                                    <p:cond delay="0"/>
                                  </p:stCondLst>
                                  <p:childTnLst>
                                    <p:set>
                                      <p:cBhvr>
                                        <p:cTn id="55" dur="1" fill="hold">
                                          <p:stCondLst>
                                            <p:cond delay="0"/>
                                          </p:stCondLst>
                                        </p:cTn>
                                        <p:tgtEl>
                                          <p:spTgt spid="16"/>
                                        </p:tgtEl>
                                        <p:attrNameLst>
                                          <p:attrName>style.visibility</p:attrName>
                                        </p:attrNameLst>
                                      </p:cBhvr>
                                      <p:to>
                                        <p:strVal val="visible"/>
                                      </p:to>
                                    </p:set>
                                    <p:animEffect transition="in" filter="dissolve">
                                      <p:cBhvr>
                                        <p:cTn id="56" dur="250"/>
                                        <p:tgtEl>
                                          <p:spTgt spid="16"/>
                                        </p:tgtEl>
                                      </p:cBhvr>
                                    </p:animEffect>
                                  </p:childTnLst>
                                </p:cTn>
                              </p:par>
                            </p:childTnLst>
                          </p:cTn>
                        </p:par>
                        <p:par>
                          <p:cTn id="57" fill="hold">
                            <p:stCondLst>
                              <p:cond delay="3750"/>
                            </p:stCondLst>
                            <p:childTnLst>
                              <p:par>
                                <p:cTn id="58" presetID="9" presetClass="entr" presetSubtype="0" fill="hold" grpId="0" nodeType="afterEffect">
                                  <p:stCondLst>
                                    <p:cond delay="0"/>
                                  </p:stCondLst>
                                  <p:childTnLst>
                                    <p:set>
                                      <p:cBhvr>
                                        <p:cTn id="59" dur="1" fill="hold">
                                          <p:stCondLst>
                                            <p:cond delay="0"/>
                                          </p:stCondLst>
                                        </p:cTn>
                                        <p:tgtEl>
                                          <p:spTgt spid="17"/>
                                        </p:tgtEl>
                                        <p:attrNameLst>
                                          <p:attrName>style.visibility</p:attrName>
                                        </p:attrNameLst>
                                      </p:cBhvr>
                                      <p:to>
                                        <p:strVal val="visible"/>
                                      </p:to>
                                    </p:set>
                                    <p:animEffect transition="in" filter="dissolve">
                                      <p:cBhvr>
                                        <p:cTn id="60" dur="250"/>
                                        <p:tgtEl>
                                          <p:spTgt spid="17"/>
                                        </p:tgtEl>
                                      </p:cBhvr>
                                    </p:animEffect>
                                  </p:childTnLst>
                                </p:cTn>
                              </p:par>
                            </p:childTnLst>
                          </p:cTn>
                        </p:par>
                        <p:par>
                          <p:cTn id="61" fill="hold">
                            <p:stCondLst>
                              <p:cond delay="4000"/>
                            </p:stCondLst>
                            <p:childTnLst>
                              <p:par>
                                <p:cTn id="62" presetID="9" presetClass="entr" presetSubtype="0" fill="hold" grpId="0" nodeType="afterEffect">
                                  <p:stCondLst>
                                    <p:cond delay="0"/>
                                  </p:stCondLst>
                                  <p:childTnLst>
                                    <p:set>
                                      <p:cBhvr>
                                        <p:cTn id="63" dur="1" fill="hold">
                                          <p:stCondLst>
                                            <p:cond delay="0"/>
                                          </p:stCondLst>
                                        </p:cTn>
                                        <p:tgtEl>
                                          <p:spTgt spid="18"/>
                                        </p:tgtEl>
                                        <p:attrNameLst>
                                          <p:attrName>style.visibility</p:attrName>
                                        </p:attrNameLst>
                                      </p:cBhvr>
                                      <p:to>
                                        <p:strVal val="visible"/>
                                      </p:to>
                                    </p:set>
                                    <p:animEffect transition="in" filter="dissolve">
                                      <p:cBhvr>
                                        <p:cTn id="64" dur="250"/>
                                        <p:tgtEl>
                                          <p:spTgt spid="18"/>
                                        </p:tgtEl>
                                      </p:cBhvr>
                                    </p:animEffect>
                                  </p:childTnLst>
                                </p:cTn>
                              </p:par>
                            </p:childTnLst>
                          </p:cTn>
                        </p:par>
                        <p:par>
                          <p:cTn id="65" fill="hold">
                            <p:stCondLst>
                              <p:cond delay="4250"/>
                            </p:stCondLst>
                            <p:childTnLst>
                              <p:par>
                                <p:cTn id="66" presetID="9" presetClass="entr" presetSubtype="0" fill="hold" grpId="0" nodeType="afterEffect">
                                  <p:stCondLst>
                                    <p:cond delay="0"/>
                                  </p:stCondLst>
                                  <p:childTnLst>
                                    <p:set>
                                      <p:cBhvr>
                                        <p:cTn id="67" dur="1" fill="hold">
                                          <p:stCondLst>
                                            <p:cond delay="0"/>
                                          </p:stCondLst>
                                        </p:cTn>
                                        <p:tgtEl>
                                          <p:spTgt spid="20"/>
                                        </p:tgtEl>
                                        <p:attrNameLst>
                                          <p:attrName>style.visibility</p:attrName>
                                        </p:attrNameLst>
                                      </p:cBhvr>
                                      <p:to>
                                        <p:strVal val="visible"/>
                                      </p:to>
                                    </p:set>
                                    <p:animEffect transition="in" filter="dissolve">
                                      <p:cBhvr>
                                        <p:cTn id="68" dur="250"/>
                                        <p:tgtEl>
                                          <p:spTgt spid="20"/>
                                        </p:tgtEl>
                                      </p:cBhvr>
                                    </p:animEffect>
                                  </p:childTnLst>
                                </p:cTn>
                              </p:par>
                            </p:childTnLst>
                          </p:cTn>
                        </p:par>
                        <p:par>
                          <p:cTn id="69" fill="hold">
                            <p:stCondLst>
                              <p:cond delay="4500"/>
                            </p:stCondLst>
                            <p:childTnLst>
                              <p:par>
                                <p:cTn id="70" presetID="9" presetClass="entr" presetSubtype="0" fill="hold" grpId="0" nodeType="afterEffect">
                                  <p:stCondLst>
                                    <p:cond delay="0"/>
                                  </p:stCondLst>
                                  <p:childTnLst>
                                    <p:set>
                                      <p:cBhvr>
                                        <p:cTn id="71" dur="1" fill="hold">
                                          <p:stCondLst>
                                            <p:cond delay="0"/>
                                          </p:stCondLst>
                                        </p:cTn>
                                        <p:tgtEl>
                                          <p:spTgt spid="29"/>
                                        </p:tgtEl>
                                        <p:attrNameLst>
                                          <p:attrName>style.visibility</p:attrName>
                                        </p:attrNameLst>
                                      </p:cBhvr>
                                      <p:to>
                                        <p:strVal val="visible"/>
                                      </p:to>
                                    </p:set>
                                    <p:animEffect transition="in" filter="dissolve">
                                      <p:cBhvr>
                                        <p:cTn id="72" dur="250"/>
                                        <p:tgtEl>
                                          <p:spTgt spid="29"/>
                                        </p:tgtEl>
                                      </p:cBhvr>
                                    </p:animEffect>
                                  </p:childTnLst>
                                </p:cTn>
                              </p:par>
                            </p:childTnLst>
                          </p:cTn>
                        </p:par>
                        <p:par>
                          <p:cTn id="73" fill="hold">
                            <p:stCondLst>
                              <p:cond delay="4750"/>
                            </p:stCondLst>
                            <p:childTnLst>
                              <p:par>
                                <p:cTn id="74" presetID="9" presetClass="entr" presetSubtype="0" fill="hold" grpId="0" nodeType="afterEffect">
                                  <p:stCondLst>
                                    <p:cond delay="0"/>
                                  </p:stCondLst>
                                  <p:childTnLst>
                                    <p:set>
                                      <p:cBhvr>
                                        <p:cTn id="75" dur="1" fill="hold">
                                          <p:stCondLst>
                                            <p:cond delay="0"/>
                                          </p:stCondLst>
                                        </p:cTn>
                                        <p:tgtEl>
                                          <p:spTgt spid="6"/>
                                        </p:tgtEl>
                                        <p:attrNameLst>
                                          <p:attrName>style.visibility</p:attrName>
                                        </p:attrNameLst>
                                      </p:cBhvr>
                                      <p:to>
                                        <p:strVal val="visible"/>
                                      </p:to>
                                    </p:set>
                                    <p:animEffect transition="in" filter="dissolve">
                                      <p:cBhvr>
                                        <p:cTn id="76" dur="250"/>
                                        <p:tgtEl>
                                          <p:spTgt spid="6"/>
                                        </p:tgtEl>
                                      </p:cBhvr>
                                    </p:animEffect>
                                  </p:childTnLst>
                                </p:cTn>
                              </p:par>
                            </p:childTnLst>
                          </p:cTn>
                        </p:par>
                        <p:par>
                          <p:cTn id="77" fill="hold">
                            <p:stCondLst>
                              <p:cond delay="5000"/>
                            </p:stCondLst>
                            <p:childTnLst>
                              <p:par>
                                <p:cTn id="78" presetID="9" presetClass="entr" presetSubtype="0" fill="hold" grpId="0" nodeType="afterEffect">
                                  <p:stCondLst>
                                    <p:cond delay="0"/>
                                  </p:stCondLst>
                                  <p:childTnLst>
                                    <p:set>
                                      <p:cBhvr>
                                        <p:cTn id="79" dur="1" fill="hold">
                                          <p:stCondLst>
                                            <p:cond delay="0"/>
                                          </p:stCondLst>
                                        </p:cTn>
                                        <p:tgtEl>
                                          <p:spTgt spid="7"/>
                                        </p:tgtEl>
                                        <p:attrNameLst>
                                          <p:attrName>style.visibility</p:attrName>
                                        </p:attrNameLst>
                                      </p:cBhvr>
                                      <p:to>
                                        <p:strVal val="visible"/>
                                      </p:to>
                                    </p:set>
                                    <p:animEffect transition="in" filter="dissolve">
                                      <p:cBhvr>
                                        <p:cTn id="80" dur="250"/>
                                        <p:tgtEl>
                                          <p:spTgt spid="7"/>
                                        </p:tgtEl>
                                      </p:cBhvr>
                                    </p:animEffect>
                                  </p:childTnLst>
                                </p:cTn>
                              </p:par>
                            </p:childTnLst>
                          </p:cTn>
                        </p:par>
                        <p:par>
                          <p:cTn id="81" fill="hold">
                            <p:stCondLst>
                              <p:cond delay="5250"/>
                            </p:stCondLst>
                            <p:childTnLst>
                              <p:par>
                                <p:cTn id="82" presetID="9" presetClass="entr" presetSubtype="0" fill="hold" grpId="0" nodeType="afterEffect">
                                  <p:stCondLst>
                                    <p:cond delay="0"/>
                                  </p:stCondLst>
                                  <p:childTnLst>
                                    <p:set>
                                      <p:cBhvr>
                                        <p:cTn id="83" dur="1" fill="hold">
                                          <p:stCondLst>
                                            <p:cond delay="0"/>
                                          </p:stCondLst>
                                        </p:cTn>
                                        <p:tgtEl>
                                          <p:spTgt spid="9"/>
                                        </p:tgtEl>
                                        <p:attrNameLst>
                                          <p:attrName>style.visibility</p:attrName>
                                        </p:attrNameLst>
                                      </p:cBhvr>
                                      <p:to>
                                        <p:strVal val="visible"/>
                                      </p:to>
                                    </p:set>
                                    <p:animEffect transition="in" filter="dissolve">
                                      <p:cBhvr>
                                        <p:cTn id="84" dur="250"/>
                                        <p:tgtEl>
                                          <p:spTgt spid="9"/>
                                        </p:tgtEl>
                                      </p:cBhvr>
                                    </p:animEffect>
                                  </p:childTnLst>
                                </p:cTn>
                              </p:par>
                            </p:childTnLst>
                          </p:cTn>
                        </p:par>
                        <p:par>
                          <p:cTn id="85" fill="hold">
                            <p:stCondLst>
                              <p:cond delay="5500"/>
                            </p:stCondLst>
                            <p:childTnLst>
                              <p:par>
                                <p:cTn id="86" presetID="9" presetClass="entr" presetSubtype="0" fill="hold" grpId="0" nodeType="afterEffect">
                                  <p:stCondLst>
                                    <p:cond delay="0"/>
                                  </p:stCondLst>
                                  <p:childTnLst>
                                    <p:set>
                                      <p:cBhvr>
                                        <p:cTn id="87" dur="1" fill="hold">
                                          <p:stCondLst>
                                            <p:cond delay="0"/>
                                          </p:stCondLst>
                                        </p:cTn>
                                        <p:tgtEl>
                                          <p:spTgt spid="10"/>
                                        </p:tgtEl>
                                        <p:attrNameLst>
                                          <p:attrName>style.visibility</p:attrName>
                                        </p:attrNameLst>
                                      </p:cBhvr>
                                      <p:to>
                                        <p:strVal val="visible"/>
                                      </p:to>
                                    </p:set>
                                    <p:animEffect transition="in" filter="dissolve">
                                      <p:cBhvr>
                                        <p:cTn id="88" dur="250"/>
                                        <p:tgtEl>
                                          <p:spTgt spid="10"/>
                                        </p:tgtEl>
                                      </p:cBhvr>
                                    </p:animEffect>
                                  </p:childTnLst>
                                </p:cTn>
                              </p:par>
                            </p:childTnLst>
                          </p:cTn>
                        </p:par>
                        <p:par>
                          <p:cTn id="89" fill="hold">
                            <p:stCondLst>
                              <p:cond delay="5750"/>
                            </p:stCondLst>
                            <p:childTnLst>
                              <p:par>
                                <p:cTn id="90" presetID="9" presetClass="entr" presetSubtype="0" fill="hold" grpId="0" nodeType="afterEffect">
                                  <p:stCondLst>
                                    <p:cond delay="0"/>
                                  </p:stCondLst>
                                  <p:childTnLst>
                                    <p:set>
                                      <p:cBhvr>
                                        <p:cTn id="91" dur="1" fill="hold">
                                          <p:stCondLst>
                                            <p:cond delay="0"/>
                                          </p:stCondLst>
                                        </p:cTn>
                                        <p:tgtEl>
                                          <p:spTgt spid="13"/>
                                        </p:tgtEl>
                                        <p:attrNameLst>
                                          <p:attrName>style.visibility</p:attrName>
                                        </p:attrNameLst>
                                      </p:cBhvr>
                                      <p:to>
                                        <p:strVal val="visible"/>
                                      </p:to>
                                    </p:set>
                                    <p:animEffect transition="in" filter="dissolve">
                                      <p:cBhvr>
                                        <p:cTn id="92" dur="250"/>
                                        <p:tgtEl>
                                          <p:spTgt spid="13"/>
                                        </p:tgtEl>
                                      </p:cBhvr>
                                    </p:animEffect>
                                  </p:childTnLst>
                                </p:cTn>
                              </p:par>
                            </p:childTnLst>
                          </p:cTn>
                        </p:par>
                        <p:par>
                          <p:cTn id="93" fill="hold">
                            <p:stCondLst>
                              <p:cond delay="6000"/>
                            </p:stCondLst>
                            <p:childTnLst>
                              <p:par>
                                <p:cTn id="94" presetID="9" presetClass="entr" presetSubtype="0" fill="hold" grpId="0" nodeType="afterEffect">
                                  <p:stCondLst>
                                    <p:cond delay="0"/>
                                  </p:stCondLst>
                                  <p:childTnLst>
                                    <p:set>
                                      <p:cBhvr>
                                        <p:cTn id="95" dur="1" fill="hold">
                                          <p:stCondLst>
                                            <p:cond delay="0"/>
                                          </p:stCondLst>
                                        </p:cTn>
                                        <p:tgtEl>
                                          <p:spTgt spid="19"/>
                                        </p:tgtEl>
                                        <p:attrNameLst>
                                          <p:attrName>style.visibility</p:attrName>
                                        </p:attrNameLst>
                                      </p:cBhvr>
                                      <p:to>
                                        <p:strVal val="visible"/>
                                      </p:to>
                                    </p:set>
                                    <p:animEffect transition="in" filter="dissolve">
                                      <p:cBhvr>
                                        <p:cTn id="96" dur="250"/>
                                        <p:tgtEl>
                                          <p:spTgt spid="19"/>
                                        </p:tgtEl>
                                      </p:cBhvr>
                                    </p:animEffect>
                                  </p:childTnLst>
                                </p:cTn>
                              </p:par>
                            </p:childTnLst>
                          </p:cTn>
                        </p:par>
                        <p:par>
                          <p:cTn id="97" fill="hold">
                            <p:stCondLst>
                              <p:cond delay="6250"/>
                            </p:stCondLst>
                            <p:childTnLst>
                              <p:par>
                                <p:cTn id="98" presetID="9" presetClass="entr" presetSubtype="0" fill="hold" grpId="0" nodeType="afterEffect">
                                  <p:stCondLst>
                                    <p:cond delay="0"/>
                                  </p:stCondLst>
                                  <p:childTnLst>
                                    <p:set>
                                      <p:cBhvr>
                                        <p:cTn id="99" dur="1" fill="hold">
                                          <p:stCondLst>
                                            <p:cond delay="0"/>
                                          </p:stCondLst>
                                        </p:cTn>
                                        <p:tgtEl>
                                          <p:spTgt spid="28"/>
                                        </p:tgtEl>
                                        <p:attrNameLst>
                                          <p:attrName>style.visibility</p:attrName>
                                        </p:attrNameLst>
                                      </p:cBhvr>
                                      <p:to>
                                        <p:strVal val="visible"/>
                                      </p:to>
                                    </p:set>
                                    <p:animEffect transition="in" filter="dissolve">
                                      <p:cBhvr>
                                        <p:cTn id="100" dur="25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utoUpdateAnimBg="0"/>
      <p:bldP spid="7" grpId="0" autoUpdateAnimBg="0"/>
      <p:bldP spid="9" grpId="0" autoUpdateAnimBg="0"/>
      <p:bldP spid="10" grpId="0" autoUpdateAnimBg="0"/>
      <p:bldP spid="13" grpId="0" autoUpdateAnimBg="0"/>
      <p:bldP spid="14" grpId="0" autoUpdateAnimBg="0"/>
      <p:bldP spid="15" grpId="0" autoUpdateAnimBg="0"/>
      <p:bldP spid="16" grpId="0" autoUpdateAnimBg="0"/>
      <p:bldP spid="17" grpId="0" autoUpdateAnimBg="0"/>
      <p:bldP spid="18" grpId="0" autoUpdateAnimBg="0"/>
      <p:bldP spid="19" grpId="0" autoUpdateAnimBg="0"/>
      <p:bldP spid="20" grpId="0" autoUpdateAnimBg="0"/>
      <p:bldP spid="21" grpId="0" animBg="1" autoUpdateAnimBg="0"/>
      <p:bldP spid="22" grpId="0" animBg="1" autoUpdateAnimBg="0"/>
      <p:bldP spid="23" grpId="0" animBg="1" autoUpdateAnimBg="0"/>
      <p:bldP spid="24" grpId="0" animBg="1" autoUpdateAnimBg="0"/>
      <p:bldP spid="25" grpId="0" animBg="1" autoUpdateAnimBg="0"/>
      <p:bldP spid="26" grpId="0" animBg="1" autoUpdateAnimBg="0"/>
      <p:bldP spid="27" grpId="0" animBg="1" autoUpdateAnimBg="0"/>
      <p:bldP spid="28" grpId="0" autoUpdateAnimBg="0"/>
      <p:bldP spid="29" grpId="0" autoUpdateAnimBg="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id="{F0FC0F70-AC76-4EA2-86EB-0B407A4ACBB5}"/>
              </a:ext>
            </a:extLst>
          </p:cNvPr>
          <p:cNvGrpSpPr/>
          <p:nvPr/>
        </p:nvGrpSpPr>
        <p:grpSpPr>
          <a:xfrm>
            <a:off x="0" y="153586"/>
            <a:ext cx="12190413" cy="761717"/>
            <a:chOff x="0" y="576496"/>
            <a:chExt cx="12190413" cy="761717"/>
          </a:xfrm>
        </p:grpSpPr>
        <p:sp>
          <p:nvSpPr>
            <p:cNvPr id="11" name="矩形 10">
              <a:extLst>
                <a:ext uri="{FF2B5EF4-FFF2-40B4-BE49-F238E27FC236}">
                  <a16:creationId xmlns:a16="http://schemas.microsoft.com/office/drawing/2014/main" id="{84C0791A-6676-4043-BBF1-DD2993D19C98}"/>
                </a:ext>
              </a:extLst>
            </p:cNvPr>
            <p:cNvSpPr/>
            <p:nvPr/>
          </p:nvSpPr>
          <p:spPr>
            <a:xfrm flipV="1">
              <a:off x="0" y="1292494"/>
              <a:ext cx="12190413" cy="45719"/>
            </a:xfrm>
            <a:prstGeom prst="rect">
              <a:avLst/>
            </a:prstGeom>
            <a:solidFill>
              <a:srgbClr val="EB73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8">
              <a:extLst>
                <a:ext uri="{FF2B5EF4-FFF2-40B4-BE49-F238E27FC236}">
                  <a16:creationId xmlns:a16="http://schemas.microsoft.com/office/drawing/2014/main" id="{E9BB0E5B-E5F4-4490-B3C7-C915B81DF5B6}"/>
                </a:ext>
              </a:extLst>
            </p:cNvPr>
            <p:cNvSpPr txBox="1">
              <a:spLocks noChangeArrowheads="1"/>
            </p:cNvSpPr>
            <p:nvPr/>
          </p:nvSpPr>
          <p:spPr bwMode="auto">
            <a:xfrm>
              <a:off x="1474626" y="576496"/>
              <a:ext cx="3255323"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600" dirty="0">
                  <a:solidFill>
                    <a:srgbClr val="EB738F"/>
                  </a:solidFill>
                  <a:latin typeface="华文中宋" panose="02010600040101010101" pitchFamily="2" charset="-122"/>
                  <a:ea typeface="华文中宋" panose="02010600040101010101" pitchFamily="2" charset="-122"/>
                  <a:sym typeface="Arial" panose="020B0604020202020204" pitchFamily="34" charset="0"/>
                </a:rPr>
                <a:t>明年工作计划</a:t>
              </a:r>
            </a:p>
          </p:txBody>
        </p:sp>
      </p:grpSp>
      <p:grpSp>
        <p:nvGrpSpPr>
          <p:cNvPr id="5" name="组合 4">
            <a:extLst>
              <a:ext uri="{FF2B5EF4-FFF2-40B4-BE49-F238E27FC236}">
                <a16:creationId xmlns:a16="http://schemas.microsoft.com/office/drawing/2014/main" id="{6A955387-7047-4771-8B95-40180714882D}"/>
              </a:ext>
            </a:extLst>
          </p:cNvPr>
          <p:cNvGrpSpPr/>
          <p:nvPr/>
        </p:nvGrpSpPr>
        <p:grpSpPr>
          <a:xfrm>
            <a:off x="1040313" y="1947658"/>
            <a:ext cx="5314553" cy="4286258"/>
            <a:chOff x="1668963" y="2151766"/>
            <a:chExt cx="5314553" cy="4286258"/>
          </a:xfrm>
          <a:solidFill>
            <a:srgbClr val="F59593"/>
          </a:solidFill>
        </p:grpSpPr>
        <p:grpSp>
          <p:nvGrpSpPr>
            <p:cNvPr id="6" name="组合 5">
              <a:extLst>
                <a:ext uri="{FF2B5EF4-FFF2-40B4-BE49-F238E27FC236}">
                  <a16:creationId xmlns:a16="http://schemas.microsoft.com/office/drawing/2014/main" id="{C121DEAB-A691-4E8D-B900-1DCAC58C5A87}"/>
                </a:ext>
              </a:extLst>
            </p:cNvPr>
            <p:cNvGrpSpPr/>
            <p:nvPr/>
          </p:nvGrpSpPr>
          <p:grpSpPr>
            <a:xfrm flipH="1">
              <a:off x="1668963" y="2151766"/>
              <a:ext cx="5314553" cy="4286258"/>
              <a:chOff x="1782077" y="1578068"/>
              <a:chExt cx="3947211" cy="3183480"/>
            </a:xfrm>
            <a:grpFill/>
          </p:grpSpPr>
          <p:sp>
            <p:nvSpPr>
              <p:cNvPr id="10" name="Freeform 5">
                <a:extLst>
                  <a:ext uri="{FF2B5EF4-FFF2-40B4-BE49-F238E27FC236}">
                    <a16:creationId xmlns:a16="http://schemas.microsoft.com/office/drawing/2014/main" id="{68CEF994-08AF-4DAD-AFA3-49DCA458A097}"/>
                  </a:ext>
                </a:extLst>
              </p:cNvPr>
              <p:cNvSpPr>
                <a:spLocks/>
              </p:cNvSpPr>
              <p:nvPr/>
            </p:nvSpPr>
            <p:spPr bwMode="auto">
              <a:xfrm>
                <a:off x="3186112" y="1581150"/>
                <a:ext cx="547688" cy="2897188"/>
              </a:xfrm>
              <a:custGeom>
                <a:avLst/>
                <a:gdLst>
                  <a:gd name="T0" fmla="*/ 197 w 290"/>
                  <a:gd name="T1" fmla="*/ 1273 h 1548"/>
                  <a:gd name="T2" fmla="*/ 290 w 290"/>
                  <a:gd name="T3" fmla="*/ 1406 h 1548"/>
                  <a:gd name="T4" fmla="*/ 145 w 290"/>
                  <a:gd name="T5" fmla="*/ 1548 h 1548"/>
                  <a:gd name="T6" fmla="*/ 0 w 290"/>
                  <a:gd name="T7" fmla="*/ 1406 h 1548"/>
                  <a:gd name="T8" fmla="*/ 93 w 290"/>
                  <a:gd name="T9" fmla="*/ 1273 h 1548"/>
                  <a:gd name="T10" fmla="*/ 93 w 290"/>
                  <a:gd name="T11" fmla="*/ 0 h 1548"/>
                  <a:gd name="T12" fmla="*/ 197 w 290"/>
                  <a:gd name="T13" fmla="*/ 0 h 1548"/>
                  <a:gd name="T14" fmla="*/ 197 w 290"/>
                  <a:gd name="T15" fmla="*/ 1273 h 154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0" h="1548">
                    <a:moveTo>
                      <a:pt x="197" y="1273"/>
                    </a:moveTo>
                    <a:cubicBezTo>
                      <a:pt x="251" y="1294"/>
                      <a:pt x="290" y="1345"/>
                      <a:pt x="290" y="1406"/>
                    </a:cubicBezTo>
                    <a:cubicBezTo>
                      <a:pt x="290" y="1485"/>
                      <a:pt x="225" y="1548"/>
                      <a:pt x="145" y="1548"/>
                    </a:cubicBezTo>
                    <a:cubicBezTo>
                      <a:pt x="65" y="1548"/>
                      <a:pt x="0" y="1485"/>
                      <a:pt x="0" y="1406"/>
                    </a:cubicBezTo>
                    <a:cubicBezTo>
                      <a:pt x="0" y="1345"/>
                      <a:pt x="38" y="1294"/>
                      <a:pt x="93" y="1273"/>
                    </a:cubicBezTo>
                    <a:cubicBezTo>
                      <a:pt x="93" y="0"/>
                      <a:pt x="93" y="0"/>
                      <a:pt x="93" y="0"/>
                    </a:cubicBezTo>
                    <a:cubicBezTo>
                      <a:pt x="197" y="0"/>
                      <a:pt x="197" y="0"/>
                      <a:pt x="197" y="0"/>
                    </a:cubicBezTo>
                    <a:lnTo>
                      <a:pt x="197" y="1273"/>
                    </a:lnTo>
                    <a:close/>
                  </a:path>
                </a:pathLst>
              </a:custGeom>
              <a:solidFill>
                <a:srgbClr val="EB738F"/>
              </a:solidFill>
              <a:ln>
                <a:noFill/>
              </a:ln>
            </p:spPr>
            <p:txBody>
              <a:bodyPr vert="horz" wrap="square" lIns="91440" tIns="45720" rIns="91440" bIns="45720" numCol="1" anchor="t" anchorCtr="0" compatLnSpc="1">
                <a:prstTxWarp prst="textNoShape">
                  <a:avLst/>
                </a:prstTxWarp>
              </a:bodyPr>
              <a:lstStyle/>
              <a:p>
                <a:endParaRPr lang="en-US" sz="2400">
                  <a:solidFill>
                    <a:schemeClr val="bg1">
                      <a:lumMod val="50000"/>
                    </a:schemeClr>
                  </a:solidFill>
                </a:endParaRPr>
              </a:p>
            </p:txBody>
          </p:sp>
          <p:grpSp>
            <p:nvGrpSpPr>
              <p:cNvPr id="13" name="Group 5">
                <a:extLst>
                  <a:ext uri="{FF2B5EF4-FFF2-40B4-BE49-F238E27FC236}">
                    <a16:creationId xmlns:a16="http://schemas.microsoft.com/office/drawing/2014/main" id="{02A7E289-6AE7-41FA-97BC-2F567107919E}"/>
                  </a:ext>
                </a:extLst>
              </p:cNvPr>
              <p:cNvGrpSpPr/>
              <p:nvPr/>
            </p:nvGrpSpPr>
            <p:grpSpPr>
              <a:xfrm>
                <a:off x="3313112" y="3231686"/>
                <a:ext cx="293688" cy="1100602"/>
                <a:chOff x="3313112" y="3231686"/>
                <a:chExt cx="293688" cy="1100602"/>
              </a:xfrm>
              <a:grpFill/>
            </p:grpSpPr>
            <p:sp>
              <p:nvSpPr>
                <p:cNvPr id="28" name="Oval 6">
                  <a:extLst>
                    <a:ext uri="{FF2B5EF4-FFF2-40B4-BE49-F238E27FC236}">
                      <a16:creationId xmlns:a16="http://schemas.microsoft.com/office/drawing/2014/main" id="{1F237848-F153-44F5-810C-246E119356E1}"/>
                    </a:ext>
                  </a:extLst>
                </p:cNvPr>
                <p:cNvSpPr>
                  <a:spLocks noChangeArrowheads="1"/>
                </p:cNvSpPr>
                <p:nvPr/>
              </p:nvSpPr>
              <p:spPr bwMode="auto">
                <a:xfrm>
                  <a:off x="3313112" y="4046538"/>
                  <a:ext cx="293688" cy="285750"/>
                </a:xfrm>
                <a:prstGeom prst="ellipse">
                  <a:avLst/>
                </a:prstGeom>
                <a:solidFill>
                  <a:schemeClr val="bg1"/>
                </a:solidFill>
                <a:ln>
                  <a:noFill/>
                </a:ln>
              </p:spPr>
              <p:txBody>
                <a:bodyPr vert="horz" wrap="square" lIns="91440" tIns="45720" rIns="91440" bIns="45720" numCol="1" anchor="t" anchorCtr="0" compatLnSpc="1">
                  <a:prstTxWarp prst="textNoShape">
                    <a:avLst/>
                  </a:prstTxWarp>
                </a:bodyPr>
                <a:lstStyle/>
                <a:p>
                  <a:endParaRPr lang="en-US" sz="2400">
                    <a:solidFill>
                      <a:schemeClr val="bg1">
                        <a:lumMod val="50000"/>
                      </a:schemeClr>
                    </a:solidFill>
                  </a:endParaRPr>
                </a:p>
              </p:txBody>
            </p:sp>
            <p:sp>
              <p:nvSpPr>
                <p:cNvPr id="29" name="Rectangle 7">
                  <a:extLst>
                    <a:ext uri="{FF2B5EF4-FFF2-40B4-BE49-F238E27FC236}">
                      <a16:creationId xmlns:a16="http://schemas.microsoft.com/office/drawing/2014/main" id="{AA6D614B-20F7-4569-9076-DF838C90DAC2}"/>
                    </a:ext>
                  </a:extLst>
                </p:cNvPr>
                <p:cNvSpPr>
                  <a:spLocks noChangeArrowheads="1"/>
                </p:cNvSpPr>
                <p:nvPr/>
              </p:nvSpPr>
              <p:spPr bwMode="auto">
                <a:xfrm>
                  <a:off x="3409664" y="3231686"/>
                  <a:ext cx="100584" cy="876764"/>
                </a:xfrm>
                <a:prstGeom prst="rect">
                  <a:avLst/>
                </a:prstGeom>
                <a:solidFill>
                  <a:schemeClr val="bg1"/>
                </a:solidFill>
                <a:ln>
                  <a:noFill/>
                </a:ln>
              </p:spPr>
              <p:txBody>
                <a:bodyPr vert="horz" wrap="square" lIns="91440" tIns="45720" rIns="91440" bIns="45720" numCol="1" anchor="t" anchorCtr="0" compatLnSpc="1">
                  <a:prstTxWarp prst="textNoShape">
                    <a:avLst/>
                  </a:prstTxWarp>
                </a:bodyPr>
                <a:lstStyle/>
                <a:p>
                  <a:endParaRPr lang="en-US" sz="2400">
                    <a:solidFill>
                      <a:schemeClr val="bg1">
                        <a:lumMod val="50000"/>
                      </a:schemeClr>
                    </a:solidFill>
                  </a:endParaRPr>
                </a:p>
              </p:txBody>
            </p:sp>
          </p:grpSp>
          <p:sp>
            <p:nvSpPr>
              <p:cNvPr id="14" name="Freeform 28">
                <a:extLst>
                  <a:ext uri="{FF2B5EF4-FFF2-40B4-BE49-F238E27FC236}">
                    <a16:creationId xmlns:a16="http://schemas.microsoft.com/office/drawing/2014/main" id="{FE3DE27D-F076-4DDD-9F9C-798DD6097146}"/>
                  </a:ext>
                </a:extLst>
              </p:cNvPr>
              <p:cNvSpPr>
                <a:spLocks/>
              </p:cNvSpPr>
              <p:nvPr/>
            </p:nvSpPr>
            <p:spPr bwMode="auto">
              <a:xfrm rot="5400000">
                <a:off x="3787687" y="2675973"/>
                <a:ext cx="505948" cy="605478"/>
              </a:xfrm>
              <a:custGeom>
                <a:avLst/>
                <a:gdLst>
                  <a:gd name="T0" fmla="*/ 634 w 1268"/>
                  <a:gd name="T1" fmla="*/ 0 h 1515"/>
                  <a:gd name="T2" fmla="*/ 1268 w 1268"/>
                  <a:gd name="T3" fmla="*/ 635 h 1515"/>
                  <a:gd name="T4" fmla="*/ 867 w 1268"/>
                  <a:gd name="T5" fmla="*/ 1225 h 1515"/>
                  <a:gd name="T6" fmla="*/ 867 w 1268"/>
                  <a:gd name="T7" fmla="*/ 1225 h 1515"/>
                  <a:gd name="T8" fmla="*/ 649 w 1268"/>
                  <a:gd name="T9" fmla="*/ 1515 h 1515"/>
                  <a:gd name="T10" fmla="*/ 400 w 1268"/>
                  <a:gd name="T11" fmla="*/ 1225 h 1515"/>
                  <a:gd name="T12" fmla="*/ 400 w 1268"/>
                  <a:gd name="T13" fmla="*/ 1225 h 1515"/>
                  <a:gd name="T14" fmla="*/ 0 w 1268"/>
                  <a:gd name="T15" fmla="*/ 635 h 1515"/>
                  <a:gd name="T16" fmla="*/ 634 w 1268"/>
                  <a:gd name="T17" fmla="*/ 0 h 15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68" h="1515">
                    <a:moveTo>
                      <a:pt x="634" y="0"/>
                    </a:moveTo>
                    <a:cubicBezTo>
                      <a:pt x="984" y="0"/>
                      <a:pt x="1268" y="284"/>
                      <a:pt x="1268" y="635"/>
                    </a:cubicBezTo>
                    <a:cubicBezTo>
                      <a:pt x="1268" y="903"/>
                      <a:pt x="1102" y="1132"/>
                      <a:pt x="867" y="1225"/>
                    </a:cubicBezTo>
                    <a:cubicBezTo>
                      <a:pt x="867" y="1225"/>
                      <a:pt x="867" y="1225"/>
                      <a:pt x="867" y="1225"/>
                    </a:cubicBezTo>
                    <a:cubicBezTo>
                      <a:pt x="649" y="1515"/>
                      <a:pt x="649" y="1515"/>
                      <a:pt x="649" y="1515"/>
                    </a:cubicBezTo>
                    <a:cubicBezTo>
                      <a:pt x="400" y="1225"/>
                      <a:pt x="400" y="1225"/>
                      <a:pt x="400" y="1225"/>
                    </a:cubicBezTo>
                    <a:cubicBezTo>
                      <a:pt x="400" y="1225"/>
                      <a:pt x="400" y="1225"/>
                      <a:pt x="400" y="1225"/>
                    </a:cubicBezTo>
                    <a:cubicBezTo>
                      <a:pt x="165" y="1131"/>
                      <a:pt x="0" y="902"/>
                      <a:pt x="0" y="635"/>
                    </a:cubicBezTo>
                    <a:cubicBezTo>
                      <a:pt x="0" y="284"/>
                      <a:pt x="284" y="0"/>
                      <a:pt x="634" y="0"/>
                    </a:cubicBezTo>
                    <a:close/>
                  </a:path>
                </a:pathLst>
              </a:custGeom>
              <a:solidFill>
                <a:srgbClr val="EB738F"/>
              </a:solidFill>
              <a:ln>
                <a:noFill/>
              </a:ln>
            </p:spPr>
            <p:txBody>
              <a:bodyPr vert="horz" wrap="square" lIns="91440" tIns="45720" rIns="91440" bIns="45720" numCol="1" anchor="t" anchorCtr="0" compatLnSpc="1">
                <a:prstTxWarp prst="textNoShape">
                  <a:avLst/>
                </a:prstTxWarp>
              </a:bodyPr>
              <a:lstStyle/>
              <a:p>
                <a:endParaRPr lang="en-US" sz="2400">
                  <a:solidFill>
                    <a:schemeClr val="bg1">
                      <a:lumMod val="50000"/>
                    </a:schemeClr>
                  </a:solidFill>
                </a:endParaRPr>
              </a:p>
            </p:txBody>
          </p:sp>
          <p:sp>
            <p:nvSpPr>
              <p:cNvPr id="15" name="Text Box 7">
                <a:extLst>
                  <a:ext uri="{FF2B5EF4-FFF2-40B4-BE49-F238E27FC236}">
                    <a16:creationId xmlns:a16="http://schemas.microsoft.com/office/drawing/2014/main" id="{07676540-3E23-49CA-8B47-03CA3EE9688E}"/>
                  </a:ext>
                </a:extLst>
              </p:cNvPr>
              <p:cNvSpPr txBox="1">
                <a:spLocks noChangeArrowheads="1"/>
              </p:cNvSpPr>
              <p:nvPr/>
            </p:nvSpPr>
            <p:spPr bwMode="auto">
              <a:xfrm>
                <a:off x="3908033" y="2832518"/>
                <a:ext cx="386461" cy="262880"/>
              </a:xfrm>
              <a:prstGeom prst="rect">
                <a:avLst/>
              </a:prstGeom>
              <a:solidFill>
                <a:srgbClr val="EB738F"/>
              </a:solidFill>
              <a:ln w="9525">
                <a:noFill/>
                <a:miter lim="800000"/>
                <a:headEnd/>
                <a:tailEnd/>
              </a:ln>
            </p:spPr>
            <p:txBody>
              <a:bodyPr wrap="none" lIns="45720" tIns="22860" rIns="45720" bIns="22860">
                <a:spAutoFit/>
              </a:bodyPr>
              <a:lstStyle/>
              <a:p>
                <a:pPr algn="ctr" defTabSz="1088232"/>
                <a:r>
                  <a:rPr lang="en-CA" sz="2000" spc="-150" dirty="0">
                    <a:solidFill>
                      <a:schemeClr val="bg1"/>
                    </a:solidFill>
                    <a:latin typeface="Open Sans Light" pitchFamily="34" charset="0"/>
                    <a:ea typeface="Open Sans Light" pitchFamily="34" charset="0"/>
                    <a:cs typeface="Open Sans Light" pitchFamily="34" charset="0"/>
                  </a:rPr>
                  <a:t>35%</a:t>
                </a:r>
              </a:p>
            </p:txBody>
          </p:sp>
          <p:sp>
            <p:nvSpPr>
              <p:cNvPr id="16" name="Text Box 7">
                <a:extLst>
                  <a:ext uri="{FF2B5EF4-FFF2-40B4-BE49-F238E27FC236}">
                    <a16:creationId xmlns:a16="http://schemas.microsoft.com/office/drawing/2014/main" id="{DC73B573-A56D-4096-8238-9CD899A3B90F}"/>
                  </a:ext>
                </a:extLst>
              </p:cNvPr>
              <p:cNvSpPr txBox="1">
                <a:spLocks noChangeArrowheads="1"/>
              </p:cNvSpPr>
              <p:nvPr/>
            </p:nvSpPr>
            <p:spPr bwMode="auto">
              <a:xfrm>
                <a:off x="3268511" y="4521528"/>
                <a:ext cx="382890" cy="240020"/>
              </a:xfrm>
              <a:prstGeom prst="rect">
                <a:avLst/>
              </a:prstGeom>
              <a:noFill/>
              <a:ln w="9525">
                <a:noFill/>
                <a:miter lim="800000"/>
                <a:headEnd/>
                <a:tailEnd/>
              </a:ln>
            </p:spPr>
            <p:txBody>
              <a:bodyPr wrap="none" lIns="45720" tIns="22860" rIns="45720" bIns="22860">
                <a:spAutoFit/>
              </a:bodyPr>
              <a:lstStyle/>
              <a:p>
                <a:pPr algn="ctr" defTabSz="1088232"/>
                <a:r>
                  <a:rPr lang="en-CA" spc="-150" dirty="0">
                    <a:solidFill>
                      <a:schemeClr val="bg1">
                        <a:lumMod val="50000"/>
                      </a:schemeClr>
                    </a:solidFill>
                    <a:latin typeface="Open Sans Light" pitchFamily="34" charset="0"/>
                    <a:ea typeface="Open Sans Light" pitchFamily="34" charset="0"/>
                    <a:cs typeface="Open Sans Light" pitchFamily="34" charset="0"/>
                  </a:rPr>
                  <a:t>2018</a:t>
                </a:r>
              </a:p>
            </p:txBody>
          </p:sp>
          <p:sp>
            <p:nvSpPr>
              <p:cNvPr id="17" name="Freeform 5">
                <a:extLst>
                  <a:ext uri="{FF2B5EF4-FFF2-40B4-BE49-F238E27FC236}">
                    <a16:creationId xmlns:a16="http://schemas.microsoft.com/office/drawing/2014/main" id="{AD352025-E86E-4409-8641-8E609CC1F3B3}"/>
                  </a:ext>
                </a:extLst>
              </p:cNvPr>
              <p:cNvSpPr>
                <a:spLocks/>
              </p:cNvSpPr>
              <p:nvPr/>
            </p:nvSpPr>
            <p:spPr bwMode="auto">
              <a:xfrm>
                <a:off x="4572000" y="1581150"/>
                <a:ext cx="547688" cy="2897188"/>
              </a:xfrm>
              <a:custGeom>
                <a:avLst/>
                <a:gdLst>
                  <a:gd name="T0" fmla="*/ 197 w 290"/>
                  <a:gd name="T1" fmla="*/ 1273 h 1548"/>
                  <a:gd name="T2" fmla="*/ 290 w 290"/>
                  <a:gd name="T3" fmla="*/ 1406 h 1548"/>
                  <a:gd name="T4" fmla="*/ 145 w 290"/>
                  <a:gd name="T5" fmla="*/ 1548 h 1548"/>
                  <a:gd name="T6" fmla="*/ 0 w 290"/>
                  <a:gd name="T7" fmla="*/ 1406 h 1548"/>
                  <a:gd name="T8" fmla="*/ 93 w 290"/>
                  <a:gd name="T9" fmla="*/ 1273 h 1548"/>
                  <a:gd name="T10" fmla="*/ 93 w 290"/>
                  <a:gd name="T11" fmla="*/ 0 h 1548"/>
                  <a:gd name="T12" fmla="*/ 197 w 290"/>
                  <a:gd name="T13" fmla="*/ 0 h 1548"/>
                  <a:gd name="T14" fmla="*/ 197 w 290"/>
                  <a:gd name="T15" fmla="*/ 1273 h 154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0" h="1548">
                    <a:moveTo>
                      <a:pt x="197" y="1273"/>
                    </a:moveTo>
                    <a:cubicBezTo>
                      <a:pt x="251" y="1294"/>
                      <a:pt x="290" y="1345"/>
                      <a:pt x="290" y="1406"/>
                    </a:cubicBezTo>
                    <a:cubicBezTo>
                      <a:pt x="290" y="1485"/>
                      <a:pt x="225" y="1548"/>
                      <a:pt x="145" y="1548"/>
                    </a:cubicBezTo>
                    <a:cubicBezTo>
                      <a:pt x="65" y="1548"/>
                      <a:pt x="0" y="1485"/>
                      <a:pt x="0" y="1406"/>
                    </a:cubicBezTo>
                    <a:cubicBezTo>
                      <a:pt x="0" y="1345"/>
                      <a:pt x="38" y="1294"/>
                      <a:pt x="93" y="1273"/>
                    </a:cubicBezTo>
                    <a:cubicBezTo>
                      <a:pt x="93" y="0"/>
                      <a:pt x="93" y="0"/>
                      <a:pt x="93" y="0"/>
                    </a:cubicBezTo>
                    <a:cubicBezTo>
                      <a:pt x="197" y="0"/>
                      <a:pt x="197" y="0"/>
                      <a:pt x="197" y="0"/>
                    </a:cubicBezTo>
                    <a:lnTo>
                      <a:pt x="197" y="1273"/>
                    </a:lnTo>
                    <a:close/>
                  </a:path>
                </a:pathLst>
              </a:custGeom>
              <a:solidFill>
                <a:srgbClr val="EB738F"/>
              </a:solidFill>
              <a:ln>
                <a:noFill/>
              </a:ln>
            </p:spPr>
            <p:txBody>
              <a:bodyPr vert="horz" wrap="square" lIns="91440" tIns="45720" rIns="91440" bIns="45720" numCol="1" anchor="t" anchorCtr="0" compatLnSpc="1">
                <a:prstTxWarp prst="textNoShape">
                  <a:avLst/>
                </a:prstTxWarp>
              </a:bodyPr>
              <a:lstStyle/>
              <a:p>
                <a:endParaRPr lang="en-US" sz="2400">
                  <a:solidFill>
                    <a:schemeClr val="bg1">
                      <a:lumMod val="50000"/>
                    </a:schemeClr>
                  </a:solidFill>
                </a:endParaRPr>
              </a:p>
            </p:txBody>
          </p:sp>
          <p:grpSp>
            <p:nvGrpSpPr>
              <p:cNvPr id="18" name="Group 6">
                <a:extLst>
                  <a:ext uri="{FF2B5EF4-FFF2-40B4-BE49-F238E27FC236}">
                    <a16:creationId xmlns:a16="http://schemas.microsoft.com/office/drawing/2014/main" id="{8A31C8FC-E56B-4E02-A317-95CEB65738F5}"/>
                  </a:ext>
                </a:extLst>
              </p:cNvPr>
              <p:cNvGrpSpPr/>
              <p:nvPr/>
            </p:nvGrpSpPr>
            <p:grpSpPr>
              <a:xfrm>
                <a:off x="4699000" y="1811338"/>
                <a:ext cx="293688" cy="2520950"/>
                <a:chOff x="4699000" y="1811338"/>
                <a:chExt cx="293688" cy="2520950"/>
              </a:xfrm>
              <a:grpFill/>
            </p:grpSpPr>
            <p:sp>
              <p:nvSpPr>
                <p:cNvPr id="26" name="Oval 6">
                  <a:extLst>
                    <a:ext uri="{FF2B5EF4-FFF2-40B4-BE49-F238E27FC236}">
                      <a16:creationId xmlns:a16="http://schemas.microsoft.com/office/drawing/2014/main" id="{C1C14BF7-5559-4B98-AD55-226E1CFB3A43}"/>
                    </a:ext>
                  </a:extLst>
                </p:cNvPr>
                <p:cNvSpPr>
                  <a:spLocks noChangeArrowheads="1"/>
                </p:cNvSpPr>
                <p:nvPr/>
              </p:nvSpPr>
              <p:spPr bwMode="auto">
                <a:xfrm>
                  <a:off x="4699000" y="4046538"/>
                  <a:ext cx="293688" cy="285750"/>
                </a:xfrm>
                <a:prstGeom prst="ellipse">
                  <a:avLst/>
                </a:prstGeom>
                <a:solidFill>
                  <a:schemeClr val="bg1"/>
                </a:solidFill>
                <a:ln>
                  <a:noFill/>
                </a:ln>
              </p:spPr>
              <p:txBody>
                <a:bodyPr vert="horz" wrap="square" lIns="91440" tIns="45720" rIns="91440" bIns="45720" numCol="1" anchor="t" anchorCtr="0" compatLnSpc="1">
                  <a:prstTxWarp prst="textNoShape">
                    <a:avLst/>
                  </a:prstTxWarp>
                </a:bodyPr>
                <a:lstStyle/>
                <a:p>
                  <a:endParaRPr lang="en-US" sz="2400">
                    <a:solidFill>
                      <a:schemeClr val="bg1">
                        <a:lumMod val="50000"/>
                      </a:schemeClr>
                    </a:solidFill>
                  </a:endParaRPr>
                </a:p>
              </p:txBody>
            </p:sp>
            <p:sp>
              <p:nvSpPr>
                <p:cNvPr id="27" name="Rectangle 7">
                  <a:extLst>
                    <a:ext uri="{FF2B5EF4-FFF2-40B4-BE49-F238E27FC236}">
                      <a16:creationId xmlns:a16="http://schemas.microsoft.com/office/drawing/2014/main" id="{54DE4860-92AD-461F-9799-5F9AEA2659C5}"/>
                    </a:ext>
                  </a:extLst>
                </p:cNvPr>
                <p:cNvSpPr>
                  <a:spLocks noChangeArrowheads="1"/>
                </p:cNvSpPr>
                <p:nvPr/>
              </p:nvSpPr>
              <p:spPr bwMode="auto">
                <a:xfrm>
                  <a:off x="4795552" y="1811338"/>
                  <a:ext cx="100584" cy="2297112"/>
                </a:xfrm>
                <a:prstGeom prst="rect">
                  <a:avLst/>
                </a:prstGeom>
                <a:solidFill>
                  <a:schemeClr val="bg1"/>
                </a:solidFill>
                <a:ln>
                  <a:noFill/>
                </a:ln>
              </p:spPr>
              <p:txBody>
                <a:bodyPr vert="horz" wrap="square" lIns="91440" tIns="45720" rIns="91440" bIns="45720" numCol="1" anchor="t" anchorCtr="0" compatLnSpc="1">
                  <a:prstTxWarp prst="textNoShape">
                    <a:avLst/>
                  </a:prstTxWarp>
                </a:bodyPr>
                <a:lstStyle/>
                <a:p>
                  <a:endParaRPr lang="en-US" sz="2400">
                    <a:solidFill>
                      <a:schemeClr val="bg1">
                        <a:lumMod val="50000"/>
                      </a:schemeClr>
                    </a:solidFill>
                  </a:endParaRPr>
                </a:p>
              </p:txBody>
            </p:sp>
          </p:grpSp>
          <p:sp>
            <p:nvSpPr>
              <p:cNvPr id="19" name="Freeform 28">
                <a:extLst>
                  <a:ext uri="{FF2B5EF4-FFF2-40B4-BE49-F238E27FC236}">
                    <a16:creationId xmlns:a16="http://schemas.microsoft.com/office/drawing/2014/main" id="{6C5EB9A3-D845-45AD-A79E-695422804801}"/>
                  </a:ext>
                </a:extLst>
              </p:cNvPr>
              <p:cNvSpPr>
                <a:spLocks/>
              </p:cNvSpPr>
              <p:nvPr/>
            </p:nvSpPr>
            <p:spPr bwMode="auto">
              <a:xfrm rot="5400000">
                <a:off x="5173575" y="2675973"/>
                <a:ext cx="505948" cy="605478"/>
              </a:xfrm>
              <a:custGeom>
                <a:avLst/>
                <a:gdLst>
                  <a:gd name="T0" fmla="*/ 634 w 1268"/>
                  <a:gd name="T1" fmla="*/ 0 h 1515"/>
                  <a:gd name="T2" fmla="*/ 1268 w 1268"/>
                  <a:gd name="T3" fmla="*/ 635 h 1515"/>
                  <a:gd name="T4" fmla="*/ 867 w 1268"/>
                  <a:gd name="T5" fmla="*/ 1225 h 1515"/>
                  <a:gd name="T6" fmla="*/ 867 w 1268"/>
                  <a:gd name="T7" fmla="*/ 1225 h 1515"/>
                  <a:gd name="T8" fmla="*/ 649 w 1268"/>
                  <a:gd name="T9" fmla="*/ 1515 h 1515"/>
                  <a:gd name="T10" fmla="*/ 400 w 1268"/>
                  <a:gd name="T11" fmla="*/ 1225 h 1515"/>
                  <a:gd name="T12" fmla="*/ 400 w 1268"/>
                  <a:gd name="T13" fmla="*/ 1225 h 1515"/>
                  <a:gd name="T14" fmla="*/ 0 w 1268"/>
                  <a:gd name="T15" fmla="*/ 635 h 1515"/>
                  <a:gd name="T16" fmla="*/ 634 w 1268"/>
                  <a:gd name="T17" fmla="*/ 0 h 15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68" h="1515">
                    <a:moveTo>
                      <a:pt x="634" y="0"/>
                    </a:moveTo>
                    <a:cubicBezTo>
                      <a:pt x="984" y="0"/>
                      <a:pt x="1268" y="284"/>
                      <a:pt x="1268" y="635"/>
                    </a:cubicBezTo>
                    <a:cubicBezTo>
                      <a:pt x="1268" y="903"/>
                      <a:pt x="1102" y="1132"/>
                      <a:pt x="867" y="1225"/>
                    </a:cubicBezTo>
                    <a:cubicBezTo>
                      <a:pt x="867" y="1225"/>
                      <a:pt x="867" y="1225"/>
                      <a:pt x="867" y="1225"/>
                    </a:cubicBezTo>
                    <a:cubicBezTo>
                      <a:pt x="649" y="1515"/>
                      <a:pt x="649" y="1515"/>
                      <a:pt x="649" y="1515"/>
                    </a:cubicBezTo>
                    <a:cubicBezTo>
                      <a:pt x="400" y="1225"/>
                      <a:pt x="400" y="1225"/>
                      <a:pt x="400" y="1225"/>
                    </a:cubicBezTo>
                    <a:cubicBezTo>
                      <a:pt x="400" y="1225"/>
                      <a:pt x="400" y="1225"/>
                      <a:pt x="400" y="1225"/>
                    </a:cubicBezTo>
                    <a:cubicBezTo>
                      <a:pt x="165" y="1131"/>
                      <a:pt x="0" y="902"/>
                      <a:pt x="0" y="635"/>
                    </a:cubicBezTo>
                    <a:cubicBezTo>
                      <a:pt x="0" y="284"/>
                      <a:pt x="284" y="0"/>
                      <a:pt x="634" y="0"/>
                    </a:cubicBezTo>
                    <a:close/>
                  </a:path>
                </a:pathLst>
              </a:custGeom>
              <a:solidFill>
                <a:srgbClr val="EB738F"/>
              </a:solidFill>
              <a:ln>
                <a:noFill/>
              </a:ln>
            </p:spPr>
            <p:txBody>
              <a:bodyPr vert="horz" wrap="square" lIns="91440" tIns="45720" rIns="91440" bIns="45720" numCol="1" anchor="t" anchorCtr="0" compatLnSpc="1">
                <a:prstTxWarp prst="textNoShape">
                  <a:avLst/>
                </a:prstTxWarp>
              </a:bodyPr>
              <a:lstStyle/>
              <a:p>
                <a:endParaRPr lang="en-US" sz="2400">
                  <a:solidFill>
                    <a:schemeClr val="bg1">
                      <a:lumMod val="50000"/>
                    </a:schemeClr>
                  </a:solidFill>
                </a:endParaRPr>
              </a:p>
            </p:txBody>
          </p:sp>
          <p:sp>
            <p:nvSpPr>
              <p:cNvPr id="20" name="Text Box 7">
                <a:extLst>
                  <a:ext uri="{FF2B5EF4-FFF2-40B4-BE49-F238E27FC236}">
                    <a16:creationId xmlns:a16="http://schemas.microsoft.com/office/drawing/2014/main" id="{904F6109-67FC-4BCE-8182-EFDC215E111D}"/>
                  </a:ext>
                </a:extLst>
              </p:cNvPr>
              <p:cNvSpPr txBox="1">
                <a:spLocks noChangeArrowheads="1"/>
              </p:cNvSpPr>
              <p:nvPr/>
            </p:nvSpPr>
            <p:spPr bwMode="auto">
              <a:xfrm>
                <a:off x="5293920" y="2832518"/>
                <a:ext cx="386461" cy="262880"/>
              </a:xfrm>
              <a:prstGeom prst="rect">
                <a:avLst/>
              </a:prstGeom>
              <a:solidFill>
                <a:srgbClr val="EB738F"/>
              </a:solidFill>
              <a:ln w="9525">
                <a:noFill/>
                <a:miter lim="800000"/>
                <a:headEnd/>
                <a:tailEnd/>
              </a:ln>
            </p:spPr>
            <p:txBody>
              <a:bodyPr wrap="none" lIns="45720" tIns="22860" rIns="45720" bIns="22860">
                <a:spAutoFit/>
              </a:bodyPr>
              <a:lstStyle/>
              <a:p>
                <a:pPr algn="ctr" defTabSz="1088232"/>
                <a:r>
                  <a:rPr lang="en-CA" sz="2000" spc="-150">
                    <a:solidFill>
                      <a:schemeClr val="bg1"/>
                    </a:solidFill>
                    <a:latin typeface="Open Sans Light" pitchFamily="34" charset="0"/>
                    <a:ea typeface="Open Sans Light" pitchFamily="34" charset="0"/>
                    <a:cs typeface="Open Sans Light" pitchFamily="34" charset="0"/>
                  </a:rPr>
                  <a:t>92%</a:t>
                </a:r>
              </a:p>
            </p:txBody>
          </p:sp>
          <p:sp>
            <p:nvSpPr>
              <p:cNvPr id="21" name="Text Box 7">
                <a:extLst>
                  <a:ext uri="{FF2B5EF4-FFF2-40B4-BE49-F238E27FC236}">
                    <a16:creationId xmlns:a16="http://schemas.microsoft.com/office/drawing/2014/main" id="{54F152D0-EAE7-4BB3-B4D5-511773D15545}"/>
                  </a:ext>
                </a:extLst>
              </p:cNvPr>
              <p:cNvSpPr txBox="1">
                <a:spLocks noChangeArrowheads="1"/>
              </p:cNvSpPr>
              <p:nvPr/>
            </p:nvSpPr>
            <p:spPr bwMode="auto">
              <a:xfrm>
                <a:off x="4654399" y="4521528"/>
                <a:ext cx="382890" cy="240020"/>
              </a:xfrm>
              <a:prstGeom prst="rect">
                <a:avLst/>
              </a:prstGeom>
              <a:noFill/>
              <a:ln w="9525">
                <a:noFill/>
                <a:miter lim="800000"/>
                <a:headEnd/>
                <a:tailEnd/>
              </a:ln>
            </p:spPr>
            <p:txBody>
              <a:bodyPr wrap="none" lIns="45720" tIns="22860" rIns="45720" bIns="22860">
                <a:spAutoFit/>
              </a:bodyPr>
              <a:lstStyle/>
              <a:p>
                <a:pPr algn="ctr" defTabSz="1088232"/>
                <a:r>
                  <a:rPr lang="en-CA" spc="-150" dirty="0">
                    <a:solidFill>
                      <a:schemeClr val="bg1">
                        <a:lumMod val="50000"/>
                      </a:schemeClr>
                    </a:solidFill>
                    <a:latin typeface="Open Sans Light" pitchFamily="34" charset="0"/>
                    <a:ea typeface="Open Sans Light" pitchFamily="34" charset="0"/>
                    <a:cs typeface="Open Sans Light" pitchFamily="34" charset="0"/>
                  </a:rPr>
                  <a:t>2017</a:t>
                </a:r>
              </a:p>
            </p:txBody>
          </p:sp>
          <p:sp>
            <p:nvSpPr>
              <p:cNvPr id="22" name="Freeform 5">
                <a:extLst>
                  <a:ext uri="{FF2B5EF4-FFF2-40B4-BE49-F238E27FC236}">
                    <a16:creationId xmlns:a16="http://schemas.microsoft.com/office/drawing/2014/main" id="{7E61D885-6AA6-4822-BF54-7CB1B6E2470A}"/>
                  </a:ext>
                </a:extLst>
              </p:cNvPr>
              <p:cNvSpPr>
                <a:spLocks/>
              </p:cNvSpPr>
              <p:nvPr/>
            </p:nvSpPr>
            <p:spPr bwMode="auto">
              <a:xfrm>
                <a:off x="1782077" y="1578068"/>
                <a:ext cx="547688" cy="2897188"/>
              </a:xfrm>
              <a:custGeom>
                <a:avLst/>
                <a:gdLst>
                  <a:gd name="T0" fmla="*/ 197 w 290"/>
                  <a:gd name="T1" fmla="*/ 1273 h 1548"/>
                  <a:gd name="T2" fmla="*/ 290 w 290"/>
                  <a:gd name="T3" fmla="*/ 1406 h 1548"/>
                  <a:gd name="T4" fmla="*/ 145 w 290"/>
                  <a:gd name="T5" fmla="*/ 1548 h 1548"/>
                  <a:gd name="T6" fmla="*/ 0 w 290"/>
                  <a:gd name="T7" fmla="*/ 1406 h 1548"/>
                  <a:gd name="T8" fmla="*/ 93 w 290"/>
                  <a:gd name="T9" fmla="*/ 1273 h 1548"/>
                  <a:gd name="T10" fmla="*/ 93 w 290"/>
                  <a:gd name="T11" fmla="*/ 0 h 1548"/>
                  <a:gd name="T12" fmla="*/ 197 w 290"/>
                  <a:gd name="T13" fmla="*/ 0 h 1548"/>
                  <a:gd name="T14" fmla="*/ 197 w 290"/>
                  <a:gd name="T15" fmla="*/ 1273 h 154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0" h="1548">
                    <a:moveTo>
                      <a:pt x="197" y="1273"/>
                    </a:moveTo>
                    <a:cubicBezTo>
                      <a:pt x="251" y="1294"/>
                      <a:pt x="290" y="1345"/>
                      <a:pt x="290" y="1406"/>
                    </a:cubicBezTo>
                    <a:cubicBezTo>
                      <a:pt x="290" y="1485"/>
                      <a:pt x="225" y="1548"/>
                      <a:pt x="145" y="1548"/>
                    </a:cubicBezTo>
                    <a:cubicBezTo>
                      <a:pt x="65" y="1548"/>
                      <a:pt x="0" y="1485"/>
                      <a:pt x="0" y="1406"/>
                    </a:cubicBezTo>
                    <a:cubicBezTo>
                      <a:pt x="0" y="1345"/>
                      <a:pt x="38" y="1294"/>
                      <a:pt x="93" y="1273"/>
                    </a:cubicBezTo>
                    <a:cubicBezTo>
                      <a:pt x="93" y="0"/>
                      <a:pt x="93" y="0"/>
                      <a:pt x="93" y="0"/>
                    </a:cubicBezTo>
                    <a:cubicBezTo>
                      <a:pt x="197" y="0"/>
                      <a:pt x="197" y="0"/>
                      <a:pt x="197" y="0"/>
                    </a:cubicBezTo>
                    <a:lnTo>
                      <a:pt x="197" y="1273"/>
                    </a:lnTo>
                    <a:close/>
                  </a:path>
                </a:pathLst>
              </a:custGeom>
              <a:solidFill>
                <a:srgbClr val="EB738F"/>
              </a:solidFill>
              <a:ln>
                <a:noFill/>
              </a:ln>
            </p:spPr>
            <p:txBody>
              <a:bodyPr vert="horz" wrap="square" lIns="91440" tIns="45720" rIns="91440" bIns="45720" numCol="1" anchor="t" anchorCtr="0" compatLnSpc="1">
                <a:prstTxWarp prst="textNoShape">
                  <a:avLst/>
                </a:prstTxWarp>
              </a:bodyPr>
              <a:lstStyle/>
              <a:p>
                <a:endParaRPr lang="en-US" sz="2400">
                  <a:solidFill>
                    <a:schemeClr val="bg1">
                      <a:lumMod val="50000"/>
                    </a:schemeClr>
                  </a:solidFill>
                </a:endParaRPr>
              </a:p>
            </p:txBody>
          </p:sp>
          <p:sp>
            <p:nvSpPr>
              <p:cNvPr id="23" name="Freeform 28">
                <a:extLst>
                  <a:ext uri="{FF2B5EF4-FFF2-40B4-BE49-F238E27FC236}">
                    <a16:creationId xmlns:a16="http://schemas.microsoft.com/office/drawing/2014/main" id="{648D828E-862C-41BE-8ECE-F5C8E0189EDF}"/>
                  </a:ext>
                </a:extLst>
              </p:cNvPr>
              <p:cNvSpPr>
                <a:spLocks/>
              </p:cNvSpPr>
              <p:nvPr/>
            </p:nvSpPr>
            <p:spPr bwMode="auto">
              <a:xfrm rot="5400000">
                <a:off x="2383651" y="2672891"/>
                <a:ext cx="505948" cy="605478"/>
              </a:xfrm>
              <a:custGeom>
                <a:avLst/>
                <a:gdLst>
                  <a:gd name="T0" fmla="*/ 634 w 1268"/>
                  <a:gd name="T1" fmla="*/ 0 h 1515"/>
                  <a:gd name="T2" fmla="*/ 1268 w 1268"/>
                  <a:gd name="T3" fmla="*/ 635 h 1515"/>
                  <a:gd name="T4" fmla="*/ 867 w 1268"/>
                  <a:gd name="T5" fmla="*/ 1225 h 1515"/>
                  <a:gd name="T6" fmla="*/ 867 w 1268"/>
                  <a:gd name="T7" fmla="*/ 1225 h 1515"/>
                  <a:gd name="T8" fmla="*/ 649 w 1268"/>
                  <a:gd name="T9" fmla="*/ 1515 h 1515"/>
                  <a:gd name="T10" fmla="*/ 400 w 1268"/>
                  <a:gd name="T11" fmla="*/ 1225 h 1515"/>
                  <a:gd name="T12" fmla="*/ 400 w 1268"/>
                  <a:gd name="T13" fmla="*/ 1225 h 1515"/>
                  <a:gd name="T14" fmla="*/ 0 w 1268"/>
                  <a:gd name="T15" fmla="*/ 635 h 1515"/>
                  <a:gd name="T16" fmla="*/ 634 w 1268"/>
                  <a:gd name="T17" fmla="*/ 0 h 15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68" h="1515">
                    <a:moveTo>
                      <a:pt x="634" y="0"/>
                    </a:moveTo>
                    <a:cubicBezTo>
                      <a:pt x="984" y="0"/>
                      <a:pt x="1268" y="284"/>
                      <a:pt x="1268" y="635"/>
                    </a:cubicBezTo>
                    <a:cubicBezTo>
                      <a:pt x="1268" y="903"/>
                      <a:pt x="1102" y="1132"/>
                      <a:pt x="867" y="1225"/>
                    </a:cubicBezTo>
                    <a:cubicBezTo>
                      <a:pt x="867" y="1225"/>
                      <a:pt x="867" y="1225"/>
                      <a:pt x="867" y="1225"/>
                    </a:cubicBezTo>
                    <a:cubicBezTo>
                      <a:pt x="649" y="1515"/>
                      <a:pt x="649" y="1515"/>
                      <a:pt x="649" y="1515"/>
                    </a:cubicBezTo>
                    <a:cubicBezTo>
                      <a:pt x="400" y="1225"/>
                      <a:pt x="400" y="1225"/>
                      <a:pt x="400" y="1225"/>
                    </a:cubicBezTo>
                    <a:cubicBezTo>
                      <a:pt x="400" y="1225"/>
                      <a:pt x="400" y="1225"/>
                      <a:pt x="400" y="1225"/>
                    </a:cubicBezTo>
                    <a:cubicBezTo>
                      <a:pt x="165" y="1131"/>
                      <a:pt x="0" y="902"/>
                      <a:pt x="0" y="635"/>
                    </a:cubicBezTo>
                    <a:cubicBezTo>
                      <a:pt x="0" y="284"/>
                      <a:pt x="284" y="0"/>
                      <a:pt x="634" y="0"/>
                    </a:cubicBezTo>
                    <a:close/>
                  </a:path>
                </a:pathLst>
              </a:custGeom>
              <a:solidFill>
                <a:srgbClr val="EB738F"/>
              </a:solidFill>
              <a:ln>
                <a:noFill/>
              </a:ln>
            </p:spPr>
            <p:txBody>
              <a:bodyPr vert="horz" wrap="square" lIns="91440" tIns="45720" rIns="91440" bIns="45720" numCol="1" anchor="t" anchorCtr="0" compatLnSpc="1">
                <a:prstTxWarp prst="textNoShape">
                  <a:avLst/>
                </a:prstTxWarp>
              </a:bodyPr>
              <a:lstStyle/>
              <a:p>
                <a:endParaRPr lang="en-US" sz="2400">
                  <a:solidFill>
                    <a:schemeClr val="bg1">
                      <a:lumMod val="50000"/>
                    </a:schemeClr>
                  </a:solidFill>
                </a:endParaRPr>
              </a:p>
            </p:txBody>
          </p:sp>
          <p:sp>
            <p:nvSpPr>
              <p:cNvPr id="24" name="Text Box 7">
                <a:extLst>
                  <a:ext uri="{FF2B5EF4-FFF2-40B4-BE49-F238E27FC236}">
                    <a16:creationId xmlns:a16="http://schemas.microsoft.com/office/drawing/2014/main" id="{740E2167-C4CD-4646-846C-37A1FDB4DE5B}"/>
                  </a:ext>
                </a:extLst>
              </p:cNvPr>
              <p:cNvSpPr txBox="1">
                <a:spLocks noChangeArrowheads="1"/>
              </p:cNvSpPr>
              <p:nvPr/>
            </p:nvSpPr>
            <p:spPr bwMode="auto">
              <a:xfrm>
                <a:off x="2503998" y="2829437"/>
                <a:ext cx="386462" cy="262880"/>
              </a:xfrm>
              <a:prstGeom prst="rect">
                <a:avLst/>
              </a:prstGeom>
              <a:solidFill>
                <a:srgbClr val="EB738F"/>
              </a:solidFill>
              <a:ln w="9525">
                <a:noFill/>
                <a:miter lim="800000"/>
                <a:headEnd/>
                <a:tailEnd/>
              </a:ln>
            </p:spPr>
            <p:txBody>
              <a:bodyPr wrap="none" lIns="45720" tIns="22860" rIns="45720" bIns="22860">
                <a:spAutoFit/>
              </a:bodyPr>
              <a:lstStyle/>
              <a:p>
                <a:pPr algn="ctr" defTabSz="1088232"/>
                <a:r>
                  <a:rPr lang="en-CA" sz="2000" spc="-150" dirty="0">
                    <a:solidFill>
                      <a:schemeClr val="bg1"/>
                    </a:solidFill>
                    <a:latin typeface="Open Sans Light" pitchFamily="34" charset="0"/>
                    <a:ea typeface="Open Sans Light" pitchFamily="34" charset="0"/>
                    <a:cs typeface="Open Sans Light" pitchFamily="34" charset="0"/>
                  </a:rPr>
                  <a:t>50%</a:t>
                </a:r>
              </a:p>
            </p:txBody>
          </p:sp>
          <p:sp>
            <p:nvSpPr>
              <p:cNvPr id="25" name="Text Box 7">
                <a:extLst>
                  <a:ext uri="{FF2B5EF4-FFF2-40B4-BE49-F238E27FC236}">
                    <a16:creationId xmlns:a16="http://schemas.microsoft.com/office/drawing/2014/main" id="{7289F156-9CC8-4F53-8BF9-BC14A985E447}"/>
                  </a:ext>
                </a:extLst>
              </p:cNvPr>
              <p:cNvSpPr txBox="1">
                <a:spLocks noChangeArrowheads="1"/>
              </p:cNvSpPr>
              <p:nvPr/>
            </p:nvSpPr>
            <p:spPr bwMode="auto">
              <a:xfrm>
                <a:off x="1864475" y="4518447"/>
                <a:ext cx="382890" cy="240020"/>
              </a:xfrm>
              <a:prstGeom prst="rect">
                <a:avLst/>
              </a:prstGeom>
              <a:noFill/>
              <a:ln w="9525">
                <a:noFill/>
                <a:miter lim="800000"/>
                <a:headEnd/>
                <a:tailEnd/>
              </a:ln>
            </p:spPr>
            <p:txBody>
              <a:bodyPr wrap="none" lIns="45720" tIns="22860" rIns="45720" bIns="22860">
                <a:spAutoFit/>
              </a:bodyPr>
              <a:lstStyle/>
              <a:p>
                <a:pPr algn="ctr" defTabSz="1088232"/>
                <a:r>
                  <a:rPr lang="en-CA" spc="-150" dirty="0">
                    <a:solidFill>
                      <a:schemeClr val="bg1">
                        <a:lumMod val="50000"/>
                      </a:schemeClr>
                    </a:solidFill>
                    <a:latin typeface="Open Sans Light" pitchFamily="34" charset="0"/>
                    <a:ea typeface="Open Sans Light" pitchFamily="34" charset="0"/>
                    <a:cs typeface="Open Sans Light" pitchFamily="34" charset="0"/>
                  </a:rPr>
                  <a:t>2019</a:t>
                </a:r>
              </a:p>
            </p:txBody>
          </p:sp>
        </p:grpSp>
        <p:sp>
          <p:nvSpPr>
            <p:cNvPr id="7" name="Oval 6">
              <a:extLst>
                <a:ext uri="{FF2B5EF4-FFF2-40B4-BE49-F238E27FC236}">
                  <a16:creationId xmlns:a16="http://schemas.microsoft.com/office/drawing/2014/main" id="{3D81B7F7-F08D-40C1-ABDD-3D78B4EE479D}"/>
                </a:ext>
              </a:extLst>
            </p:cNvPr>
            <p:cNvSpPr>
              <a:spLocks noChangeArrowheads="1"/>
            </p:cNvSpPr>
            <p:nvPr/>
          </p:nvSpPr>
          <p:spPr bwMode="auto">
            <a:xfrm flipH="1">
              <a:off x="6427321" y="5475329"/>
              <a:ext cx="395424" cy="384736"/>
            </a:xfrm>
            <a:prstGeom prst="ellipse">
              <a:avLst/>
            </a:prstGeom>
            <a:solidFill>
              <a:schemeClr val="bg1"/>
            </a:solidFill>
            <a:ln>
              <a:noFill/>
            </a:ln>
          </p:spPr>
          <p:txBody>
            <a:bodyPr vert="horz" wrap="square" lIns="91440" tIns="45720" rIns="91440" bIns="45720" numCol="1" anchor="t" anchorCtr="0" compatLnSpc="1">
              <a:prstTxWarp prst="textNoShape">
                <a:avLst/>
              </a:prstTxWarp>
            </a:bodyPr>
            <a:lstStyle/>
            <a:p>
              <a:endParaRPr lang="en-US" sz="2400">
                <a:solidFill>
                  <a:schemeClr val="bg1">
                    <a:lumMod val="50000"/>
                  </a:schemeClr>
                </a:solidFill>
              </a:endParaRPr>
            </a:p>
          </p:txBody>
        </p:sp>
        <p:sp>
          <p:nvSpPr>
            <p:cNvPr id="9" name="Rectangle 7">
              <a:extLst>
                <a:ext uri="{FF2B5EF4-FFF2-40B4-BE49-F238E27FC236}">
                  <a16:creationId xmlns:a16="http://schemas.microsoft.com/office/drawing/2014/main" id="{19A46725-0A32-49AB-8C62-26953512C29A}"/>
                </a:ext>
              </a:extLst>
            </p:cNvPr>
            <p:cNvSpPr>
              <a:spLocks noChangeArrowheads="1"/>
            </p:cNvSpPr>
            <p:nvPr/>
          </p:nvSpPr>
          <p:spPr bwMode="auto">
            <a:xfrm flipH="1">
              <a:off x="6572780" y="3984171"/>
              <a:ext cx="119965" cy="1574517"/>
            </a:xfrm>
            <a:prstGeom prst="rect">
              <a:avLst/>
            </a:prstGeom>
            <a:solidFill>
              <a:schemeClr val="bg1"/>
            </a:solidFill>
            <a:ln>
              <a:noFill/>
            </a:ln>
          </p:spPr>
          <p:txBody>
            <a:bodyPr vert="horz" wrap="square" lIns="91440" tIns="45720" rIns="91440" bIns="45720" numCol="1" anchor="t" anchorCtr="0" compatLnSpc="1">
              <a:prstTxWarp prst="textNoShape">
                <a:avLst/>
              </a:prstTxWarp>
            </a:bodyPr>
            <a:lstStyle/>
            <a:p>
              <a:endParaRPr lang="en-US" sz="2400">
                <a:solidFill>
                  <a:schemeClr val="bg1">
                    <a:lumMod val="50000"/>
                  </a:schemeClr>
                </a:solidFill>
              </a:endParaRPr>
            </a:p>
          </p:txBody>
        </p:sp>
      </p:grpSp>
      <p:grpSp>
        <p:nvGrpSpPr>
          <p:cNvPr id="30" name="组合 29">
            <a:extLst>
              <a:ext uri="{FF2B5EF4-FFF2-40B4-BE49-F238E27FC236}">
                <a16:creationId xmlns:a16="http://schemas.microsoft.com/office/drawing/2014/main" id="{E0C74190-D8E0-4855-8CA2-443D985333E4}"/>
              </a:ext>
            </a:extLst>
          </p:cNvPr>
          <p:cNvGrpSpPr/>
          <p:nvPr/>
        </p:nvGrpSpPr>
        <p:grpSpPr>
          <a:xfrm>
            <a:off x="7182432" y="1999587"/>
            <a:ext cx="4081740" cy="3816324"/>
            <a:chOff x="6459260" y="1628712"/>
            <a:chExt cx="5022149" cy="4695583"/>
          </a:xfrm>
        </p:grpSpPr>
        <p:sp>
          <p:nvSpPr>
            <p:cNvPr id="31" name="矩形 83">
              <a:extLst>
                <a:ext uri="{FF2B5EF4-FFF2-40B4-BE49-F238E27FC236}">
                  <a16:creationId xmlns:a16="http://schemas.microsoft.com/office/drawing/2014/main" id="{3307D8EA-D430-4E35-BB4B-89D9E00B0AD7}"/>
                </a:ext>
              </a:extLst>
            </p:cNvPr>
            <p:cNvSpPr>
              <a:spLocks noChangeArrowheads="1"/>
            </p:cNvSpPr>
            <p:nvPr/>
          </p:nvSpPr>
          <p:spPr bwMode="auto">
            <a:xfrm>
              <a:off x="6520226" y="1720171"/>
              <a:ext cx="4863138" cy="4536836"/>
            </a:xfrm>
            <a:prstGeom prst="rect">
              <a:avLst/>
            </a:prstGeom>
            <a:noFill/>
            <a:ln w="9525" cmpd="sng">
              <a:solidFill>
                <a:srgbClr val="EB738F"/>
              </a:solid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sysClr val="windowText" lastClr="000000"/>
                </a:solidFill>
                <a:effectLst/>
                <a:uLnTx/>
                <a:uFillTx/>
              </a:endParaRPr>
            </a:p>
          </p:txBody>
        </p:sp>
        <p:sp>
          <p:nvSpPr>
            <p:cNvPr id="32" name="TextBox 84">
              <a:extLst>
                <a:ext uri="{FF2B5EF4-FFF2-40B4-BE49-F238E27FC236}">
                  <a16:creationId xmlns:a16="http://schemas.microsoft.com/office/drawing/2014/main" id="{3136F414-09F4-49FB-AE33-91B59E2CDA37}"/>
                </a:ext>
              </a:extLst>
            </p:cNvPr>
            <p:cNvSpPr txBox="1">
              <a:spLocks noChangeArrowheads="1"/>
            </p:cNvSpPr>
            <p:nvPr/>
          </p:nvSpPr>
          <p:spPr bwMode="auto">
            <a:xfrm>
              <a:off x="6901841" y="2005480"/>
              <a:ext cx="4099907" cy="38247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just"/>
              <a:r>
                <a:rPr lang="zh-CN" altLang="en-US" sz="1400" dirty="0">
                  <a:solidFill>
                    <a:schemeClr val="bg1">
                      <a:lumMod val="50000"/>
                    </a:schemeClr>
                  </a:solidFill>
                  <a:latin typeface="微软雅黑" pitchFamily="34" charset="-122"/>
                  <a:ea typeface="微软雅黑" pitchFamily="34" charset="-122"/>
                  <a:sym typeface="微软雅黑" pitchFamily="34" charset="-122"/>
                </a:rPr>
                <a:t>这里输入产品形式的简介，这里输入产品形式的简介，这里输入产品形式的简介，这里输入产品形式的简介，这里输入产品形式的简介，里输入产品形式的简介，这里输入产品形式的简介，这里输入产品形式的简介，这里输入产品形式的简介，这里输入产品形式的简介，这里输入产品形式的简介，里输入产品形式的简介。</a:t>
              </a:r>
            </a:p>
            <a:p>
              <a:pPr algn="just"/>
              <a:r>
                <a:rPr lang="zh-CN" altLang="en-US" sz="1400" dirty="0">
                  <a:solidFill>
                    <a:schemeClr val="bg1">
                      <a:lumMod val="50000"/>
                    </a:schemeClr>
                  </a:solidFill>
                  <a:latin typeface="微软雅黑" pitchFamily="34" charset="-122"/>
                  <a:ea typeface="微软雅黑" pitchFamily="34" charset="-122"/>
                  <a:sym typeface="微软雅黑" pitchFamily="34" charset="-122"/>
                </a:rPr>
                <a:t>这里输入产品形式的简介，这里输入产品形式的简介，这里输入产品形式的简介，这里输入产品形式的简介，这里输入产品形式的简介，里输入产品形式的简介。</a:t>
              </a:r>
            </a:p>
          </p:txBody>
        </p:sp>
        <p:sp>
          <p:nvSpPr>
            <p:cNvPr id="33" name="Freeform 12">
              <a:extLst>
                <a:ext uri="{FF2B5EF4-FFF2-40B4-BE49-F238E27FC236}">
                  <a16:creationId xmlns:a16="http://schemas.microsoft.com/office/drawing/2014/main" id="{FD605BF5-3F68-4C92-90FF-77327B05C641}"/>
                </a:ext>
              </a:extLst>
            </p:cNvPr>
            <p:cNvSpPr>
              <a:spLocks/>
            </p:cNvSpPr>
            <p:nvPr/>
          </p:nvSpPr>
          <p:spPr bwMode="auto">
            <a:xfrm>
              <a:off x="6459260" y="1628712"/>
              <a:ext cx="528638" cy="530225"/>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rgbClr val="EB738F"/>
            </a:solidFill>
            <a:ln>
              <a:noFill/>
            </a:ln>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sysClr val="windowText" lastClr="000000"/>
                </a:solidFill>
                <a:effectLst/>
                <a:uLnTx/>
                <a:uFillTx/>
              </a:endParaRPr>
            </a:p>
          </p:txBody>
        </p:sp>
        <p:sp>
          <p:nvSpPr>
            <p:cNvPr id="34" name="Freeform 12">
              <a:extLst>
                <a:ext uri="{FF2B5EF4-FFF2-40B4-BE49-F238E27FC236}">
                  <a16:creationId xmlns:a16="http://schemas.microsoft.com/office/drawing/2014/main" id="{4E5B67CB-A90C-49D3-A552-C869A99588A0}"/>
                </a:ext>
              </a:extLst>
            </p:cNvPr>
            <p:cNvSpPr>
              <a:spLocks/>
            </p:cNvSpPr>
            <p:nvPr/>
          </p:nvSpPr>
          <p:spPr bwMode="auto">
            <a:xfrm flipH="1" flipV="1">
              <a:off x="10952771" y="5794070"/>
              <a:ext cx="528638" cy="530225"/>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rgbClr val="EB738F"/>
            </a:solidFill>
            <a:ln>
              <a:noFill/>
            </a:ln>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sysClr val="windowText" lastClr="000000"/>
                </a:solidFill>
                <a:effectLst/>
                <a:uLnTx/>
                <a:uFillTx/>
              </a:endParaRPr>
            </a:p>
          </p:txBody>
        </p:sp>
      </p:grpSp>
    </p:spTree>
    <p:extLst>
      <p:ext uri="{BB962C8B-B14F-4D97-AF65-F5344CB8AC3E}">
        <p14:creationId xmlns:p14="http://schemas.microsoft.com/office/powerpoint/2010/main" val="4227976845"/>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anim calcmode="lin" valueType="num">
                                      <p:cBhvr>
                                        <p:cTn id="12" dur="500" fill="hold"/>
                                        <p:tgtEl>
                                          <p:spTgt spid="5"/>
                                        </p:tgtEl>
                                        <p:attrNameLst>
                                          <p:attrName>ppt_x</p:attrName>
                                        </p:attrNameLst>
                                      </p:cBhvr>
                                      <p:tavLst>
                                        <p:tav tm="0">
                                          <p:val>
                                            <p:strVal val="#ppt_x"/>
                                          </p:val>
                                        </p:tav>
                                        <p:tav tm="100000">
                                          <p:val>
                                            <p:strVal val="#ppt_x"/>
                                          </p:val>
                                        </p:tav>
                                      </p:tavLst>
                                    </p:anim>
                                    <p:anim calcmode="lin" valueType="num">
                                      <p:cBhvr>
                                        <p:cTn id="13" dur="500" fill="hold"/>
                                        <p:tgtEl>
                                          <p:spTgt spid="5"/>
                                        </p:tgtEl>
                                        <p:attrNameLst>
                                          <p:attrName>ppt_y</p:attrName>
                                        </p:attrNameLst>
                                      </p:cBhvr>
                                      <p:tavLst>
                                        <p:tav tm="0">
                                          <p:val>
                                            <p:strVal val="#ppt_y+.1"/>
                                          </p:val>
                                        </p:tav>
                                        <p:tav tm="100000">
                                          <p:val>
                                            <p:strVal val="#ppt_y"/>
                                          </p:val>
                                        </p:tav>
                                      </p:tavLst>
                                    </p:anim>
                                  </p:childTnLst>
                                </p:cTn>
                              </p:par>
                            </p:childTnLst>
                          </p:cTn>
                        </p:par>
                        <p:par>
                          <p:cTn id="14" fill="hold">
                            <p:stCondLst>
                              <p:cond delay="1000"/>
                            </p:stCondLst>
                            <p:childTnLst>
                              <p:par>
                                <p:cTn id="15" presetID="42" presetClass="entr" presetSubtype="0" fill="hold" nodeType="afterEffect">
                                  <p:stCondLst>
                                    <p:cond delay="0"/>
                                  </p:stCondLst>
                                  <p:childTnLst>
                                    <p:set>
                                      <p:cBhvr>
                                        <p:cTn id="16" dur="1" fill="hold">
                                          <p:stCondLst>
                                            <p:cond delay="0"/>
                                          </p:stCondLst>
                                        </p:cTn>
                                        <p:tgtEl>
                                          <p:spTgt spid="30"/>
                                        </p:tgtEl>
                                        <p:attrNameLst>
                                          <p:attrName>style.visibility</p:attrName>
                                        </p:attrNameLst>
                                      </p:cBhvr>
                                      <p:to>
                                        <p:strVal val="visible"/>
                                      </p:to>
                                    </p:set>
                                    <p:animEffect transition="in" filter="fade">
                                      <p:cBhvr>
                                        <p:cTn id="17" dur="500"/>
                                        <p:tgtEl>
                                          <p:spTgt spid="30"/>
                                        </p:tgtEl>
                                      </p:cBhvr>
                                    </p:animEffect>
                                    <p:anim calcmode="lin" valueType="num">
                                      <p:cBhvr>
                                        <p:cTn id="18" dur="500" fill="hold"/>
                                        <p:tgtEl>
                                          <p:spTgt spid="30"/>
                                        </p:tgtEl>
                                        <p:attrNameLst>
                                          <p:attrName>ppt_x</p:attrName>
                                        </p:attrNameLst>
                                      </p:cBhvr>
                                      <p:tavLst>
                                        <p:tav tm="0">
                                          <p:val>
                                            <p:strVal val="#ppt_x"/>
                                          </p:val>
                                        </p:tav>
                                        <p:tav tm="100000">
                                          <p:val>
                                            <p:strVal val="#ppt_x"/>
                                          </p:val>
                                        </p:tav>
                                      </p:tavLst>
                                    </p:anim>
                                    <p:anim calcmode="lin" valueType="num">
                                      <p:cBhvr>
                                        <p:cTn id="19" dur="500" fill="hold"/>
                                        <p:tgtEl>
                                          <p:spTgt spid="3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id="{462221FE-6BAC-416A-99E5-A5A94BAF033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240"/>
            <a:ext cx="12190413" cy="6857107"/>
          </a:xfrm>
          <a:prstGeom prst="rect">
            <a:avLst/>
          </a:prstGeom>
        </p:spPr>
      </p:pic>
      <p:grpSp>
        <p:nvGrpSpPr>
          <p:cNvPr id="13" name="组合 12">
            <a:extLst>
              <a:ext uri="{FF2B5EF4-FFF2-40B4-BE49-F238E27FC236}">
                <a16:creationId xmlns:a16="http://schemas.microsoft.com/office/drawing/2014/main" id="{56F3B7FA-E93F-4D78-A532-6A07D4C3CC7E}"/>
              </a:ext>
            </a:extLst>
          </p:cNvPr>
          <p:cNvGrpSpPr/>
          <p:nvPr/>
        </p:nvGrpSpPr>
        <p:grpSpPr>
          <a:xfrm>
            <a:off x="4413029" y="1411039"/>
            <a:ext cx="3606117" cy="2573779"/>
            <a:chOff x="4808806" y="1818613"/>
            <a:chExt cx="2786161" cy="1988557"/>
          </a:xfrm>
        </p:grpSpPr>
        <p:sp>
          <p:nvSpPr>
            <p:cNvPr id="14" name="Title 1">
              <a:extLst>
                <a:ext uri="{FF2B5EF4-FFF2-40B4-BE49-F238E27FC236}">
                  <a16:creationId xmlns:a16="http://schemas.microsoft.com/office/drawing/2014/main" id="{B9B6630A-B089-450C-B454-3F719E9610F6}"/>
                </a:ext>
              </a:extLst>
            </p:cNvPr>
            <p:cNvSpPr txBox="1">
              <a:spLocks/>
            </p:cNvSpPr>
            <p:nvPr/>
          </p:nvSpPr>
          <p:spPr>
            <a:xfrm>
              <a:off x="4808806" y="1818613"/>
              <a:ext cx="2786161" cy="1538868"/>
            </a:xfrm>
            <a:prstGeom prst="rect">
              <a:avLst/>
            </a:prstGeom>
          </p:spPr>
          <p:txBody>
            <a:bodyPr vert="horz" lIns="0" tIns="0" rIns="0" bIns="0" rtlCol="0" anchor="ctr">
              <a:normAutofit/>
            </a:bodyPr>
            <a:lstStyle>
              <a:lvl1pPr algn="ctr" defTabSz="914400" rtl="0" eaLnBrk="1" latinLnBrk="0" hangingPunct="1">
                <a:lnSpc>
                  <a:spcPts val="4800"/>
                </a:lnSpc>
                <a:spcBef>
                  <a:spcPct val="0"/>
                </a:spcBef>
                <a:buNone/>
                <a:defRPr sz="9000" b="0" kern="1200">
                  <a:solidFill>
                    <a:schemeClr val="accent6"/>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r>
                <a:rPr lang="zh-CN" altLang="en-US" sz="6600" dirty="0">
                  <a:solidFill>
                    <a:srgbClr val="EB738F"/>
                  </a:solidFill>
                  <a:latin typeface="华文中宋" panose="02010600040101010101" pitchFamily="2" charset="-122"/>
                  <a:ea typeface="华文中宋" panose="02010600040101010101" pitchFamily="2" charset="-122"/>
                </a:rPr>
                <a:t>谢谢观看</a:t>
              </a:r>
              <a:endParaRPr lang="id-ID" sz="6600" dirty="0">
                <a:solidFill>
                  <a:srgbClr val="EB738F"/>
                </a:solidFill>
                <a:latin typeface="华文中宋" panose="02010600040101010101" pitchFamily="2" charset="-122"/>
                <a:ea typeface="华文中宋" panose="02010600040101010101" pitchFamily="2" charset="-122"/>
              </a:endParaRPr>
            </a:p>
          </p:txBody>
        </p:sp>
        <p:sp>
          <p:nvSpPr>
            <p:cNvPr id="15" name="Title 1">
              <a:extLst>
                <a:ext uri="{FF2B5EF4-FFF2-40B4-BE49-F238E27FC236}">
                  <a16:creationId xmlns:a16="http://schemas.microsoft.com/office/drawing/2014/main" id="{12F2E13A-2307-4F22-B627-97A6D013B0C0}"/>
                </a:ext>
              </a:extLst>
            </p:cNvPr>
            <p:cNvSpPr txBox="1">
              <a:spLocks/>
            </p:cNvSpPr>
            <p:nvPr/>
          </p:nvSpPr>
          <p:spPr>
            <a:xfrm>
              <a:off x="4808807" y="2545541"/>
              <a:ext cx="2786160" cy="1261629"/>
            </a:xfrm>
            <a:prstGeom prst="rect">
              <a:avLst/>
            </a:prstGeom>
          </p:spPr>
          <p:txBody>
            <a:bodyPr vert="horz" lIns="0" tIns="0" rIns="0" bIns="0" rtlCol="0" anchor="ctr">
              <a:noAutofit/>
            </a:bodyPr>
            <a:lstStyle>
              <a:lvl1pPr algn="ctr" defTabSz="914400" rtl="0" eaLnBrk="1" latinLnBrk="0" hangingPunct="1">
                <a:lnSpc>
                  <a:spcPts val="4800"/>
                </a:lnSpc>
                <a:spcBef>
                  <a:spcPct val="0"/>
                </a:spcBef>
                <a:buNone/>
                <a:defRPr sz="9000" b="0" kern="1200">
                  <a:solidFill>
                    <a:schemeClr val="accent6"/>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pPr lvl="0">
                <a:lnSpc>
                  <a:spcPct val="100000"/>
                </a:lnSpc>
                <a:spcBef>
                  <a:spcPts val="0"/>
                </a:spcBef>
              </a:pPr>
              <a:r>
                <a:rPr lang="zh-CN" altLang="en-US" sz="6600" dirty="0">
                  <a:solidFill>
                    <a:srgbClr val="EB738F"/>
                  </a:solidFill>
                  <a:latin typeface="华文中宋" panose="02010600040101010101" pitchFamily="2" charset="-122"/>
                  <a:ea typeface="华文中宋" panose="02010600040101010101" pitchFamily="2" charset="-122"/>
                  <a:cs typeface="+mn-cs"/>
                </a:rPr>
                <a:t>欢迎下载</a:t>
              </a:r>
              <a:endParaRPr lang="id-ID" altLang="zh-CN" sz="6600" dirty="0">
                <a:solidFill>
                  <a:srgbClr val="EB738F"/>
                </a:solidFill>
                <a:latin typeface="华文中宋" panose="02010600040101010101" pitchFamily="2" charset="-122"/>
                <a:ea typeface="华文中宋" panose="02010600040101010101" pitchFamily="2" charset="-122"/>
                <a:cs typeface="+mn-cs"/>
              </a:endParaRPr>
            </a:p>
          </p:txBody>
        </p:sp>
      </p:grpSp>
      <p:sp>
        <p:nvSpPr>
          <p:cNvPr id="16" name="TextBox 23">
            <a:extLst>
              <a:ext uri="{FF2B5EF4-FFF2-40B4-BE49-F238E27FC236}">
                <a16:creationId xmlns:a16="http://schemas.microsoft.com/office/drawing/2014/main" id="{CE7A122D-18A9-4F52-93C8-13D3D2E663D7}"/>
              </a:ext>
            </a:extLst>
          </p:cNvPr>
          <p:cNvSpPr txBox="1"/>
          <p:nvPr/>
        </p:nvSpPr>
        <p:spPr>
          <a:xfrm>
            <a:off x="4366045" y="4126110"/>
            <a:ext cx="3715322" cy="338554"/>
          </a:xfrm>
          <a:prstGeom prst="rect">
            <a:avLst/>
          </a:prstGeom>
          <a:noFill/>
        </p:spPr>
        <p:txBody>
          <a:bodyPr wrap="square" rtlCol="0">
            <a:spAutoFit/>
          </a:bodyPr>
          <a:lstStyle/>
          <a:p>
            <a:pPr algn="ctr"/>
            <a:r>
              <a:rPr lang="en-US" altLang="zh-CN" sz="800" dirty="0">
                <a:solidFill>
                  <a:schemeClr val="bg1">
                    <a:lumMod val="50000"/>
                  </a:schemeClr>
                </a:solidFill>
                <a:latin typeface="华文中宋" panose="02010600040101010101" pitchFamily="2" charset="-122"/>
                <a:ea typeface="华文中宋" panose="02010600040101010101" pitchFamily="2" charset="-122"/>
              </a:rPr>
              <a:t>Your content to play here, or through </a:t>
            </a:r>
            <a:r>
              <a:rPr lang="en-US" altLang="zh-CN" sz="800" dirty="0" err="1">
                <a:solidFill>
                  <a:schemeClr val="bg1">
                    <a:lumMod val="50000"/>
                  </a:schemeClr>
                </a:solidFill>
                <a:latin typeface="华文中宋" panose="02010600040101010101" pitchFamily="2" charset="-122"/>
                <a:ea typeface="华文中宋" panose="02010600040101010101" pitchFamily="2" charset="-122"/>
              </a:rPr>
              <a:t>youy</a:t>
            </a:r>
            <a:r>
              <a:rPr lang="en-US" altLang="zh-CN" sz="800" dirty="0">
                <a:solidFill>
                  <a:schemeClr val="bg1">
                    <a:lumMod val="50000"/>
                  </a:schemeClr>
                </a:solidFill>
                <a:latin typeface="华文中宋" panose="02010600040101010101" pitchFamily="2" charset="-122"/>
                <a:ea typeface="华文中宋" panose="02010600040101010101" pitchFamily="2" charset="-122"/>
              </a:rPr>
              <a:t>, content to play here, </a:t>
            </a:r>
          </a:p>
          <a:p>
            <a:pPr algn="ctr"/>
            <a:r>
              <a:rPr lang="en-US" altLang="zh-CN" sz="800" dirty="0">
                <a:solidFill>
                  <a:schemeClr val="bg1">
                    <a:lumMod val="50000"/>
                  </a:schemeClr>
                </a:solidFill>
                <a:latin typeface="华文中宋" panose="02010600040101010101" pitchFamily="2" charset="-122"/>
                <a:ea typeface="华文中宋" panose="02010600040101010101" pitchFamily="2" charset="-122"/>
              </a:rPr>
              <a:t>or through your copy, paste in this box, and select past box, and </a:t>
            </a:r>
          </a:p>
        </p:txBody>
      </p:sp>
      <p:sp>
        <p:nvSpPr>
          <p:cNvPr id="17" name="TextBox 4">
            <a:extLst>
              <a:ext uri="{FF2B5EF4-FFF2-40B4-BE49-F238E27FC236}">
                <a16:creationId xmlns:a16="http://schemas.microsoft.com/office/drawing/2014/main" id="{B87D59D5-F0D0-4CE0-8E42-690BA970F054}"/>
              </a:ext>
            </a:extLst>
          </p:cNvPr>
          <p:cNvSpPr txBox="1"/>
          <p:nvPr/>
        </p:nvSpPr>
        <p:spPr>
          <a:xfrm>
            <a:off x="4449458" y="3746807"/>
            <a:ext cx="3576184" cy="400110"/>
          </a:xfrm>
          <a:prstGeom prst="rect">
            <a:avLst/>
          </a:prstGeom>
          <a:noFill/>
        </p:spPr>
        <p:txBody>
          <a:bodyPr wrap="square" rtlCol="0">
            <a:spAutoFit/>
          </a:bodyPr>
          <a:lstStyle/>
          <a:p>
            <a:pPr algn="ctr"/>
            <a:r>
              <a:rPr lang="zh-CN" altLang="en-US" sz="2000" spc="300" dirty="0">
                <a:solidFill>
                  <a:srgbClr val="EB738F"/>
                </a:solidFill>
                <a:latin typeface="华文中宋" panose="02010600040101010101" pitchFamily="2" charset="-122"/>
                <a:ea typeface="华文中宋" panose="02010600040101010101" pitchFamily="2" charset="-122"/>
              </a:rPr>
              <a:t>清</a:t>
            </a:r>
            <a:r>
              <a:rPr lang="en-US" altLang="zh-CN" sz="2000" spc="300" dirty="0">
                <a:solidFill>
                  <a:srgbClr val="EB738F"/>
                </a:solidFill>
                <a:latin typeface="华文中宋" panose="02010600040101010101" pitchFamily="2" charset="-122"/>
                <a:ea typeface="华文中宋" panose="02010600040101010101" pitchFamily="2" charset="-122"/>
              </a:rPr>
              <a:t>/</a:t>
            </a:r>
            <a:r>
              <a:rPr lang="zh-CN" altLang="en-US" sz="2000" spc="300" dirty="0">
                <a:solidFill>
                  <a:srgbClr val="EB738F"/>
                </a:solidFill>
                <a:latin typeface="华文中宋" panose="02010600040101010101" pitchFamily="2" charset="-122"/>
                <a:ea typeface="华文中宋" panose="02010600040101010101" pitchFamily="2" charset="-122"/>
              </a:rPr>
              <a:t>爽</a:t>
            </a:r>
            <a:r>
              <a:rPr lang="en-US" altLang="zh-CN" sz="2000" spc="300" dirty="0">
                <a:solidFill>
                  <a:srgbClr val="EB738F"/>
                </a:solidFill>
                <a:latin typeface="华文中宋" panose="02010600040101010101" pitchFamily="2" charset="-122"/>
                <a:ea typeface="华文中宋" panose="02010600040101010101" pitchFamily="2" charset="-122"/>
              </a:rPr>
              <a:t>/</a:t>
            </a:r>
            <a:r>
              <a:rPr lang="zh-CN" altLang="en-US" sz="2000" spc="300" dirty="0">
                <a:solidFill>
                  <a:srgbClr val="EB738F"/>
                </a:solidFill>
                <a:latin typeface="华文中宋" panose="02010600040101010101" pitchFamily="2" charset="-122"/>
                <a:ea typeface="华文中宋" panose="02010600040101010101" pitchFamily="2" charset="-122"/>
              </a:rPr>
              <a:t>小</a:t>
            </a:r>
            <a:r>
              <a:rPr lang="en-US" altLang="zh-CN" sz="2000" spc="300" dirty="0">
                <a:solidFill>
                  <a:srgbClr val="EB738F"/>
                </a:solidFill>
                <a:latin typeface="华文中宋" panose="02010600040101010101" pitchFamily="2" charset="-122"/>
                <a:ea typeface="华文中宋" panose="02010600040101010101" pitchFamily="2" charset="-122"/>
              </a:rPr>
              <a:t>/</a:t>
            </a:r>
            <a:r>
              <a:rPr lang="zh-CN" altLang="en-US" sz="2000" spc="300" dirty="0">
                <a:solidFill>
                  <a:srgbClr val="EB738F"/>
                </a:solidFill>
                <a:latin typeface="华文中宋" panose="02010600040101010101" pitchFamily="2" charset="-122"/>
                <a:ea typeface="华文中宋" panose="02010600040101010101" pitchFamily="2" charset="-122"/>
              </a:rPr>
              <a:t>清</a:t>
            </a:r>
            <a:r>
              <a:rPr lang="en-US" altLang="zh-CN" sz="2000" spc="300" dirty="0">
                <a:solidFill>
                  <a:srgbClr val="EB738F"/>
                </a:solidFill>
                <a:latin typeface="华文中宋" panose="02010600040101010101" pitchFamily="2" charset="-122"/>
                <a:ea typeface="华文中宋" panose="02010600040101010101" pitchFamily="2" charset="-122"/>
              </a:rPr>
              <a:t>/</a:t>
            </a:r>
            <a:r>
              <a:rPr lang="zh-CN" altLang="en-US" sz="2000" spc="300" dirty="0">
                <a:solidFill>
                  <a:srgbClr val="EB738F"/>
                </a:solidFill>
                <a:latin typeface="华文中宋" panose="02010600040101010101" pitchFamily="2" charset="-122"/>
                <a:ea typeface="华文中宋" panose="02010600040101010101" pitchFamily="2" charset="-122"/>
              </a:rPr>
              <a:t>新</a:t>
            </a:r>
            <a:r>
              <a:rPr lang="en-US" altLang="zh-CN" sz="2000" spc="300" dirty="0">
                <a:solidFill>
                  <a:srgbClr val="EB738F"/>
                </a:solidFill>
                <a:latin typeface="华文中宋" panose="02010600040101010101" pitchFamily="2" charset="-122"/>
                <a:ea typeface="华文中宋" panose="02010600040101010101" pitchFamily="2" charset="-122"/>
              </a:rPr>
              <a:t>/</a:t>
            </a:r>
            <a:r>
              <a:rPr lang="zh-CN" altLang="en-US" sz="2000" spc="300" dirty="0">
                <a:solidFill>
                  <a:srgbClr val="EB738F"/>
                </a:solidFill>
                <a:latin typeface="华文中宋" panose="02010600040101010101" pitchFamily="2" charset="-122"/>
                <a:ea typeface="华文中宋" panose="02010600040101010101" pitchFamily="2" charset="-122"/>
              </a:rPr>
              <a:t>系</a:t>
            </a:r>
            <a:r>
              <a:rPr lang="en-US" altLang="zh-CN" sz="2000" spc="300" dirty="0">
                <a:solidFill>
                  <a:srgbClr val="EB738F"/>
                </a:solidFill>
                <a:latin typeface="华文中宋" panose="02010600040101010101" pitchFamily="2" charset="-122"/>
                <a:ea typeface="华文中宋" panose="02010600040101010101" pitchFamily="2" charset="-122"/>
              </a:rPr>
              <a:t>/</a:t>
            </a:r>
            <a:r>
              <a:rPr lang="zh-CN" altLang="en-US" sz="2000" spc="300" dirty="0">
                <a:solidFill>
                  <a:srgbClr val="EB738F"/>
                </a:solidFill>
                <a:latin typeface="华文中宋" panose="02010600040101010101" pitchFamily="2" charset="-122"/>
                <a:ea typeface="华文中宋" panose="02010600040101010101" pitchFamily="2" charset="-122"/>
              </a:rPr>
              <a:t>列</a:t>
            </a:r>
            <a:endParaRPr lang="en-US" altLang="zh-CN" sz="2000" spc="300" dirty="0">
              <a:solidFill>
                <a:srgbClr val="EB738F"/>
              </a:solidFill>
              <a:latin typeface="华文中宋" panose="02010600040101010101" pitchFamily="2" charset="-122"/>
              <a:ea typeface="华文中宋" panose="02010600040101010101" pitchFamily="2" charset="-122"/>
            </a:endParaRPr>
          </a:p>
        </p:txBody>
      </p:sp>
      <p:grpSp>
        <p:nvGrpSpPr>
          <p:cNvPr id="18" name="组合 17">
            <a:extLst>
              <a:ext uri="{FF2B5EF4-FFF2-40B4-BE49-F238E27FC236}">
                <a16:creationId xmlns:a16="http://schemas.microsoft.com/office/drawing/2014/main" id="{A1AD137E-F171-40B2-8F15-7AE1380C6BF6}"/>
              </a:ext>
            </a:extLst>
          </p:cNvPr>
          <p:cNvGrpSpPr/>
          <p:nvPr/>
        </p:nvGrpSpPr>
        <p:grpSpPr>
          <a:xfrm flipH="1">
            <a:off x="3494158" y="1164772"/>
            <a:ext cx="5410586" cy="4060054"/>
            <a:chOff x="3070509" y="1027702"/>
            <a:chExt cx="6118601" cy="4772666"/>
          </a:xfrm>
        </p:grpSpPr>
        <p:grpSp>
          <p:nvGrpSpPr>
            <p:cNvPr id="19" name="组合 18">
              <a:extLst>
                <a:ext uri="{FF2B5EF4-FFF2-40B4-BE49-F238E27FC236}">
                  <a16:creationId xmlns:a16="http://schemas.microsoft.com/office/drawing/2014/main" id="{05DD23B1-2953-430C-9FDA-19C4D00210FA}"/>
                </a:ext>
              </a:extLst>
            </p:cNvPr>
            <p:cNvGrpSpPr/>
            <p:nvPr/>
          </p:nvGrpSpPr>
          <p:grpSpPr>
            <a:xfrm>
              <a:off x="3070509" y="4439396"/>
              <a:ext cx="1516129" cy="1360972"/>
              <a:chOff x="3302737" y="4227028"/>
              <a:chExt cx="1516129" cy="1360972"/>
            </a:xfrm>
          </p:grpSpPr>
          <p:cxnSp>
            <p:nvCxnSpPr>
              <p:cNvPr id="23" name="直接连接符 22">
                <a:extLst>
                  <a:ext uri="{FF2B5EF4-FFF2-40B4-BE49-F238E27FC236}">
                    <a16:creationId xmlns:a16="http://schemas.microsoft.com/office/drawing/2014/main" id="{54BC4B3F-7E5D-4C82-AADB-FEB7BF82B784}"/>
                  </a:ext>
                </a:extLst>
              </p:cNvPr>
              <p:cNvCxnSpPr>
                <a:cxnSpLocks/>
              </p:cNvCxnSpPr>
              <p:nvPr/>
            </p:nvCxnSpPr>
            <p:spPr>
              <a:xfrm>
                <a:off x="3802743" y="4227028"/>
                <a:ext cx="0" cy="1360972"/>
              </a:xfrm>
              <a:prstGeom prst="line">
                <a:avLst/>
              </a:prstGeom>
              <a:ln>
                <a:solidFill>
                  <a:srgbClr val="EB738F"/>
                </a:solidFill>
              </a:ln>
            </p:spPr>
            <p:style>
              <a:lnRef idx="1">
                <a:schemeClr val="accent1"/>
              </a:lnRef>
              <a:fillRef idx="0">
                <a:schemeClr val="accent1"/>
              </a:fillRef>
              <a:effectRef idx="0">
                <a:schemeClr val="accent1"/>
              </a:effectRef>
              <a:fontRef idx="minor">
                <a:schemeClr val="tx1"/>
              </a:fontRef>
            </p:style>
          </p:cxnSp>
          <p:cxnSp>
            <p:nvCxnSpPr>
              <p:cNvPr id="24" name="直接连接符 23">
                <a:extLst>
                  <a:ext uri="{FF2B5EF4-FFF2-40B4-BE49-F238E27FC236}">
                    <a16:creationId xmlns:a16="http://schemas.microsoft.com/office/drawing/2014/main" id="{DCCF10C6-F4A9-4E78-976A-AD4854CA88EB}"/>
                  </a:ext>
                </a:extLst>
              </p:cNvPr>
              <p:cNvCxnSpPr>
                <a:cxnSpLocks/>
              </p:cNvCxnSpPr>
              <p:nvPr/>
            </p:nvCxnSpPr>
            <p:spPr>
              <a:xfrm>
                <a:off x="3302737" y="5227013"/>
                <a:ext cx="1516129" cy="0"/>
              </a:xfrm>
              <a:prstGeom prst="line">
                <a:avLst/>
              </a:prstGeom>
              <a:ln>
                <a:solidFill>
                  <a:srgbClr val="EB738F"/>
                </a:solidFill>
              </a:ln>
            </p:spPr>
            <p:style>
              <a:lnRef idx="1">
                <a:schemeClr val="accent1"/>
              </a:lnRef>
              <a:fillRef idx="0">
                <a:schemeClr val="accent1"/>
              </a:fillRef>
              <a:effectRef idx="0">
                <a:schemeClr val="accent1"/>
              </a:effectRef>
              <a:fontRef idx="minor">
                <a:schemeClr val="tx1"/>
              </a:fontRef>
            </p:style>
          </p:cxnSp>
        </p:grpSp>
        <p:grpSp>
          <p:nvGrpSpPr>
            <p:cNvPr id="20" name="组合 19">
              <a:extLst>
                <a:ext uri="{FF2B5EF4-FFF2-40B4-BE49-F238E27FC236}">
                  <a16:creationId xmlns:a16="http://schemas.microsoft.com/office/drawing/2014/main" id="{9EE9F5D1-6ED3-4AC9-8BB1-0E241046C9EA}"/>
                </a:ext>
              </a:extLst>
            </p:cNvPr>
            <p:cNvGrpSpPr/>
            <p:nvPr/>
          </p:nvGrpSpPr>
          <p:grpSpPr>
            <a:xfrm flipH="1" flipV="1">
              <a:off x="7893878" y="1027702"/>
              <a:ext cx="1295232" cy="1272653"/>
              <a:chOff x="3302736" y="4315347"/>
              <a:chExt cx="1295232" cy="1272653"/>
            </a:xfrm>
          </p:grpSpPr>
          <p:cxnSp>
            <p:nvCxnSpPr>
              <p:cNvPr id="21" name="直接连接符 20">
                <a:extLst>
                  <a:ext uri="{FF2B5EF4-FFF2-40B4-BE49-F238E27FC236}">
                    <a16:creationId xmlns:a16="http://schemas.microsoft.com/office/drawing/2014/main" id="{A68BEDA9-7ED6-4367-A2FB-A91E58598055}"/>
                  </a:ext>
                </a:extLst>
              </p:cNvPr>
              <p:cNvCxnSpPr>
                <a:cxnSpLocks/>
              </p:cNvCxnSpPr>
              <p:nvPr/>
            </p:nvCxnSpPr>
            <p:spPr>
              <a:xfrm flipH="1">
                <a:off x="3802743" y="4315347"/>
                <a:ext cx="0" cy="1272653"/>
              </a:xfrm>
              <a:prstGeom prst="line">
                <a:avLst/>
              </a:prstGeom>
              <a:ln>
                <a:solidFill>
                  <a:srgbClr val="EB738F"/>
                </a:solidFill>
              </a:ln>
            </p:spPr>
            <p:style>
              <a:lnRef idx="1">
                <a:schemeClr val="accent1"/>
              </a:lnRef>
              <a:fillRef idx="0">
                <a:schemeClr val="accent1"/>
              </a:fillRef>
              <a:effectRef idx="0">
                <a:schemeClr val="accent1"/>
              </a:effectRef>
              <a:fontRef idx="minor">
                <a:schemeClr val="tx1"/>
              </a:fontRef>
            </p:style>
          </p:cxnSp>
          <p:cxnSp>
            <p:nvCxnSpPr>
              <p:cNvPr id="22" name="直接连接符 21">
                <a:extLst>
                  <a:ext uri="{FF2B5EF4-FFF2-40B4-BE49-F238E27FC236}">
                    <a16:creationId xmlns:a16="http://schemas.microsoft.com/office/drawing/2014/main" id="{36975480-D04D-4A31-8D51-C918B76EC9EC}"/>
                  </a:ext>
                </a:extLst>
              </p:cNvPr>
              <p:cNvCxnSpPr>
                <a:cxnSpLocks/>
              </p:cNvCxnSpPr>
              <p:nvPr/>
            </p:nvCxnSpPr>
            <p:spPr>
              <a:xfrm flipV="1">
                <a:off x="3302736" y="5227014"/>
                <a:ext cx="1295232" cy="0"/>
              </a:xfrm>
              <a:prstGeom prst="line">
                <a:avLst/>
              </a:prstGeom>
              <a:ln>
                <a:solidFill>
                  <a:srgbClr val="EB738F"/>
                </a:solidFill>
              </a:ln>
            </p:spPr>
            <p:style>
              <a:lnRef idx="1">
                <a:schemeClr val="accent1"/>
              </a:lnRef>
              <a:fillRef idx="0">
                <a:schemeClr val="accent1"/>
              </a:fillRef>
              <a:effectRef idx="0">
                <a:schemeClr val="accent1"/>
              </a:effectRef>
              <a:fontRef idx="minor">
                <a:schemeClr val="tx1"/>
              </a:fontRef>
            </p:style>
          </p:cxnSp>
        </p:grpSp>
      </p:grpSp>
      <p:sp>
        <p:nvSpPr>
          <p:cNvPr id="25" name="矩形 24">
            <a:extLst>
              <a:ext uri="{FF2B5EF4-FFF2-40B4-BE49-F238E27FC236}">
                <a16:creationId xmlns:a16="http://schemas.microsoft.com/office/drawing/2014/main" id="{AD665E93-915B-4F40-AAB5-AB63E7D74BCF}"/>
              </a:ext>
            </a:extLst>
          </p:cNvPr>
          <p:cNvSpPr/>
          <p:nvPr/>
        </p:nvSpPr>
        <p:spPr>
          <a:xfrm>
            <a:off x="396875" y="342900"/>
            <a:ext cx="11400971" cy="6173786"/>
          </a:xfrm>
          <a:prstGeom prst="rect">
            <a:avLst/>
          </a:prstGeom>
          <a:noFill/>
          <a:ln>
            <a:solidFill>
              <a:srgbClr val="EB738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892404250"/>
      </p:ext>
    </p:extLst>
  </p:cSld>
  <p:clrMapOvr>
    <a:masterClrMapping/>
  </p:clrMapOvr>
  <mc:AlternateContent xmlns:mc="http://schemas.openxmlformats.org/markup-compatibility/2006" xmlns:p14="http://schemas.microsoft.com/office/powerpoint/2010/main">
    <mc:Choice Requires="p14">
      <p:transition spd="slow" p14:dur="900" advClick="0" advTm="1000">
        <p14:warp dir="in"/>
      </p:transition>
    </mc:Choice>
    <mc:Fallback xmlns="">
      <p:transition spd="slow" advClick="0" advTm="1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750"/>
                                            <p:tgtEl>
                                              <p:spTgt spid="7"/>
                                            </p:tgtEl>
                                          </p:cBhvr>
                                        </p:animEffect>
                                      </p:childTnLst>
                                    </p:cTn>
                                  </p:par>
                                </p:childTnLst>
                              </p:cTn>
                            </p:par>
                            <p:par>
                              <p:cTn id="8" fill="hold">
                                <p:stCondLst>
                                  <p:cond delay="750"/>
                                </p:stCondLst>
                                <p:childTnLst>
                                  <p:par>
                                    <p:cTn id="9" presetID="53" presetClass="entr" presetSubtype="16"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 calcmode="lin" valueType="num">
                                          <p:cBhvr>
                                            <p:cTn id="11" dur="1000" fill="hold"/>
                                            <p:tgtEl>
                                              <p:spTgt spid="25"/>
                                            </p:tgtEl>
                                            <p:attrNameLst>
                                              <p:attrName>ppt_w</p:attrName>
                                            </p:attrNameLst>
                                          </p:cBhvr>
                                          <p:tavLst>
                                            <p:tav tm="0">
                                              <p:val>
                                                <p:fltVal val="0"/>
                                              </p:val>
                                            </p:tav>
                                            <p:tav tm="100000">
                                              <p:val>
                                                <p:strVal val="#ppt_w"/>
                                              </p:val>
                                            </p:tav>
                                          </p:tavLst>
                                        </p:anim>
                                        <p:anim calcmode="lin" valueType="num">
                                          <p:cBhvr>
                                            <p:cTn id="12" dur="1000" fill="hold"/>
                                            <p:tgtEl>
                                              <p:spTgt spid="25"/>
                                            </p:tgtEl>
                                            <p:attrNameLst>
                                              <p:attrName>ppt_h</p:attrName>
                                            </p:attrNameLst>
                                          </p:cBhvr>
                                          <p:tavLst>
                                            <p:tav tm="0">
                                              <p:val>
                                                <p:fltVal val="0"/>
                                              </p:val>
                                            </p:tav>
                                            <p:tav tm="100000">
                                              <p:val>
                                                <p:strVal val="#ppt_h"/>
                                              </p:val>
                                            </p:tav>
                                          </p:tavLst>
                                        </p:anim>
                                        <p:animEffect transition="in" filter="fade">
                                          <p:cBhvr>
                                            <p:cTn id="13" dur="1000"/>
                                            <p:tgtEl>
                                              <p:spTgt spid="25"/>
                                            </p:tgtEl>
                                          </p:cBhvr>
                                        </p:animEffect>
                                      </p:childTnLst>
                                    </p:cTn>
                                  </p:par>
                                </p:childTnLst>
                              </p:cTn>
                            </p:par>
                            <p:par>
                              <p:cTn id="14" fill="hold">
                                <p:stCondLst>
                                  <p:cond delay="1750"/>
                                </p:stCondLst>
                                <p:childTnLst>
                                  <p:par>
                                    <p:cTn id="15" presetID="53" presetClass="entr" presetSubtype="16" fill="hold" nodeType="afterEffect">
                                      <p:stCondLst>
                                        <p:cond delay="0"/>
                                      </p:stCondLst>
                                      <p:childTnLst>
                                        <p:set>
                                          <p:cBhvr>
                                            <p:cTn id="16" dur="1" fill="hold">
                                              <p:stCondLst>
                                                <p:cond delay="0"/>
                                              </p:stCondLst>
                                            </p:cTn>
                                            <p:tgtEl>
                                              <p:spTgt spid="18"/>
                                            </p:tgtEl>
                                            <p:attrNameLst>
                                              <p:attrName>style.visibility</p:attrName>
                                            </p:attrNameLst>
                                          </p:cBhvr>
                                          <p:to>
                                            <p:strVal val="visible"/>
                                          </p:to>
                                        </p:set>
                                        <p:anim calcmode="lin" valueType="num">
                                          <p:cBhvr>
                                            <p:cTn id="17" dur="750" fill="hold"/>
                                            <p:tgtEl>
                                              <p:spTgt spid="18"/>
                                            </p:tgtEl>
                                            <p:attrNameLst>
                                              <p:attrName>ppt_w</p:attrName>
                                            </p:attrNameLst>
                                          </p:cBhvr>
                                          <p:tavLst>
                                            <p:tav tm="0">
                                              <p:val>
                                                <p:fltVal val="0"/>
                                              </p:val>
                                            </p:tav>
                                            <p:tav tm="100000">
                                              <p:val>
                                                <p:strVal val="#ppt_w"/>
                                              </p:val>
                                            </p:tav>
                                          </p:tavLst>
                                        </p:anim>
                                        <p:anim calcmode="lin" valueType="num">
                                          <p:cBhvr>
                                            <p:cTn id="18" dur="750" fill="hold"/>
                                            <p:tgtEl>
                                              <p:spTgt spid="18"/>
                                            </p:tgtEl>
                                            <p:attrNameLst>
                                              <p:attrName>ppt_h</p:attrName>
                                            </p:attrNameLst>
                                          </p:cBhvr>
                                          <p:tavLst>
                                            <p:tav tm="0">
                                              <p:val>
                                                <p:fltVal val="0"/>
                                              </p:val>
                                            </p:tav>
                                            <p:tav tm="100000">
                                              <p:val>
                                                <p:strVal val="#ppt_h"/>
                                              </p:val>
                                            </p:tav>
                                          </p:tavLst>
                                        </p:anim>
                                        <p:animEffect transition="in" filter="fade">
                                          <p:cBhvr>
                                            <p:cTn id="19" dur="750"/>
                                            <p:tgtEl>
                                              <p:spTgt spid="18"/>
                                            </p:tgtEl>
                                          </p:cBhvr>
                                        </p:animEffect>
                                      </p:childTnLst>
                                    </p:cTn>
                                  </p:par>
                                </p:childTnLst>
                              </p:cTn>
                            </p:par>
                            <p:par>
                              <p:cTn id="20" fill="hold">
                                <p:stCondLst>
                                  <p:cond delay="2500"/>
                                </p:stCondLst>
                                <p:childTnLst>
                                  <p:par>
                                    <p:cTn id="21" presetID="2" presetClass="entr" presetSubtype="1" fill="hold" nodeType="afterEffect" p14:presetBounceEnd="46667">
                                      <p:stCondLst>
                                        <p:cond delay="0"/>
                                      </p:stCondLst>
                                      <p:childTnLst>
                                        <p:set>
                                          <p:cBhvr>
                                            <p:cTn id="22" dur="1" fill="hold">
                                              <p:stCondLst>
                                                <p:cond delay="0"/>
                                              </p:stCondLst>
                                            </p:cTn>
                                            <p:tgtEl>
                                              <p:spTgt spid="13"/>
                                            </p:tgtEl>
                                            <p:attrNameLst>
                                              <p:attrName>style.visibility</p:attrName>
                                            </p:attrNameLst>
                                          </p:cBhvr>
                                          <p:to>
                                            <p:strVal val="visible"/>
                                          </p:to>
                                        </p:set>
                                        <p:anim calcmode="lin" valueType="num" p14:bounceEnd="46667">
                                          <p:cBhvr additive="base">
                                            <p:cTn id="23" dur="750" fill="hold"/>
                                            <p:tgtEl>
                                              <p:spTgt spid="13"/>
                                            </p:tgtEl>
                                            <p:attrNameLst>
                                              <p:attrName>ppt_x</p:attrName>
                                            </p:attrNameLst>
                                          </p:cBhvr>
                                          <p:tavLst>
                                            <p:tav tm="0">
                                              <p:val>
                                                <p:strVal val="#ppt_x"/>
                                              </p:val>
                                            </p:tav>
                                            <p:tav tm="100000">
                                              <p:val>
                                                <p:strVal val="#ppt_x"/>
                                              </p:val>
                                            </p:tav>
                                          </p:tavLst>
                                        </p:anim>
                                        <p:anim calcmode="lin" valueType="num" p14:bounceEnd="46667">
                                          <p:cBhvr additive="base">
                                            <p:cTn id="24" dur="750" fill="hold"/>
                                            <p:tgtEl>
                                              <p:spTgt spid="13"/>
                                            </p:tgtEl>
                                            <p:attrNameLst>
                                              <p:attrName>ppt_y</p:attrName>
                                            </p:attrNameLst>
                                          </p:cBhvr>
                                          <p:tavLst>
                                            <p:tav tm="0">
                                              <p:val>
                                                <p:strVal val="0-#ppt_h/2"/>
                                              </p:val>
                                            </p:tav>
                                            <p:tav tm="100000">
                                              <p:val>
                                                <p:strVal val="#ppt_y"/>
                                              </p:val>
                                            </p:tav>
                                          </p:tavLst>
                                        </p:anim>
                                      </p:childTnLst>
                                    </p:cTn>
                                  </p:par>
                                </p:childTnLst>
                              </p:cTn>
                            </p:par>
                            <p:par>
                              <p:cTn id="25" fill="hold">
                                <p:stCondLst>
                                  <p:cond delay="3250"/>
                                </p:stCondLst>
                                <p:childTnLst>
                                  <p:par>
                                    <p:cTn id="26" presetID="14" presetClass="entr" presetSubtype="10" fill="hold" grpId="0" nodeType="afterEffect">
                                      <p:stCondLst>
                                        <p:cond delay="0"/>
                                      </p:stCondLst>
                                      <p:iterate type="lt">
                                        <p:tmPct val="30000"/>
                                      </p:iterate>
                                      <p:childTnLst>
                                        <p:set>
                                          <p:cBhvr>
                                            <p:cTn id="27" dur="1" fill="hold">
                                              <p:stCondLst>
                                                <p:cond delay="0"/>
                                              </p:stCondLst>
                                            </p:cTn>
                                            <p:tgtEl>
                                              <p:spTgt spid="17"/>
                                            </p:tgtEl>
                                            <p:attrNameLst>
                                              <p:attrName>style.visibility</p:attrName>
                                            </p:attrNameLst>
                                          </p:cBhvr>
                                          <p:to>
                                            <p:strVal val="visible"/>
                                          </p:to>
                                        </p:set>
                                        <p:animEffect transition="in" filter="randombar(horizontal)">
                                          <p:cBhvr>
                                            <p:cTn id="28" dur="250"/>
                                            <p:tgtEl>
                                              <p:spTgt spid="17"/>
                                            </p:tgtEl>
                                          </p:cBhvr>
                                        </p:animEffect>
                                      </p:childTnLst>
                                    </p:cTn>
                                  </p:par>
                                </p:childTnLst>
                              </p:cTn>
                            </p:par>
                            <p:par>
                              <p:cTn id="29" fill="hold">
                                <p:stCondLst>
                                  <p:cond delay="4400"/>
                                </p:stCondLst>
                                <p:childTnLst>
                                  <p:par>
                                    <p:cTn id="30" presetID="22" presetClass="entr" presetSubtype="8" fill="hold" grpId="0" nodeType="afterEffect">
                                      <p:stCondLst>
                                        <p:cond delay="0"/>
                                      </p:stCondLst>
                                      <p:iterate type="lt">
                                        <p:tmPct val="30000"/>
                                      </p:iterate>
                                      <p:childTnLst>
                                        <p:set>
                                          <p:cBhvr>
                                            <p:cTn id="31" dur="1" fill="hold">
                                              <p:stCondLst>
                                                <p:cond delay="0"/>
                                              </p:stCondLst>
                                            </p:cTn>
                                            <p:tgtEl>
                                              <p:spTgt spid="16"/>
                                            </p:tgtEl>
                                            <p:attrNameLst>
                                              <p:attrName>style.visibility</p:attrName>
                                            </p:attrNameLst>
                                          </p:cBhvr>
                                          <p:to>
                                            <p:strVal val="visible"/>
                                          </p:to>
                                        </p:set>
                                        <p:animEffect transition="in" filter="wipe(left)">
                                          <p:cBhvr>
                                            <p:cTn id="32" dur="2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P spid="25"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750"/>
                                            <p:tgtEl>
                                              <p:spTgt spid="7"/>
                                            </p:tgtEl>
                                          </p:cBhvr>
                                        </p:animEffect>
                                      </p:childTnLst>
                                    </p:cTn>
                                  </p:par>
                                </p:childTnLst>
                              </p:cTn>
                            </p:par>
                            <p:par>
                              <p:cTn id="8" fill="hold">
                                <p:stCondLst>
                                  <p:cond delay="750"/>
                                </p:stCondLst>
                                <p:childTnLst>
                                  <p:par>
                                    <p:cTn id="9" presetID="53" presetClass="entr" presetSubtype="16"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 calcmode="lin" valueType="num">
                                          <p:cBhvr>
                                            <p:cTn id="11" dur="1000" fill="hold"/>
                                            <p:tgtEl>
                                              <p:spTgt spid="25"/>
                                            </p:tgtEl>
                                            <p:attrNameLst>
                                              <p:attrName>ppt_w</p:attrName>
                                            </p:attrNameLst>
                                          </p:cBhvr>
                                          <p:tavLst>
                                            <p:tav tm="0">
                                              <p:val>
                                                <p:fltVal val="0"/>
                                              </p:val>
                                            </p:tav>
                                            <p:tav tm="100000">
                                              <p:val>
                                                <p:strVal val="#ppt_w"/>
                                              </p:val>
                                            </p:tav>
                                          </p:tavLst>
                                        </p:anim>
                                        <p:anim calcmode="lin" valueType="num">
                                          <p:cBhvr>
                                            <p:cTn id="12" dur="1000" fill="hold"/>
                                            <p:tgtEl>
                                              <p:spTgt spid="25"/>
                                            </p:tgtEl>
                                            <p:attrNameLst>
                                              <p:attrName>ppt_h</p:attrName>
                                            </p:attrNameLst>
                                          </p:cBhvr>
                                          <p:tavLst>
                                            <p:tav tm="0">
                                              <p:val>
                                                <p:fltVal val="0"/>
                                              </p:val>
                                            </p:tav>
                                            <p:tav tm="100000">
                                              <p:val>
                                                <p:strVal val="#ppt_h"/>
                                              </p:val>
                                            </p:tav>
                                          </p:tavLst>
                                        </p:anim>
                                        <p:animEffect transition="in" filter="fade">
                                          <p:cBhvr>
                                            <p:cTn id="13" dur="1000"/>
                                            <p:tgtEl>
                                              <p:spTgt spid="25"/>
                                            </p:tgtEl>
                                          </p:cBhvr>
                                        </p:animEffect>
                                      </p:childTnLst>
                                    </p:cTn>
                                  </p:par>
                                </p:childTnLst>
                              </p:cTn>
                            </p:par>
                            <p:par>
                              <p:cTn id="14" fill="hold">
                                <p:stCondLst>
                                  <p:cond delay="1750"/>
                                </p:stCondLst>
                                <p:childTnLst>
                                  <p:par>
                                    <p:cTn id="15" presetID="53" presetClass="entr" presetSubtype="16" fill="hold" nodeType="afterEffect">
                                      <p:stCondLst>
                                        <p:cond delay="0"/>
                                      </p:stCondLst>
                                      <p:childTnLst>
                                        <p:set>
                                          <p:cBhvr>
                                            <p:cTn id="16" dur="1" fill="hold">
                                              <p:stCondLst>
                                                <p:cond delay="0"/>
                                              </p:stCondLst>
                                            </p:cTn>
                                            <p:tgtEl>
                                              <p:spTgt spid="18"/>
                                            </p:tgtEl>
                                            <p:attrNameLst>
                                              <p:attrName>style.visibility</p:attrName>
                                            </p:attrNameLst>
                                          </p:cBhvr>
                                          <p:to>
                                            <p:strVal val="visible"/>
                                          </p:to>
                                        </p:set>
                                        <p:anim calcmode="lin" valueType="num">
                                          <p:cBhvr>
                                            <p:cTn id="17" dur="750" fill="hold"/>
                                            <p:tgtEl>
                                              <p:spTgt spid="18"/>
                                            </p:tgtEl>
                                            <p:attrNameLst>
                                              <p:attrName>ppt_w</p:attrName>
                                            </p:attrNameLst>
                                          </p:cBhvr>
                                          <p:tavLst>
                                            <p:tav tm="0">
                                              <p:val>
                                                <p:fltVal val="0"/>
                                              </p:val>
                                            </p:tav>
                                            <p:tav tm="100000">
                                              <p:val>
                                                <p:strVal val="#ppt_w"/>
                                              </p:val>
                                            </p:tav>
                                          </p:tavLst>
                                        </p:anim>
                                        <p:anim calcmode="lin" valueType="num">
                                          <p:cBhvr>
                                            <p:cTn id="18" dur="750" fill="hold"/>
                                            <p:tgtEl>
                                              <p:spTgt spid="18"/>
                                            </p:tgtEl>
                                            <p:attrNameLst>
                                              <p:attrName>ppt_h</p:attrName>
                                            </p:attrNameLst>
                                          </p:cBhvr>
                                          <p:tavLst>
                                            <p:tav tm="0">
                                              <p:val>
                                                <p:fltVal val="0"/>
                                              </p:val>
                                            </p:tav>
                                            <p:tav tm="100000">
                                              <p:val>
                                                <p:strVal val="#ppt_h"/>
                                              </p:val>
                                            </p:tav>
                                          </p:tavLst>
                                        </p:anim>
                                        <p:animEffect transition="in" filter="fade">
                                          <p:cBhvr>
                                            <p:cTn id="19" dur="750"/>
                                            <p:tgtEl>
                                              <p:spTgt spid="18"/>
                                            </p:tgtEl>
                                          </p:cBhvr>
                                        </p:animEffect>
                                      </p:childTnLst>
                                    </p:cTn>
                                  </p:par>
                                </p:childTnLst>
                              </p:cTn>
                            </p:par>
                            <p:par>
                              <p:cTn id="20" fill="hold">
                                <p:stCondLst>
                                  <p:cond delay="2500"/>
                                </p:stCondLst>
                                <p:childTnLst>
                                  <p:par>
                                    <p:cTn id="21" presetID="2" presetClass="entr" presetSubtype="1" fill="hold" nodeType="afterEffect">
                                      <p:stCondLst>
                                        <p:cond delay="0"/>
                                      </p:stCondLst>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750" fill="hold"/>
                                            <p:tgtEl>
                                              <p:spTgt spid="13"/>
                                            </p:tgtEl>
                                            <p:attrNameLst>
                                              <p:attrName>ppt_x</p:attrName>
                                            </p:attrNameLst>
                                          </p:cBhvr>
                                          <p:tavLst>
                                            <p:tav tm="0">
                                              <p:val>
                                                <p:strVal val="#ppt_x"/>
                                              </p:val>
                                            </p:tav>
                                            <p:tav tm="100000">
                                              <p:val>
                                                <p:strVal val="#ppt_x"/>
                                              </p:val>
                                            </p:tav>
                                          </p:tavLst>
                                        </p:anim>
                                        <p:anim calcmode="lin" valueType="num">
                                          <p:cBhvr additive="base">
                                            <p:cTn id="24" dur="750" fill="hold"/>
                                            <p:tgtEl>
                                              <p:spTgt spid="13"/>
                                            </p:tgtEl>
                                            <p:attrNameLst>
                                              <p:attrName>ppt_y</p:attrName>
                                            </p:attrNameLst>
                                          </p:cBhvr>
                                          <p:tavLst>
                                            <p:tav tm="0">
                                              <p:val>
                                                <p:strVal val="0-#ppt_h/2"/>
                                              </p:val>
                                            </p:tav>
                                            <p:tav tm="100000">
                                              <p:val>
                                                <p:strVal val="#ppt_y"/>
                                              </p:val>
                                            </p:tav>
                                          </p:tavLst>
                                        </p:anim>
                                      </p:childTnLst>
                                    </p:cTn>
                                  </p:par>
                                </p:childTnLst>
                              </p:cTn>
                            </p:par>
                            <p:par>
                              <p:cTn id="25" fill="hold">
                                <p:stCondLst>
                                  <p:cond delay="3250"/>
                                </p:stCondLst>
                                <p:childTnLst>
                                  <p:par>
                                    <p:cTn id="26" presetID="14" presetClass="entr" presetSubtype="10" fill="hold" grpId="0" nodeType="afterEffect">
                                      <p:stCondLst>
                                        <p:cond delay="0"/>
                                      </p:stCondLst>
                                      <p:iterate type="lt">
                                        <p:tmPct val="30000"/>
                                      </p:iterate>
                                      <p:childTnLst>
                                        <p:set>
                                          <p:cBhvr>
                                            <p:cTn id="27" dur="1" fill="hold">
                                              <p:stCondLst>
                                                <p:cond delay="0"/>
                                              </p:stCondLst>
                                            </p:cTn>
                                            <p:tgtEl>
                                              <p:spTgt spid="17"/>
                                            </p:tgtEl>
                                            <p:attrNameLst>
                                              <p:attrName>style.visibility</p:attrName>
                                            </p:attrNameLst>
                                          </p:cBhvr>
                                          <p:to>
                                            <p:strVal val="visible"/>
                                          </p:to>
                                        </p:set>
                                        <p:animEffect transition="in" filter="randombar(horizontal)">
                                          <p:cBhvr>
                                            <p:cTn id="28" dur="250"/>
                                            <p:tgtEl>
                                              <p:spTgt spid="17"/>
                                            </p:tgtEl>
                                          </p:cBhvr>
                                        </p:animEffect>
                                      </p:childTnLst>
                                    </p:cTn>
                                  </p:par>
                                </p:childTnLst>
                              </p:cTn>
                            </p:par>
                            <p:par>
                              <p:cTn id="29" fill="hold">
                                <p:stCondLst>
                                  <p:cond delay="4400"/>
                                </p:stCondLst>
                                <p:childTnLst>
                                  <p:par>
                                    <p:cTn id="30" presetID="22" presetClass="entr" presetSubtype="8" fill="hold" grpId="0" nodeType="afterEffect">
                                      <p:stCondLst>
                                        <p:cond delay="0"/>
                                      </p:stCondLst>
                                      <p:iterate type="lt">
                                        <p:tmPct val="30000"/>
                                      </p:iterate>
                                      <p:childTnLst>
                                        <p:set>
                                          <p:cBhvr>
                                            <p:cTn id="31" dur="1" fill="hold">
                                              <p:stCondLst>
                                                <p:cond delay="0"/>
                                              </p:stCondLst>
                                            </p:cTn>
                                            <p:tgtEl>
                                              <p:spTgt spid="16"/>
                                            </p:tgtEl>
                                            <p:attrNameLst>
                                              <p:attrName>style.visibility</p:attrName>
                                            </p:attrNameLst>
                                          </p:cBhvr>
                                          <p:to>
                                            <p:strVal val="visible"/>
                                          </p:to>
                                        </p:set>
                                        <p:animEffect transition="in" filter="wipe(left)">
                                          <p:cBhvr>
                                            <p:cTn id="32" dur="2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P spid="25" grpId="0" animBg="1"/>
        </p:bldLst>
      </p:timing>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id="{0F9A1A28-A72F-43DF-A89E-498D0472C69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240"/>
            <a:ext cx="12190413" cy="6857107"/>
          </a:xfrm>
          <a:prstGeom prst="rect">
            <a:avLst/>
          </a:prstGeom>
        </p:spPr>
      </p:pic>
      <p:sp>
        <p:nvSpPr>
          <p:cNvPr id="12" name="矩形 11">
            <a:extLst>
              <a:ext uri="{FF2B5EF4-FFF2-40B4-BE49-F238E27FC236}">
                <a16:creationId xmlns:a16="http://schemas.microsoft.com/office/drawing/2014/main" id="{58D1FBCC-8960-4CD9-BF14-D8AEB4F30BE7}"/>
              </a:ext>
            </a:extLst>
          </p:cNvPr>
          <p:cNvSpPr/>
          <p:nvPr/>
        </p:nvSpPr>
        <p:spPr>
          <a:xfrm>
            <a:off x="396875" y="342900"/>
            <a:ext cx="11400971" cy="6173786"/>
          </a:xfrm>
          <a:prstGeom prst="rect">
            <a:avLst/>
          </a:prstGeom>
          <a:noFill/>
          <a:ln>
            <a:solidFill>
              <a:srgbClr val="EB738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Rectangle 18">
            <a:extLst>
              <a:ext uri="{FF2B5EF4-FFF2-40B4-BE49-F238E27FC236}">
                <a16:creationId xmlns:a16="http://schemas.microsoft.com/office/drawing/2014/main" id="{091BF44B-2D0F-4BB8-95CE-64EBDE9A267A}"/>
              </a:ext>
            </a:extLst>
          </p:cNvPr>
          <p:cNvSpPr>
            <a:spLocks noChangeArrowheads="1"/>
          </p:cNvSpPr>
          <p:nvPr/>
        </p:nvSpPr>
        <p:spPr bwMode="auto">
          <a:xfrm>
            <a:off x="4918676" y="1807537"/>
            <a:ext cx="615553" cy="2189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lIns="0" tIns="0" rIns="0" bIns="0">
            <a:spAutoFit/>
          </a:bodyPr>
          <a:lstStyle/>
          <a:p>
            <a:pPr algn="ctr" fontAlgn="base">
              <a:spcBef>
                <a:spcPct val="0"/>
              </a:spcBef>
              <a:spcAft>
                <a:spcPct val="0"/>
              </a:spcAft>
            </a:pPr>
            <a:r>
              <a:rPr lang="zh-CN" altLang="en-US" sz="4000" spc="-300" dirty="0">
                <a:solidFill>
                  <a:srgbClr val="EB738F"/>
                </a:solidFill>
                <a:latin typeface="华文中宋" panose="02010600040101010101" pitchFamily="2" charset="-122"/>
                <a:ea typeface="华文中宋" panose="02010600040101010101" pitchFamily="2" charset="-122"/>
                <a:cs typeface="宋体" pitchFamily="2" charset="-122"/>
              </a:rPr>
              <a:t>第一章</a:t>
            </a:r>
            <a:endParaRPr lang="en-US" altLang="zh-CN" sz="4000" spc="-300" dirty="0">
              <a:solidFill>
                <a:srgbClr val="EB738F"/>
              </a:solidFill>
              <a:latin typeface="华文中宋" panose="02010600040101010101" pitchFamily="2" charset="-122"/>
              <a:ea typeface="华文中宋" panose="02010600040101010101" pitchFamily="2" charset="-122"/>
              <a:cs typeface="宋体" pitchFamily="2" charset="-122"/>
            </a:endParaRPr>
          </a:p>
        </p:txBody>
      </p:sp>
      <p:sp>
        <p:nvSpPr>
          <p:cNvPr id="14" name="Rectangle 18">
            <a:extLst>
              <a:ext uri="{FF2B5EF4-FFF2-40B4-BE49-F238E27FC236}">
                <a16:creationId xmlns:a16="http://schemas.microsoft.com/office/drawing/2014/main" id="{B73B1C10-B55F-43E0-97A9-DFE9F0550E8F}"/>
              </a:ext>
            </a:extLst>
          </p:cNvPr>
          <p:cNvSpPr>
            <a:spLocks noChangeArrowheads="1"/>
          </p:cNvSpPr>
          <p:nvPr/>
        </p:nvSpPr>
        <p:spPr bwMode="auto">
          <a:xfrm>
            <a:off x="5683781" y="2074507"/>
            <a:ext cx="161583" cy="17481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lIns="0" tIns="0" rIns="0" bIns="0">
            <a:spAutoFit/>
          </a:bodyPr>
          <a:lstStyle/>
          <a:p>
            <a:pPr algn="dist" fontAlgn="base">
              <a:spcBef>
                <a:spcPct val="0"/>
              </a:spcBef>
              <a:spcAft>
                <a:spcPct val="0"/>
              </a:spcAft>
            </a:pPr>
            <a:r>
              <a:rPr lang="en-US" altLang="zh-CN" sz="1050" dirty="0">
                <a:solidFill>
                  <a:srgbClr val="EB738F"/>
                </a:solidFill>
                <a:latin typeface="华文中宋" panose="02010600040101010101" pitchFamily="2" charset="-122"/>
                <a:ea typeface="华文中宋" panose="02010600040101010101" pitchFamily="2" charset="-122"/>
                <a:cs typeface="宋体" pitchFamily="2" charset="-122"/>
              </a:rPr>
              <a:t>CONTENTS</a:t>
            </a:r>
          </a:p>
        </p:txBody>
      </p:sp>
      <p:sp>
        <p:nvSpPr>
          <p:cNvPr id="15" name="Line 21">
            <a:extLst>
              <a:ext uri="{FF2B5EF4-FFF2-40B4-BE49-F238E27FC236}">
                <a16:creationId xmlns:a16="http://schemas.microsoft.com/office/drawing/2014/main" id="{3739A5CA-059D-410C-B53E-B23AF9917956}"/>
              </a:ext>
            </a:extLst>
          </p:cNvPr>
          <p:cNvSpPr>
            <a:spLocks noChangeShapeType="1"/>
          </p:cNvSpPr>
          <p:nvPr/>
        </p:nvSpPr>
        <p:spPr bwMode="auto">
          <a:xfrm>
            <a:off x="5540578" y="2064756"/>
            <a:ext cx="0" cy="1748177"/>
          </a:xfrm>
          <a:prstGeom prst="line">
            <a:avLst/>
          </a:prstGeom>
          <a:noFill/>
          <a:ln w="6350">
            <a:solidFill>
              <a:srgbClr val="EB738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zh-CN" altLang="en-US" sz="1600">
              <a:ln>
                <a:solidFill>
                  <a:schemeClr val="tx1">
                    <a:lumMod val="60000"/>
                    <a:lumOff val="40000"/>
                  </a:schemeClr>
                </a:solidFill>
              </a:ln>
              <a:solidFill>
                <a:srgbClr val="EB738F"/>
              </a:solidFill>
              <a:latin typeface="华文中宋" panose="02010600040101010101" pitchFamily="2" charset="-122"/>
              <a:ea typeface="华文中宋" panose="02010600040101010101" pitchFamily="2" charset="-122"/>
            </a:endParaRPr>
          </a:p>
        </p:txBody>
      </p:sp>
      <p:grpSp>
        <p:nvGrpSpPr>
          <p:cNvPr id="2" name="组合 1">
            <a:extLst>
              <a:ext uri="{FF2B5EF4-FFF2-40B4-BE49-F238E27FC236}">
                <a16:creationId xmlns:a16="http://schemas.microsoft.com/office/drawing/2014/main" id="{6890FE2D-E7E9-4180-8073-5B53DCBE090C}"/>
              </a:ext>
            </a:extLst>
          </p:cNvPr>
          <p:cNvGrpSpPr/>
          <p:nvPr/>
        </p:nvGrpSpPr>
        <p:grpSpPr>
          <a:xfrm>
            <a:off x="6265259" y="1298662"/>
            <a:ext cx="755071" cy="3354952"/>
            <a:chOff x="5112321" y="1470942"/>
            <a:chExt cx="635136" cy="3354952"/>
          </a:xfrm>
        </p:grpSpPr>
        <p:sp>
          <p:nvSpPr>
            <p:cNvPr id="16" name="Freeform 10">
              <a:extLst>
                <a:ext uri="{FF2B5EF4-FFF2-40B4-BE49-F238E27FC236}">
                  <a16:creationId xmlns:a16="http://schemas.microsoft.com/office/drawing/2014/main" id="{2C805A78-3D74-46D3-BA12-76A85CC345B0}"/>
                </a:ext>
              </a:extLst>
            </p:cNvPr>
            <p:cNvSpPr>
              <a:spLocks/>
            </p:cNvSpPr>
            <p:nvPr/>
          </p:nvSpPr>
          <p:spPr bwMode="auto">
            <a:xfrm rot="5400000">
              <a:off x="3752413" y="2830850"/>
              <a:ext cx="3354952" cy="635136"/>
            </a:xfrm>
            <a:custGeom>
              <a:avLst/>
              <a:gdLst>
                <a:gd name="T0" fmla="*/ 97 w 8676"/>
                <a:gd name="T1" fmla="*/ 0 h 884"/>
                <a:gd name="T2" fmla="*/ 8475 w 8676"/>
                <a:gd name="T3" fmla="*/ 0 h 884"/>
                <a:gd name="T4" fmla="*/ 8676 w 8676"/>
                <a:gd name="T5" fmla="*/ 202 h 884"/>
                <a:gd name="T6" fmla="*/ 8676 w 8676"/>
                <a:gd name="T7" fmla="*/ 788 h 884"/>
                <a:gd name="T8" fmla="*/ 8579 w 8676"/>
                <a:gd name="T9" fmla="*/ 884 h 884"/>
                <a:gd name="T10" fmla="*/ 97 w 8676"/>
                <a:gd name="T11" fmla="*/ 884 h 884"/>
                <a:gd name="T12" fmla="*/ 0 w 8676"/>
                <a:gd name="T13" fmla="*/ 788 h 884"/>
                <a:gd name="T14" fmla="*/ 0 w 8676"/>
                <a:gd name="T15" fmla="*/ 96 h 884"/>
                <a:gd name="T16" fmla="*/ 97 w 8676"/>
                <a:gd name="T17" fmla="*/ 0 h 8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676" h="884">
                  <a:moveTo>
                    <a:pt x="97" y="0"/>
                  </a:moveTo>
                  <a:lnTo>
                    <a:pt x="8475" y="0"/>
                  </a:lnTo>
                  <a:lnTo>
                    <a:pt x="8676" y="202"/>
                  </a:lnTo>
                  <a:lnTo>
                    <a:pt x="8676" y="788"/>
                  </a:lnTo>
                  <a:cubicBezTo>
                    <a:pt x="8676" y="841"/>
                    <a:pt x="8632" y="884"/>
                    <a:pt x="8579" y="884"/>
                  </a:cubicBezTo>
                  <a:lnTo>
                    <a:pt x="97" y="884"/>
                  </a:lnTo>
                  <a:cubicBezTo>
                    <a:pt x="44" y="884"/>
                    <a:pt x="0" y="841"/>
                    <a:pt x="0" y="788"/>
                  </a:cubicBezTo>
                  <a:lnTo>
                    <a:pt x="0" y="96"/>
                  </a:lnTo>
                  <a:cubicBezTo>
                    <a:pt x="0" y="43"/>
                    <a:pt x="44" y="0"/>
                    <a:pt x="97" y="0"/>
                  </a:cubicBezTo>
                  <a:close/>
                </a:path>
              </a:pathLst>
            </a:custGeom>
            <a:solidFill>
              <a:srgbClr val="EB738F"/>
            </a:solidFill>
            <a:ln w="10" cap="flat" cmpd="sng">
              <a:noFill/>
              <a:round/>
              <a:headEnd/>
              <a:tailEnd/>
            </a:ln>
          </p:spPr>
          <p:txBody>
            <a:bodyPr lIns="68562" tIns="34281" rIns="68562" bIns="34281"/>
            <a:lstStyle/>
            <a:p>
              <a:endParaRPr lang="zh-CN" altLang="en-US" spc="300" dirty="0">
                <a:solidFill>
                  <a:schemeClr val="bg1"/>
                </a:solidFill>
                <a:latin typeface="华文中宋" panose="02010600040101010101" pitchFamily="2" charset="-122"/>
                <a:ea typeface="华文中宋" panose="02010600040101010101" pitchFamily="2" charset="-122"/>
              </a:endParaRPr>
            </a:p>
          </p:txBody>
        </p:sp>
        <p:sp>
          <p:nvSpPr>
            <p:cNvPr id="18" name="TextBox 105">
              <a:extLst>
                <a:ext uri="{FF2B5EF4-FFF2-40B4-BE49-F238E27FC236}">
                  <a16:creationId xmlns:a16="http://schemas.microsoft.com/office/drawing/2014/main" id="{0AAD615E-5132-4019-8071-769D62138708}"/>
                </a:ext>
              </a:extLst>
            </p:cNvPr>
            <p:cNvSpPr txBox="1">
              <a:spLocks noChangeArrowheads="1"/>
            </p:cNvSpPr>
            <p:nvPr/>
          </p:nvSpPr>
          <p:spPr bwMode="auto">
            <a:xfrm>
              <a:off x="5170952" y="1576104"/>
              <a:ext cx="530693" cy="3098907"/>
            </a:xfrm>
            <a:prstGeom prst="rect">
              <a:avLst/>
            </a:prstGeom>
            <a:noFill/>
            <a:ln w="9525">
              <a:noFill/>
              <a:miter lim="800000"/>
              <a:headEnd/>
              <a:tailEnd/>
            </a:ln>
            <a:extLst/>
          </p:spPr>
          <p:txBody>
            <a:bodyPr vert="eaVert" wrap="none"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sz="3200" spc="-300" dirty="0">
                  <a:solidFill>
                    <a:schemeClr val="bg1"/>
                  </a:solidFill>
                  <a:latin typeface="华文中宋" panose="02010600040101010101" pitchFamily="2" charset="-122"/>
                  <a:ea typeface="华文中宋" panose="02010600040101010101" pitchFamily="2" charset="-122"/>
                </a:rPr>
                <a:t>年度工作概述</a:t>
              </a:r>
            </a:p>
          </p:txBody>
        </p:sp>
      </p:grpSp>
    </p:spTree>
    <p:extLst>
      <p:ext uri="{BB962C8B-B14F-4D97-AF65-F5344CB8AC3E}">
        <p14:creationId xmlns:p14="http://schemas.microsoft.com/office/powerpoint/2010/main" val="804804066"/>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750"/>
                                        <p:tgtEl>
                                          <p:spTgt spid="7"/>
                                        </p:tgtEl>
                                      </p:cBhvr>
                                    </p:animEffect>
                                  </p:childTnLst>
                                </p:cTn>
                              </p:par>
                            </p:childTnLst>
                          </p:cTn>
                        </p:par>
                        <p:par>
                          <p:cTn id="8" fill="hold">
                            <p:stCondLst>
                              <p:cond delay="750"/>
                            </p:stCondLst>
                            <p:childTnLst>
                              <p:par>
                                <p:cTn id="9" presetID="53" presetClass="entr" presetSubtype="16"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p:cTn id="11" dur="1000" fill="hold"/>
                                        <p:tgtEl>
                                          <p:spTgt spid="12"/>
                                        </p:tgtEl>
                                        <p:attrNameLst>
                                          <p:attrName>ppt_w</p:attrName>
                                        </p:attrNameLst>
                                      </p:cBhvr>
                                      <p:tavLst>
                                        <p:tav tm="0">
                                          <p:val>
                                            <p:fltVal val="0"/>
                                          </p:val>
                                        </p:tav>
                                        <p:tav tm="100000">
                                          <p:val>
                                            <p:strVal val="#ppt_w"/>
                                          </p:val>
                                        </p:tav>
                                      </p:tavLst>
                                    </p:anim>
                                    <p:anim calcmode="lin" valueType="num">
                                      <p:cBhvr>
                                        <p:cTn id="12" dur="1000" fill="hold"/>
                                        <p:tgtEl>
                                          <p:spTgt spid="12"/>
                                        </p:tgtEl>
                                        <p:attrNameLst>
                                          <p:attrName>ppt_h</p:attrName>
                                        </p:attrNameLst>
                                      </p:cBhvr>
                                      <p:tavLst>
                                        <p:tav tm="0">
                                          <p:val>
                                            <p:fltVal val="0"/>
                                          </p:val>
                                        </p:tav>
                                        <p:tav tm="100000">
                                          <p:val>
                                            <p:strVal val="#ppt_h"/>
                                          </p:val>
                                        </p:tav>
                                      </p:tavLst>
                                    </p:anim>
                                    <p:animEffect transition="in" filter="fade">
                                      <p:cBhvr>
                                        <p:cTn id="13" dur="1000"/>
                                        <p:tgtEl>
                                          <p:spTgt spid="12"/>
                                        </p:tgtEl>
                                      </p:cBhvr>
                                    </p:animEffect>
                                  </p:childTnLst>
                                </p:cTn>
                              </p:par>
                            </p:childTnLst>
                          </p:cTn>
                        </p:par>
                        <p:par>
                          <p:cTn id="14" fill="hold">
                            <p:stCondLst>
                              <p:cond delay="1750"/>
                            </p:stCondLst>
                            <p:childTnLst>
                              <p:par>
                                <p:cTn id="15" presetID="47" presetClass="entr" presetSubtype="0" fill="hold" grpId="0" nodeType="after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fade">
                                      <p:cBhvr>
                                        <p:cTn id="17" dur="500"/>
                                        <p:tgtEl>
                                          <p:spTgt spid="13"/>
                                        </p:tgtEl>
                                      </p:cBhvr>
                                    </p:animEffect>
                                    <p:anim calcmode="lin" valueType="num">
                                      <p:cBhvr>
                                        <p:cTn id="18" dur="500" fill="hold"/>
                                        <p:tgtEl>
                                          <p:spTgt spid="13"/>
                                        </p:tgtEl>
                                        <p:attrNameLst>
                                          <p:attrName>ppt_x</p:attrName>
                                        </p:attrNameLst>
                                      </p:cBhvr>
                                      <p:tavLst>
                                        <p:tav tm="0">
                                          <p:val>
                                            <p:strVal val="#ppt_x"/>
                                          </p:val>
                                        </p:tav>
                                        <p:tav tm="100000">
                                          <p:val>
                                            <p:strVal val="#ppt_x"/>
                                          </p:val>
                                        </p:tav>
                                      </p:tavLst>
                                    </p:anim>
                                    <p:anim calcmode="lin" valueType="num">
                                      <p:cBhvr>
                                        <p:cTn id="19" dur="500" fill="hold"/>
                                        <p:tgtEl>
                                          <p:spTgt spid="13"/>
                                        </p:tgtEl>
                                        <p:attrNameLst>
                                          <p:attrName>ppt_y</p:attrName>
                                        </p:attrNameLst>
                                      </p:cBhvr>
                                      <p:tavLst>
                                        <p:tav tm="0">
                                          <p:val>
                                            <p:strVal val="#ppt_y-.1"/>
                                          </p:val>
                                        </p:tav>
                                        <p:tav tm="100000">
                                          <p:val>
                                            <p:strVal val="#ppt_y"/>
                                          </p:val>
                                        </p:tav>
                                      </p:tavLst>
                                    </p:anim>
                                  </p:childTnLst>
                                </p:cTn>
                              </p:par>
                              <p:par>
                                <p:cTn id="20" presetID="47" presetClass="entr" presetSubtype="0" fill="hold" grpId="0" nodeType="withEffect">
                                  <p:stCondLst>
                                    <p:cond delay="700"/>
                                  </p:stCondLst>
                                  <p:childTnLst>
                                    <p:set>
                                      <p:cBhvr>
                                        <p:cTn id="21" dur="1" fill="hold">
                                          <p:stCondLst>
                                            <p:cond delay="0"/>
                                          </p:stCondLst>
                                        </p:cTn>
                                        <p:tgtEl>
                                          <p:spTgt spid="14"/>
                                        </p:tgtEl>
                                        <p:attrNameLst>
                                          <p:attrName>style.visibility</p:attrName>
                                        </p:attrNameLst>
                                      </p:cBhvr>
                                      <p:to>
                                        <p:strVal val="visible"/>
                                      </p:to>
                                    </p:set>
                                    <p:animEffect transition="in" filter="fade">
                                      <p:cBhvr>
                                        <p:cTn id="22" dur="500"/>
                                        <p:tgtEl>
                                          <p:spTgt spid="14"/>
                                        </p:tgtEl>
                                      </p:cBhvr>
                                    </p:animEffect>
                                    <p:anim calcmode="lin" valueType="num">
                                      <p:cBhvr>
                                        <p:cTn id="23" dur="500" fill="hold"/>
                                        <p:tgtEl>
                                          <p:spTgt spid="14"/>
                                        </p:tgtEl>
                                        <p:attrNameLst>
                                          <p:attrName>ppt_x</p:attrName>
                                        </p:attrNameLst>
                                      </p:cBhvr>
                                      <p:tavLst>
                                        <p:tav tm="0">
                                          <p:val>
                                            <p:strVal val="#ppt_x"/>
                                          </p:val>
                                        </p:tav>
                                        <p:tav tm="100000">
                                          <p:val>
                                            <p:strVal val="#ppt_x"/>
                                          </p:val>
                                        </p:tav>
                                      </p:tavLst>
                                    </p:anim>
                                    <p:anim calcmode="lin" valueType="num">
                                      <p:cBhvr>
                                        <p:cTn id="24" dur="500" fill="hold"/>
                                        <p:tgtEl>
                                          <p:spTgt spid="14"/>
                                        </p:tgtEl>
                                        <p:attrNameLst>
                                          <p:attrName>ppt_y</p:attrName>
                                        </p:attrNameLst>
                                      </p:cBhvr>
                                      <p:tavLst>
                                        <p:tav tm="0">
                                          <p:val>
                                            <p:strVal val="#ppt_y-.1"/>
                                          </p:val>
                                        </p:tav>
                                        <p:tav tm="100000">
                                          <p:val>
                                            <p:strVal val="#ppt_y"/>
                                          </p:val>
                                        </p:tav>
                                      </p:tavLst>
                                    </p:anim>
                                  </p:childTnLst>
                                </p:cTn>
                              </p:par>
                              <p:par>
                                <p:cTn id="25" presetID="16" presetClass="entr" presetSubtype="42" fill="hold" grpId="0" nodeType="withEffect">
                                  <p:stCondLst>
                                    <p:cond delay="1000"/>
                                  </p:stCondLst>
                                  <p:childTnLst>
                                    <p:set>
                                      <p:cBhvr>
                                        <p:cTn id="26" dur="1" fill="hold">
                                          <p:stCondLst>
                                            <p:cond delay="0"/>
                                          </p:stCondLst>
                                        </p:cTn>
                                        <p:tgtEl>
                                          <p:spTgt spid="15"/>
                                        </p:tgtEl>
                                        <p:attrNameLst>
                                          <p:attrName>style.visibility</p:attrName>
                                        </p:attrNameLst>
                                      </p:cBhvr>
                                      <p:to>
                                        <p:strVal val="visible"/>
                                      </p:to>
                                    </p:set>
                                    <p:animEffect transition="in" filter="barn(outHorizontal)">
                                      <p:cBhvr>
                                        <p:cTn id="27" dur="500"/>
                                        <p:tgtEl>
                                          <p:spTgt spid="15"/>
                                        </p:tgtEl>
                                      </p:cBhvr>
                                    </p:animEffect>
                                  </p:childTnLst>
                                </p:cTn>
                              </p:par>
                            </p:childTnLst>
                          </p:cTn>
                        </p:par>
                        <p:par>
                          <p:cTn id="28" fill="hold">
                            <p:stCondLst>
                              <p:cond delay="3250"/>
                            </p:stCondLst>
                            <p:childTnLst>
                              <p:par>
                                <p:cTn id="29" presetID="42" presetClass="entr" presetSubtype="0" fill="hold" nodeType="afterEffect">
                                  <p:stCondLst>
                                    <p:cond delay="0"/>
                                  </p:stCondLst>
                                  <p:childTnLst>
                                    <p:set>
                                      <p:cBhvr>
                                        <p:cTn id="30" dur="1" fill="hold">
                                          <p:stCondLst>
                                            <p:cond delay="0"/>
                                          </p:stCondLst>
                                        </p:cTn>
                                        <p:tgtEl>
                                          <p:spTgt spid="2"/>
                                        </p:tgtEl>
                                        <p:attrNameLst>
                                          <p:attrName>style.visibility</p:attrName>
                                        </p:attrNameLst>
                                      </p:cBhvr>
                                      <p:to>
                                        <p:strVal val="visible"/>
                                      </p:to>
                                    </p:set>
                                    <p:animEffect transition="in" filter="fade">
                                      <p:cBhvr>
                                        <p:cTn id="31" dur="1000"/>
                                        <p:tgtEl>
                                          <p:spTgt spid="2"/>
                                        </p:tgtEl>
                                      </p:cBhvr>
                                    </p:animEffect>
                                    <p:anim calcmode="lin" valueType="num">
                                      <p:cBhvr>
                                        <p:cTn id="32" dur="1000" fill="hold"/>
                                        <p:tgtEl>
                                          <p:spTgt spid="2"/>
                                        </p:tgtEl>
                                        <p:attrNameLst>
                                          <p:attrName>ppt_x</p:attrName>
                                        </p:attrNameLst>
                                      </p:cBhvr>
                                      <p:tavLst>
                                        <p:tav tm="0">
                                          <p:val>
                                            <p:strVal val="#ppt_x"/>
                                          </p:val>
                                        </p:tav>
                                        <p:tav tm="100000">
                                          <p:val>
                                            <p:strVal val="#ppt_x"/>
                                          </p:val>
                                        </p:tav>
                                      </p:tavLst>
                                    </p:anim>
                                    <p:anim calcmode="lin" valueType="num">
                                      <p:cBhvr>
                                        <p:cTn id="33"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p:bldP spid="14" grpId="0"/>
      <p:bldP spid="15"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id="{F0FC0F70-AC76-4EA2-86EB-0B407A4ACBB5}"/>
              </a:ext>
            </a:extLst>
          </p:cNvPr>
          <p:cNvGrpSpPr/>
          <p:nvPr/>
        </p:nvGrpSpPr>
        <p:grpSpPr>
          <a:xfrm>
            <a:off x="0" y="153586"/>
            <a:ext cx="12190413" cy="761717"/>
            <a:chOff x="0" y="576496"/>
            <a:chExt cx="12190413" cy="761717"/>
          </a:xfrm>
        </p:grpSpPr>
        <p:sp>
          <p:nvSpPr>
            <p:cNvPr id="11" name="矩形 10">
              <a:extLst>
                <a:ext uri="{FF2B5EF4-FFF2-40B4-BE49-F238E27FC236}">
                  <a16:creationId xmlns:a16="http://schemas.microsoft.com/office/drawing/2014/main" id="{84C0791A-6676-4043-BBF1-DD2993D19C98}"/>
                </a:ext>
              </a:extLst>
            </p:cNvPr>
            <p:cNvSpPr/>
            <p:nvPr/>
          </p:nvSpPr>
          <p:spPr>
            <a:xfrm flipV="1">
              <a:off x="0" y="1292494"/>
              <a:ext cx="12190413" cy="45719"/>
            </a:xfrm>
            <a:prstGeom prst="rect">
              <a:avLst/>
            </a:prstGeom>
            <a:solidFill>
              <a:srgbClr val="EB73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8">
              <a:extLst>
                <a:ext uri="{FF2B5EF4-FFF2-40B4-BE49-F238E27FC236}">
                  <a16:creationId xmlns:a16="http://schemas.microsoft.com/office/drawing/2014/main" id="{E9BB0E5B-E5F4-4490-B3C7-C915B81DF5B6}"/>
                </a:ext>
              </a:extLst>
            </p:cNvPr>
            <p:cNvSpPr txBox="1">
              <a:spLocks noChangeArrowheads="1"/>
            </p:cNvSpPr>
            <p:nvPr/>
          </p:nvSpPr>
          <p:spPr bwMode="auto">
            <a:xfrm>
              <a:off x="1474626" y="576496"/>
              <a:ext cx="3255323"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600" dirty="0">
                  <a:solidFill>
                    <a:srgbClr val="EB738F"/>
                  </a:solidFill>
                  <a:latin typeface="华文中宋" panose="02010600040101010101" pitchFamily="2" charset="-122"/>
                  <a:ea typeface="华文中宋" panose="02010600040101010101" pitchFamily="2" charset="-122"/>
                  <a:sym typeface="Arial" panose="020B0604020202020204" pitchFamily="34" charset="0"/>
                </a:rPr>
                <a:t>年度工作概述</a:t>
              </a:r>
            </a:p>
          </p:txBody>
        </p:sp>
      </p:grpSp>
      <p:sp>
        <p:nvSpPr>
          <p:cNvPr id="5" name="矩形 4">
            <a:extLst>
              <a:ext uri="{FF2B5EF4-FFF2-40B4-BE49-F238E27FC236}">
                <a16:creationId xmlns:a16="http://schemas.microsoft.com/office/drawing/2014/main" id="{220F3CD9-AEA3-49CE-8310-47D1EC2687A3}"/>
              </a:ext>
            </a:extLst>
          </p:cNvPr>
          <p:cNvSpPr/>
          <p:nvPr/>
        </p:nvSpPr>
        <p:spPr>
          <a:xfrm>
            <a:off x="760009" y="1919487"/>
            <a:ext cx="5019648" cy="4258758"/>
          </a:xfrm>
          <a:prstGeom prst="rect">
            <a:avLst/>
          </a:prstGeom>
          <a:blipFill dpi="0" rotWithShape="1">
            <a:blip r:embed="rId3"/>
            <a:srcRect/>
            <a:tile tx="0" ty="0" sx="100000" sy="100000" flip="none" algn="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 name="Straight Connector 54">
            <a:extLst>
              <a:ext uri="{FF2B5EF4-FFF2-40B4-BE49-F238E27FC236}">
                <a16:creationId xmlns:a16="http://schemas.microsoft.com/office/drawing/2014/main" id="{D2D1A50D-C203-484E-88B2-0E5D81EB95B2}"/>
              </a:ext>
            </a:extLst>
          </p:cNvPr>
          <p:cNvCxnSpPr>
            <a:cxnSpLocks/>
          </p:cNvCxnSpPr>
          <p:nvPr/>
        </p:nvCxnSpPr>
        <p:spPr>
          <a:xfrm>
            <a:off x="6213634" y="2377535"/>
            <a:ext cx="0" cy="3426885"/>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grpSp>
        <p:nvGrpSpPr>
          <p:cNvPr id="7" name="Group 22">
            <a:extLst>
              <a:ext uri="{FF2B5EF4-FFF2-40B4-BE49-F238E27FC236}">
                <a16:creationId xmlns:a16="http://schemas.microsoft.com/office/drawing/2014/main" id="{06304971-0B48-4418-9AD8-EF093886EAA3}"/>
              </a:ext>
            </a:extLst>
          </p:cNvPr>
          <p:cNvGrpSpPr>
            <a:grpSpLocks/>
          </p:cNvGrpSpPr>
          <p:nvPr/>
        </p:nvGrpSpPr>
        <p:grpSpPr bwMode="auto">
          <a:xfrm>
            <a:off x="6708910" y="2370323"/>
            <a:ext cx="1213448" cy="538745"/>
            <a:chOff x="0" y="0"/>
            <a:chExt cx="1131895" cy="504056"/>
          </a:xfrm>
          <a:solidFill>
            <a:srgbClr val="EB738F"/>
          </a:solidFill>
        </p:grpSpPr>
        <p:sp>
          <p:nvSpPr>
            <p:cNvPr id="9" name="矩形 46">
              <a:extLst>
                <a:ext uri="{FF2B5EF4-FFF2-40B4-BE49-F238E27FC236}">
                  <a16:creationId xmlns:a16="http://schemas.microsoft.com/office/drawing/2014/main" id="{55082309-1FDF-4F82-A330-D8C1524D8D93}"/>
                </a:ext>
              </a:extLst>
            </p:cNvPr>
            <p:cNvSpPr>
              <a:spLocks noChangeArrowheads="1"/>
            </p:cNvSpPr>
            <p:nvPr/>
          </p:nvSpPr>
          <p:spPr bwMode="auto">
            <a:xfrm>
              <a:off x="0" y="0"/>
              <a:ext cx="1080120" cy="50405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sz="2800">
                <a:solidFill>
                  <a:schemeClr val="bg1"/>
                </a:solidFill>
                <a:latin typeface="+mj-ea"/>
                <a:ea typeface="+mj-ea"/>
                <a:sym typeface="宋体" pitchFamily="2" charset="-122"/>
              </a:endParaRPr>
            </a:p>
          </p:txBody>
        </p:sp>
        <p:sp>
          <p:nvSpPr>
            <p:cNvPr id="10" name="文本框 47">
              <a:extLst>
                <a:ext uri="{FF2B5EF4-FFF2-40B4-BE49-F238E27FC236}">
                  <a16:creationId xmlns:a16="http://schemas.microsoft.com/office/drawing/2014/main" id="{A7CD74CF-AD3C-4C5A-A7DD-C7178076F516}"/>
                </a:ext>
              </a:extLst>
            </p:cNvPr>
            <p:cNvSpPr>
              <a:spLocks noChangeArrowheads="1"/>
            </p:cNvSpPr>
            <p:nvPr/>
          </p:nvSpPr>
          <p:spPr bwMode="auto">
            <a:xfrm>
              <a:off x="51774" y="41772"/>
              <a:ext cx="1080121" cy="37434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000" b="1" dirty="0">
                  <a:solidFill>
                    <a:schemeClr val="bg1"/>
                  </a:solidFill>
                  <a:latin typeface="+mj-ea"/>
                  <a:ea typeface="+mj-ea"/>
                  <a:sym typeface="方正兰亭细黑_GBK" charset="-122"/>
                </a:rPr>
                <a:t>作用一</a:t>
              </a:r>
            </a:p>
          </p:txBody>
        </p:sp>
      </p:grpSp>
      <p:sp>
        <p:nvSpPr>
          <p:cNvPr id="13" name="矩形 60">
            <a:extLst>
              <a:ext uri="{FF2B5EF4-FFF2-40B4-BE49-F238E27FC236}">
                <a16:creationId xmlns:a16="http://schemas.microsoft.com/office/drawing/2014/main" id="{5722E124-61E9-4121-894B-D9151B2E1463}"/>
              </a:ext>
            </a:extLst>
          </p:cNvPr>
          <p:cNvSpPr>
            <a:spLocks noChangeArrowheads="1"/>
          </p:cNvSpPr>
          <p:nvPr/>
        </p:nvSpPr>
        <p:spPr bwMode="auto">
          <a:xfrm>
            <a:off x="8125094" y="2310629"/>
            <a:ext cx="3571833" cy="807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p>
            <a:r>
              <a:rPr lang="zh-CN" altLang="en-US" sz="1600" dirty="0">
                <a:solidFill>
                  <a:schemeClr val="bg1">
                    <a:lumMod val="50000"/>
                  </a:schemeClr>
                </a:solidFill>
                <a:latin typeface="微软雅黑" panose="020B0503020204020204" pitchFamily="34" charset="-122"/>
                <a:ea typeface="微软雅黑" panose="020B0503020204020204" pitchFamily="34" charset="-122"/>
              </a:rPr>
              <a:t>请在此处输入详细的文字介绍信息和简介，表达图表的含义</a:t>
            </a:r>
            <a:r>
              <a:rPr lang="en-US" altLang="zh-CN" sz="1600" dirty="0">
                <a:solidFill>
                  <a:schemeClr val="bg1">
                    <a:lumMod val="50000"/>
                  </a:schemeClr>
                </a:solidFill>
                <a:latin typeface="微软雅黑" panose="020B0503020204020204" pitchFamily="34" charset="-122"/>
                <a:ea typeface="微软雅黑" panose="020B0503020204020204" pitchFamily="34" charset="-122"/>
              </a:rPr>
              <a:t>.</a:t>
            </a:r>
            <a:r>
              <a:rPr lang="zh-CN" altLang="en-US" sz="1600" dirty="0">
                <a:solidFill>
                  <a:schemeClr val="bg1">
                    <a:lumMod val="50000"/>
                  </a:schemeClr>
                </a:solidFill>
                <a:latin typeface="微软雅黑" panose="020B0503020204020204" pitchFamily="34" charset="-122"/>
                <a:ea typeface="微软雅黑" panose="020B0503020204020204" pitchFamily="34" charset="-122"/>
              </a:rPr>
              <a:t>表图表的含义</a:t>
            </a:r>
            <a:r>
              <a:rPr lang="en-US" altLang="zh-CN" sz="1600" dirty="0">
                <a:solidFill>
                  <a:schemeClr val="bg1">
                    <a:lumMod val="50000"/>
                  </a:schemeClr>
                </a:solidFill>
                <a:latin typeface="微软雅黑" panose="020B0503020204020204" pitchFamily="34" charset="-122"/>
                <a:ea typeface="微软雅黑" panose="020B0503020204020204" pitchFamily="34" charset="-122"/>
              </a:rPr>
              <a:t>.</a:t>
            </a:r>
            <a:endParaRPr lang="zh-CN" altLang="en-US" sz="1600" dirty="0">
              <a:solidFill>
                <a:schemeClr val="bg1">
                  <a:lumMod val="50000"/>
                </a:schemeClr>
              </a:solidFill>
              <a:latin typeface="微软雅黑" panose="020B0503020204020204" pitchFamily="34" charset="-122"/>
              <a:ea typeface="微软雅黑" panose="020B0503020204020204" pitchFamily="34" charset="-122"/>
            </a:endParaRPr>
          </a:p>
          <a:p>
            <a:endParaRPr lang="zh-CN" altLang="en-US" sz="1600" dirty="0">
              <a:solidFill>
                <a:schemeClr val="bg1">
                  <a:lumMod val="50000"/>
                </a:schemeClr>
              </a:solidFill>
              <a:latin typeface="微软雅黑" panose="020B0503020204020204" pitchFamily="34" charset="-122"/>
              <a:ea typeface="微软雅黑" panose="020B0503020204020204" pitchFamily="34" charset="-122"/>
            </a:endParaRPr>
          </a:p>
        </p:txBody>
      </p:sp>
      <p:grpSp>
        <p:nvGrpSpPr>
          <p:cNvPr id="14" name="Group 22">
            <a:extLst>
              <a:ext uri="{FF2B5EF4-FFF2-40B4-BE49-F238E27FC236}">
                <a16:creationId xmlns:a16="http://schemas.microsoft.com/office/drawing/2014/main" id="{A21111B0-1335-440A-84DE-E04E38CE97F7}"/>
              </a:ext>
            </a:extLst>
          </p:cNvPr>
          <p:cNvGrpSpPr>
            <a:grpSpLocks/>
          </p:cNvGrpSpPr>
          <p:nvPr/>
        </p:nvGrpSpPr>
        <p:grpSpPr bwMode="auto">
          <a:xfrm>
            <a:off x="6708910" y="3315161"/>
            <a:ext cx="1213448" cy="538745"/>
            <a:chOff x="0" y="0"/>
            <a:chExt cx="1131895" cy="504056"/>
          </a:xfrm>
          <a:solidFill>
            <a:srgbClr val="EB738F"/>
          </a:solidFill>
        </p:grpSpPr>
        <p:sp>
          <p:nvSpPr>
            <p:cNvPr id="15" name="矩形 46">
              <a:extLst>
                <a:ext uri="{FF2B5EF4-FFF2-40B4-BE49-F238E27FC236}">
                  <a16:creationId xmlns:a16="http://schemas.microsoft.com/office/drawing/2014/main" id="{18F09078-A340-4CEA-9D54-0F09A1DE6FBC}"/>
                </a:ext>
              </a:extLst>
            </p:cNvPr>
            <p:cNvSpPr>
              <a:spLocks noChangeArrowheads="1"/>
            </p:cNvSpPr>
            <p:nvPr/>
          </p:nvSpPr>
          <p:spPr bwMode="auto">
            <a:xfrm>
              <a:off x="0" y="0"/>
              <a:ext cx="1080120" cy="50405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sz="2800">
                <a:solidFill>
                  <a:schemeClr val="bg1">
                    <a:lumMod val="50000"/>
                  </a:schemeClr>
                </a:solidFill>
                <a:latin typeface="+mj-ea"/>
                <a:ea typeface="+mj-ea"/>
                <a:sym typeface="宋体" pitchFamily="2" charset="-122"/>
              </a:endParaRPr>
            </a:p>
          </p:txBody>
        </p:sp>
        <p:sp>
          <p:nvSpPr>
            <p:cNvPr id="16" name="文本框 47">
              <a:extLst>
                <a:ext uri="{FF2B5EF4-FFF2-40B4-BE49-F238E27FC236}">
                  <a16:creationId xmlns:a16="http://schemas.microsoft.com/office/drawing/2014/main" id="{B1FBD703-137E-40E4-9767-8628D7894AB8}"/>
                </a:ext>
              </a:extLst>
            </p:cNvPr>
            <p:cNvSpPr>
              <a:spLocks noChangeArrowheads="1"/>
            </p:cNvSpPr>
            <p:nvPr/>
          </p:nvSpPr>
          <p:spPr bwMode="auto">
            <a:xfrm>
              <a:off x="51774" y="41772"/>
              <a:ext cx="1080121" cy="37434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000" b="1" dirty="0">
                  <a:solidFill>
                    <a:schemeClr val="bg1"/>
                  </a:solidFill>
                  <a:latin typeface="+mj-ea"/>
                  <a:sym typeface="方正兰亭细黑_GBK" charset="-122"/>
                </a:rPr>
                <a:t>作用二</a:t>
              </a:r>
            </a:p>
          </p:txBody>
        </p:sp>
      </p:grpSp>
      <p:sp>
        <p:nvSpPr>
          <p:cNvPr id="17" name="矩形 60">
            <a:extLst>
              <a:ext uri="{FF2B5EF4-FFF2-40B4-BE49-F238E27FC236}">
                <a16:creationId xmlns:a16="http://schemas.microsoft.com/office/drawing/2014/main" id="{1CF768A0-2189-4BE8-B413-50142F55B20F}"/>
              </a:ext>
            </a:extLst>
          </p:cNvPr>
          <p:cNvSpPr>
            <a:spLocks noChangeArrowheads="1"/>
          </p:cNvSpPr>
          <p:nvPr/>
        </p:nvSpPr>
        <p:spPr bwMode="auto">
          <a:xfrm>
            <a:off x="8125094" y="3255467"/>
            <a:ext cx="3571833" cy="807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p>
            <a:r>
              <a:rPr lang="zh-CN" altLang="en-US" sz="1600" dirty="0">
                <a:solidFill>
                  <a:schemeClr val="bg1">
                    <a:lumMod val="50000"/>
                  </a:schemeClr>
                </a:solidFill>
                <a:latin typeface="微软雅黑" panose="020B0503020204020204" pitchFamily="34" charset="-122"/>
                <a:ea typeface="微软雅黑" panose="020B0503020204020204" pitchFamily="34" charset="-122"/>
              </a:rPr>
              <a:t>请在此处输入详细的文字介绍信息和简介，表达图表的含义</a:t>
            </a:r>
            <a:r>
              <a:rPr lang="en-US" altLang="zh-CN" sz="1600" dirty="0">
                <a:solidFill>
                  <a:schemeClr val="bg1">
                    <a:lumMod val="50000"/>
                  </a:schemeClr>
                </a:solidFill>
                <a:latin typeface="微软雅黑" panose="020B0503020204020204" pitchFamily="34" charset="-122"/>
                <a:ea typeface="微软雅黑" panose="020B0503020204020204" pitchFamily="34" charset="-122"/>
              </a:rPr>
              <a:t>.</a:t>
            </a:r>
            <a:r>
              <a:rPr lang="zh-CN" altLang="en-US" sz="1600" dirty="0">
                <a:solidFill>
                  <a:schemeClr val="bg1">
                    <a:lumMod val="50000"/>
                  </a:schemeClr>
                </a:solidFill>
                <a:latin typeface="微软雅黑" panose="020B0503020204020204" pitchFamily="34" charset="-122"/>
                <a:ea typeface="微软雅黑" panose="020B0503020204020204" pitchFamily="34" charset="-122"/>
              </a:rPr>
              <a:t>表图表的含义</a:t>
            </a:r>
            <a:r>
              <a:rPr lang="en-US" altLang="zh-CN" sz="1600" dirty="0">
                <a:solidFill>
                  <a:schemeClr val="bg1">
                    <a:lumMod val="50000"/>
                  </a:schemeClr>
                </a:solidFill>
                <a:latin typeface="微软雅黑" panose="020B0503020204020204" pitchFamily="34" charset="-122"/>
                <a:ea typeface="微软雅黑" panose="020B0503020204020204" pitchFamily="34" charset="-122"/>
              </a:rPr>
              <a:t>.</a:t>
            </a:r>
            <a:endParaRPr lang="zh-CN" altLang="en-US" sz="1600" dirty="0">
              <a:solidFill>
                <a:schemeClr val="bg1">
                  <a:lumMod val="50000"/>
                </a:schemeClr>
              </a:solidFill>
              <a:latin typeface="微软雅黑" panose="020B0503020204020204" pitchFamily="34" charset="-122"/>
              <a:ea typeface="微软雅黑" panose="020B0503020204020204" pitchFamily="34" charset="-122"/>
            </a:endParaRPr>
          </a:p>
          <a:p>
            <a:endParaRPr lang="zh-CN" altLang="en-US" sz="1600" dirty="0">
              <a:solidFill>
                <a:schemeClr val="bg1">
                  <a:lumMod val="50000"/>
                </a:schemeClr>
              </a:solidFill>
              <a:latin typeface="微软雅黑" panose="020B0503020204020204" pitchFamily="34" charset="-122"/>
              <a:ea typeface="微软雅黑" panose="020B0503020204020204" pitchFamily="34" charset="-122"/>
            </a:endParaRPr>
          </a:p>
        </p:txBody>
      </p:sp>
      <p:grpSp>
        <p:nvGrpSpPr>
          <p:cNvPr id="18" name="Group 22">
            <a:extLst>
              <a:ext uri="{FF2B5EF4-FFF2-40B4-BE49-F238E27FC236}">
                <a16:creationId xmlns:a16="http://schemas.microsoft.com/office/drawing/2014/main" id="{FBB257FE-2ABE-47A5-89D6-B60A8CE1B052}"/>
              </a:ext>
            </a:extLst>
          </p:cNvPr>
          <p:cNvGrpSpPr>
            <a:grpSpLocks/>
          </p:cNvGrpSpPr>
          <p:nvPr/>
        </p:nvGrpSpPr>
        <p:grpSpPr bwMode="auto">
          <a:xfrm>
            <a:off x="6708910" y="4273707"/>
            <a:ext cx="1213448" cy="538745"/>
            <a:chOff x="0" y="0"/>
            <a:chExt cx="1131895" cy="504056"/>
          </a:xfrm>
          <a:solidFill>
            <a:srgbClr val="EB738F"/>
          </a:solidFill>
        </p:grpSpPr>
        <p:sp>
          <p:nvSpPr>
            <p:cNvPr id="19" name="矩形 46">
              <a:extLst>
                <a:ext uri="{FF2B5EF4-FFF2-40B4-BE49-F238E27FC236}">
                  <a16:creationId xmlns:a16="http://schemas.microsoft.com/office/drawing/2014/main" id="{4F122158-A90B-4158-B2BE-18B5B1B2694A}"/>
                </a:ext>
              </a:extLst>
            </p:cNvPr>
            <p:cNvSpPr>
              <a:spLocks noChangeArrowheads="1"/>
            </p:cNvSpPr>
            <p:nvPr/>
          </p:nvSpPr>
          <p:spPr bwMode="auto">
            <a:xfrm>
              <a:off x="0" y="0"/>
              <a:ext cx="1080120" cy="50405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sz="2800">
                <a:solidFill>
                  <a:schemeClr val="bg1">
                    <a:lumMod val="50000"/>
                  </a:schemeClr>
                </a:solidFill>
                <a:latin typeface="+mj-ea"/>
                <a:ea typeface="+mj-ea"/>
                <a:sym typeface="宋体" pitchFamily="2" charset="-122"/>
              </a:endParaRPr>
            </a:p>
          </p:txBody>
        </p:sp>
        <p:sp>
          <p:nvSpPr>
            <p:cNvPr id="20" name="文本框 47">
              <a:extLst>
                <a:ext uri="{FF2B5EF4-FFF2-40B4-BE49-F238E27FC236}">
                  <a16:creationId xmlns:a16="http://schemas.microsoft.com/office/drawing/2014/main" id="{FE7B8629-EE8C-4612-A62A-B22607E0092D}"/>
                </a:ext>
              </a:extLst>
            </p:cNvPr>
            <p:cNvSpPr>
              <a:spLocks noChangeArrowheads="1"/>
            </p:cNvSpPr>
            <p:nvPr/>
          </p:nvSpPr>
          <p:spPr bwMode="auto">
            <a:xfrm>
              <a:off x="51774" y="41772"/>
              <a:ext cx="1080121" cy="37434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000" b="1" dirty="0">
                  <a:solidFill>
                    <a:schemeClr val="bg1"/>
                  </a:solidFill>
                  <a:latin typeface="+mj-ea"/>
                  <a:sym typeface="方正兰亭细黑_GBK" charset="-122"/>
                </a:rPr>
                <a:t>作用三</a:t>
              </a:r>
            </a:p>
          </p:txBody>
        </p:sp>
      </p:grpSp>
      <p:sp>
        <p:nvSpPr>
          <p:cNvPr id="21" name="矩形 60">
            <a:extLst>
              <a:ext uri="{FF2B5EF4-FFF2-40B4-BE49-F238E27FC236}">
                <a16:creationId xmlns:a16="http://schemas.microsoft.com/office/drawing/2014/main" id="{FA729E63-7A2D-4E16-807B-4E9230E8A04F}"/>
              </a:ext>
            </a:extLst>
          </p:cNvPr>
          <p:cNvSpPr>
            <a:spLocks noChangeArrowheads="1"/>
          </p:cNvSpPr>
          <p:nvPr/>
        </p:nvSpPr>
        <p:spPr bwMode="auto">
          <a:xfrm>
            <a:off x="8125094" y="4214012"/>
            <a:ext cx="3571833" cy="807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p>
            <a:r>
              <a:rPr lang="zh-CN" altLang="en-US" sz="1600" dirty="0">
                <a:solidFill>
                  <a:schemeClr val="bg1">
                    <a:lumMod val="50000"/>
                  </a:schemeClr>
                </a:solidFill>
                <a:latin typeface="微软雅黑" panose="020B0503020204020204" pitchFamily="34" charset="-122"/>
                <a:ea typeface="微软雅黑" panose="020B0503020204020204" pitchFamily="34" charset="-122"/>
              </a:rPr>
              <a:t>请在此处输入详细的文字介绍信息和简介，表达图表的含义</a:t>
            </a:r>
            <a:r>
              <a:rPr lang="en-US" altLang="zh-CN" sz="1600" dirty="0">
                <a:solidFill>
                  <a:schemeClr val="bg1">
                    <a:lumMod val="50000"/>
                  </a:schemeClr>
                </a:solidFill>
                <a:latin typeface="微软雅黑" panose="020B0503020204020204" pitchFamily="34" charset="-122"/>
                <a:ea typeface="微软雅黑" panose="020B0503020204020204" pitchFamily="34" charset="-122"/>
              </a:rPr>
              <a:t>.</a:t>
            </a:r>
            <a:r>
              <a:rPr lang="zh-CN" altLang="en-US" sz="1600" dirty="0">
                <a:solidFill>
                  <a:schemeClr val="bg1">
                    <a:lumMod val="50000"/>
                  </a:schemeClr>
                </a:solidFill>
                <a:latin typeface="微软雅黑" panose="020B0503020204020204" pitchFamily="34" charset="-122"/>
                <a:ea typeface="微软雅黑" panose="020B0503020204020204" pitchFamily="34" charset="-122"/>
              </a:rPr>
              <a:t>表图表的含义</a:t>
            </a:r>
            <a:r>
              <a:rPr lang="en-US" altLang="zh-CN" sz="1600" dirty="0">
                <a:solidFill>
                  <a:schemeClr val="bg1">
                    <a:lumMod val="50000"/>
                  </a:schemeClr>
                </a:solidFill>
                <a:latin typeface="微软雅黑" panose="020B0503020204020204" pitchFamily="34" charset="-122"/>
                <a:ea typeface="微软雅黑" panose="020B0503020204020204" pitchFamily="34" charset="-122"/>
              </a:rPr>
              <a:t>.</a:t>
            </a:r>
            <a:endParaRPr lang="zh-CN" altLang="en-US" sz="1600" dirty="0">
              <a:solidFill>
                <a:schemeClr val="bg1">
                  <a:lumMod val="50000"/>
                </a:schemeClr>
              </a:solidFill>
              <a:latin typeface="微软雅黑" panose="020B0503020204020204" pitchFamily="34" charset="-122"/>
              <a:ea typeface="微软雅黑" panose="020B0503020204020204" pitchFamily="34" charset="-122"/>
            </a:endParaRPr>
          </a:p>
          <a:p>
            <a:endParaRPr lang="zh-CN" altLang="en-US" sz="1600" dirty="0">
              <a:solidFill>
                <a:schemeClr val="bg1">
                  <a:lumMod val="50000"/>
                </a:schemeClr>
              </a:solidFill>
              <a:latin typeface="微软雅黑" panose="020B0503020204020204" pitchFamily="34" charset="-122"/>
              <a:ea typeface="微软雅黑" panose="020B0503020204020204" pitchFamily="34" charset="-122"/>
            </a:endParaRPr>
          </a:p>
        </p:txBody>
      </p:sp>
      <p:grpSp>
        <p:nvGrpSpPr>
          <p:cNvPr id="22" name="Group 22">
            <a:extLst>
              <a:ext uri="{FF2B5EF4-FFF2-40B4-BE49-F238E27FC236}">
                <a16:creationId xmlns:a16="http://schemas.microsoft.com/office/drawing/2014/main" id="{33DF4DA8-2B47-4FC6-A9E5-F27AA1389043}"/>
              </a:ext>
            </a:extLst>
          </p:cNvPr>
          <p:cNvGrpSpPr>
            <a:grpSpLocks/>
          </p:cNvGrpSpPr>
          <p:nvPr/>
        </p:nvGrpSpPr>
        <p:grpSpPr bwMode="auto">
          <a:xfrm>
            <a:off x="6708910" y="5198769"/>
            <a:ext cx="1213448" cy="538745"/>
            <a:chOff x="0" y="0"/>
            <a:chExt cx="1131895" cy="504056"/>
          </a:xfrm>
          <a:solidFill>
            <a:srgbClr val="EB738F"/>
          </a:solidFill>
        </p:grpSpPr>
        <p:sp>
          <p:nvSpPr>
            <p:cNvPr id="23" name="矩形 46">
              <a:extLst>
                <a:ext uri="{FF2B5EF4-FFF2-40B4-BE49-F238E27FC236}">
                  <a16:creationId xmlns:a16="http://schemas.microsoft.com/office/drawing/2014/main" id="{CF5F3521-4082-4F2F-84B9-F217913AE748}"/>
                </a:ext>
              </a:extLst>
            </p:cNvPr>
            <p:cNvSpPr>
              <a:spLocks noChangeArrowheads="1"/>
            </p:cNvSpPr>
            <p:nvPr/>
          </p:nvSpPr>
          <p:spPr bwMode="auto">
            <a:xfrm>
              <a:off x="0" y="0"/>
              <a:ext cx="1080120" cy="50405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sz="2800">
                <a:solidFill>
                  <a:schemeClr val="bg1">
                    <a:lumMod val="50000"/>
                  </a:schemeClr>
                </a:solidFill>
                <a:latin typeface="+mj-ea"/>
                <a:ea typeface="+mj-ea"/>
                <a:sym typeface="宋体" pitchFamily="2" charset="-122"/>
              </a:endParaRPr>
            </a:p>
          </p:txBody>
        </p:sp>
        <p:sp>
          <p:nvSpPr>
            <p:cNvPr id="24" name="文本框 47">
              <a:extLst>
                <a:ext uri="{FF2B5EF4-FFF2-40B4-BE49-F238E27FC236}">
                  <a16:creationId xmlns:a16="http://schemas.microsoft.com/office/drawing/2014/main" id="{9185E72A-8E72-4318-B624-D07A77FFFF81}"/>
                </a:ext>
              </a:extLst>
            </p:cNvPr>
            <p:cNvSpPr>
              <a:spLocks noChangeArrowheads="1"/>
            </p:cNvSpPr>
            <p:nvPr/>
          </p:nvSpPr>
          <p:spPr bwMode="auto">
            <a:xfrm>
              <a:off x="51774" y="41772"/>
              <a:ext cx="1080121" cy="37434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000" b="1" dirty="0">
                  <a:solidFill>
                    <a:schemeClr val="bg1"/>
                  </a:solidFill>
                  <a:latin typeface="+mj-ea"/>
                  <a:sym typeface="方正兰亭细黑_GBK" charset="-122"/>
                </a:rPr>
                <a:t>作用四</a:t>
              </a:r>
            </a:p>
          </p:txBody>
        </p:sp>
      </p:grpSp>
      <p:sp>
        <p:nvSpPr>
          <p:cNvPr id="25" name="矩形 60">
            <a:extLst>
              <a:ext uri="{FF2B5EF4-FFF2-40B4-BE49-F238E27FC236}">
                <a16:creationId xmlns:a16="http://schemas.microsoft.com/office/drawing/2014/main" id="{40E9EC76-D9B8-4476-A619-7D3D5ACF1420}"/>
              </a:ext>
            </a:extLst>
          </p:cNvPr>
          <p:cNvSpPr>
            <a:spLocks noChangeArrowheads="1"/>
          </p:cNvSpPr>
          <p:nvPr/>
        </p:nvSpPr>
        <p:spPr bwMode="auto">
          <a:xfrm>
            <a:off x="8125094" y="5139075"/>
            <a:ext cx="3571833" cy="5616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p>
            <a:r>
              <a:rPr lang="zh-CN" altLang="en-US" sz="1600" dirty="0">
                <a:solidFill>
                  <a:schemeClr val="bg1">
                    <a:lumMod val="50000"/>
                  </a:schemeClr>
                </a:solidFill>
                <a:latin typeface="微软雅黑" panose="020B0503020204020204" pitchFamily="34" charset="-122"/>
                <a:ea typeface="微软雅黑" panose="020B0503020204020204" pitchFamily="34" charset="-122"/>
              </a:rPr>
              <a:t>请在此处输入详细的文字介绍信息和简介，表达图表的含义</a:t>
            </a:r>
            <a:r>
              <a:rPr lang="en-US" altLang="zh-CN" sz="1600" dirty="0">
                <a:solidFill>
                  <a:schemeClr val="bg1">
                    <a:lumMod val="50000"/>
                  </a:schemeClr>
                </a:solidFill>
                <a:latin typeface="微软雅黑" panose="020B0503020204020204" pitchFamily="34" charset="-122"/>
                <a:ea typeface="微软雅黑" panose="020B0503020204020204" pitchFamily="34" charset="-122"/>
              </a:rPr>
              <a:t>.</a:t>
            </a:r>
            <a:r>
              <a:rPr lang="zh-CN" altLang="en-US" sz="1600" dirty="0">
                <a:solidFill>
                  <a:schemeClr val="bg1">
                    <a:lumMod val="50000"/>
                  </a:schemeClr>
                </a:solidFill>
                <a:latin typeface="微软雅黑" panose="020B0503020204020204" pitchFamily="34" charset="-122"/>
                <a:ea typeface="微软雅黑" panose="020B0503020204020204" pitchFamily="34" charset="-122"/>
              </a:rPr>
              <a:t>表图表的含义</a:t>
            </a:r>
            <a:r>
              <a:rPr lang="en-US" altLang="zh-CN" sz="1600" dirty="0">
                <a:solidFill>
                  <a:schemeClr val="bg1">
                    <a:lumMod val="50000"/>
                  </a:schemeClr>
                </a:solidFill>
                <a:latin typeface="微软雅黑" panose="020B0503020204020204" pitchFamily="34" charset="-122"/>
                <a:ea typeface="微软雅黑" panose="020B0503020204020204" pitchFamily="34" charset="-122"/>
              </a:rPr>
              <a:t>.</a:t>
            </a:r>
            <a:endParaRPr lang="zh-CN" altLang="en-US" sz="1600" dirty="0">
              <a:solidFill>
                <a:schemeClr val="bg1">
                  <a:lumMod val="50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013290940"/>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par>
                                <p:cTn id="8" presetID="42"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1000"/>
                                        <p:tgtEl>
                                          <p:spTgt spid="5"/>
                                        </p:tgtEl>
                                      </p:cBhvr>
                                    </p:animEffect>
                                    <p:anim calcmode="lin" valueType="num">
                                      <p:cBhvr>
                                        <p:cTn id="11" dur="1000" fill="hold"/>
                                        <p:tgtEl>
                                          <p:spTgt spid="5"/>
                                        </p:tgtEl>
                                        <p:attrNameLst>
                                          <p:attrName>ppt_x</p:attrName>
                                        </p:attrNameLst>
                                      </p:cBhvr>
                                      <p:tavLst>
                                        <p:tav tm="0">
                                          <p:val>
                                            <p:strVal val="#ppt_x"/>
                                          </p:val>
                                        </p:tav>
                                        <p:tav tm="100000">
                                          <p:val>
                                            <p:strVal val="#ppt_x"/>
                                          </p:val>
                                        </p:tav>
                                      </p:tavLst>
                                    </p:anim>
                                    <p:anim calcmode="lin" valueType="num">
                                      <p:cBhvr>
                                        <p:cTn id="12" dur="1000" fill="hold"/>
                                        <p:tgtEl>
                                          <p:spTgt spid="5"/>
                                        </p:tgtEl>
                                        <p:attrNameLst>
                                          <p:attrName>ppt_y</p:attrName>
                                        </p:attrNameLst>
                                      </p:cBhvr>
                                      <p:tavLst>
                                        <p:tav tm="0">
                                          <p:val>
                                            <p:strVal val="#ppt_y+.1"/>
                                          </p:val>
                                        </p:tav>
                                        <p:tav tm="100000">
                                          <p:val>
                                            <p:strVal val="#ppt_y"/>
                                          </p:val>
                                        </p:tav>
                                      </p:tavLst>
                                    </p:anim>
                                  </p:childTnLst>
                                </p:cTn>
                              </p:par>
                              <p:par>
                                <p:cTn id="13" presetID="42" presetClass="entr" presetSubtype="0" fill="hold" nodeType="with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1000"/>
                                        <p:tgtEl>
                                          <p:spTgt spid="6"/>
                                        </p:tgtEl>
                                      </p:cBhvr>
                                    </p:animEffect>
                                    <p:anim calcmode="lin" valueType="num">
                                      <p:cBhvr>
                                        <p:cTn id="16" dur="1000" fill="hold"/>
                                        <p:tgtEl>
                                          <p:spTgt spid="6"/>
                                        </p:tgtEl>
                                        <p:attrNameLst>
                                          <p:attrName>ppt_x</p:attrName>
                                        </p:attrNameLst>
                                      </p:cBhvr>
                                      <p:tavLst>
                                        <p:tav tm="0">
                                          <p:val>
                                            <p:strVal val="#ppt_x"/>
                                          </p:val>
                                        </p:tav>
                                        <p:tav tm="100000">
                                          <p:val>
                                            <p:strVal val="#ppt_x"/>
                                          </p:val>
                                        </p:tav>
                                      </p:tavLst>
                                    </p:anim>
                                    <p:anim calcmode="lin" valueType="num">
                                      <p:cBhvr>
                                        <p:cTn id="17" dur="1000" fill="hold"/>
                                        <p:tgtEl>
                                          <p:spTgt spid="6"/>
                                        </p:tgtEl>
                                        <p:attrNameLst>
                                          <p:attrName>ppt_y</p:attrName>
                                        </p:attrNameLst>
                                      </p:cBhvr>
                                      <p:tavLst>
                                        <p:tav tm="0">
                                          <p:val>
                                            <p:strVal val="#ppt_y+.1"/>
                                          </p:val>
                                        </p:tav>
                                        <p:tav tm="100000">
                                          <p:val>
                                            <p:strVal val="#ppt_y"/>
                                          </p:val>
                                        </p:tav>
                                      </p:tavLst>
                                    </p:anim>
                                  </p:childTnLst>
                                </p:cTn>
                              </p:par>
                              <p:par>
                                <p:cTn id="18" presetID="42" presetClass="entr" presetSubtype="0" fill="hold" nodeType="with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fade">
                                      <p:cBhvr>
                                        <p:cTn id="20" dur="1000"/>
                                        <p:tgtEl>
                                          <p:spTgt spid="7"/>
                                        </p:tgtEl>
                                      </p:cBhvr>
                                    </p:animEffect>
                                    <p:anim calcmode="lin" valueType="num">
                                      <p:cBhvr>
                                        <p:cTn id="21" dur="1000" fill="hold"/>
                                        <p:tgtEl>
                                          <p:spTgt spid="7"/>
                                        </p:tgtEl>
                                        <p:attrNameLst>
                                          <p:attrName>ppt_x</p:attrName>
                                        </p:attrNameLst>
                                      </p:cBhvr>
                                      <p:tavLst>
                                        <p:tav tm="0">
                                          <p:val>
                                            <p:strVal val="#ppt_x"/>
                                          </p:val>
                                        </p:tav>
                                        <p:tav tm="100000">
                                          <p:val>
                                            <p:strVal val="#ppt_x"/>
                                          </p:val>
                                        </p:tav>
                                      </p:tavLst>
                                    </p:anim>
                                    <p:anim calcmode="lin" valueType="num">
                                      <p:cBhvr>
                                        <p:cTn id="22" dur="1000" fill="hold"/>
                                        <p:tgtEl>
                                          <p:spTgt spid="7"/>
                                        </p:tgtEl>
                                        <p:attrNameLst>
                                          <p:attrName>ppt_y</p:attrName>
                                        </p:attrNameLst>
                                      </p:cBhvr>
                                      <p:tavLst>
                                        <p:tav tm="0">
                                          <p:val>
                                            <p:strVal val="#ppt_y+.1"/>
                                          </p:val>
                                        </p:tav>
                                        <p:tav tm="100000">
                                          <p:val>
                                            <p:strVal val="#ppt_y"/>
                                          </p:val>
                                        </p:tav>
                                      </p:tavLst>
                                    </p:anim>
                                  </p:childTnLst>
                                </p:cTn>
                              </p:par>
                              <p:par>
                                <p:cTn id="23" presetID="42" presetClass="entr" presetSubtype="0" fill="hold" grpId="0" nodeType="with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fade">
                                      <p:cBhvr>
                                        <p:cTn id="25" dur="1000"/>
                                        <p:tgtEl>
                                          <p:spTgt spid="13"/>
                                        </p:tgtEl>
                                      </p:cBhvr>
                                    </p:animEffect>
                                    <p:anim calcmode="lin" valueType="num">
                                      <p:cBhvr>
                                        <p:cTn id="26" dur="1000" fill="hold"/>
                                        <p:tgtEl>
                                          <p:spTgt spid="13"/>
                                        </p:tgtEl>
                                        <p:attrNameLst>
                                          <p:attrName>ppt_x</p:attrName>
                                        </p:attrNameLst>
                                      </p:cBhvr>
                                      <p:tavLst>
                                        <p:tav tm="0">
                                          <p:val>
                                            <p:strVal val="#ppt_x"/>
                                          </p:val>
                                        </p:tav>
                                        <p:tav tm="100000">
                                          <p:val>
                                            <p:strVal val="#ppt_x"/>
                                          </p:val>
                                        </p:tav>
                                      </p:tavLst>
                                    </p:anim>
                                    <p:anim calcmode="lin" valueType="num">
                                      <p:cBhvr>
                                        <p:cTn id="27" dur="1000" fill="hold"/>
                                        <p:tgtEl>
                                          <p:spTgt spid="13"/>
                                        </p:tgtEl>
                                        <p:attrNameLst>
                                          <p:attrName>ppt_y</p:attrName>
                                        </p:attrNameLst>
                                      </p:cBhvr>
                                      <p:tavLst>
                                        <p:tav tm="0">
                                          <p:val>
                                            <p:strVal val="#ppt_y+.1"/>
                                          </p:val>
                                        </p:tav>
                                        <p:tav tm="100000">
                                          <p:val>
                                            <p:strVal val="#ppt_y"/>
                                          </p:val>
                                        </p:tav>
                                      </p:tavLst>
                                    </p:anim>
                                  </p:childTnLst>
                                </p:cTn>
                              </p:par>
                              <p:par>
                                <p:cTn id="28" presetID="42" presetClass="entr" presetSubtype="0" fill="hold" nodeType="withEffect">
                                  <p:stCondLst>
                                    <p:cond delay="0"/>
                                  </p:stCondLst>
                                  <p:childTnLst>
                                    <p:set>
                                      <p:cBhvr>
                                        <p:cTn id="29" dur="1" fill="hold">
                                          <p:stCondLst>
                                            <p:cond delay="0"/>
                                          </p:stCondLst>
                                        </p:cTn>
                                        <p:tgtEl>
                                          <p:spTgt spid="14"/>
                                        </p:tgtEl>
                                        <p:attrNameLst>
                                          <p:attrName>style.visibility</p:attrName>
                                        </p:attrNameLst>
                                      </p:cBhvr>
                                      <p:to>
                                        <p:strVal val="visible"/>
                                      </p:to>
                                    </p:set>
                                    <p:animEffect transition="in" filter="fade">
                                      <p:cBhvr>
                                        <p:cTn id="30" dur="1000"/>
                                        <p:tgtEl>
                                          <p:spTgt spid="14"/>
                                        </p:tgtEl>
                                      </p:cBhvr>
                                    </p:animEffect>
                                    <p:anim calcmode="lin" valueType="num">
                                      <p:cBhvr>
                                        <p:cTn id="31" dur="1000" fill="hold"/>
                                        <p:tgtEl>
                                          <p:spTgt spid="14"/>
                                        </p:tgtEl>
                                        <p:attrNameLst>
                                          <p:attrName>ppt_x</p:attrName>
                                        </p:attrNameLst>
                                      </p:cBhvr>
                                      <p:tavLst>
                                        <p:tav tm="0">
                                          <p:val>
                                            <p:strVal val="#ppt_x"/>
                                          </p:val>
                                        </p:tav>
                                        <p:tav tm="100000">
                                          <p:val>
                                            <p:strVal val="#ppt_x"/>
                                          </p:val>
                                        </p:tav>
                                      </p:tavLst>
                                    </p:anim>
                                    <p:anim calcmode="lin" valueType="num">
                                      <p:cBhvr>
                                        <p:cTn id="32" dur="1000" fill="hold"/>
                                        <p:tgtEl>
                                          <p:spTgt spid="14"/>
                                        </p:tgtEl>
                                        <p:attrNameLst>
                                          <p:attrName>ppt_y</p:attrName>
                                        </p:attrNameLst>
                                      </p:cBhvr>
                                      <p:tavLst>
                                        <p:tav tm="0">
                                          <p:val>
                                            <p:strVal val="#ppt_y+.1"/>
                                          </p:val>
                                        </p:tav>
                                        <p:tav tm="100000">
                                          <p:val>
                                            <p:strVal val="#ppt_y"/>
                                          </p:val>
                                        </p:tav>
                                      </p:tavLst>
                                    </p:anim>
                                  </p:childTnLst>
                                </p:cTn>
                              </p:par>
                              <p:par>
                                <p:cTn id="33" presetID="42" presetClass="entr" presetSubtype="0" fill="hold" grpId="0" nodeType="withEffect">
                                  <p:stCondLst>
                                    <p:cond delay="0"/>
                                  </p:stCondLst>
                                  <p:childTnLst>
                                    <p:set>
                                      <p:cBhvr>
                                        <p:cTn id="34" dur="1" fill="hold">
                                          <p:stCondLst>
                                            <p:cond delay="0"/>
                                          </p:stCondLst>
                                        </p:cTn>
                                        <p:tgtEl>
                                          <p:spTgt spid="17"/>
                                        </p:tgtEl>
                                        <p:attrNameLst>
                                          <p:attrName>style.visibility</p:attrName>
                                        </p:attrNameLst>
                                      </p:cBhvr>
                                      <p:to>
                                        <p:strVal val="visible"/>
                                      </p:to>
                                    </p:set>
                                    <p:animEffect transition="in" filter="fade">
                                      <p:cBhvr>
                                        <p:cTn id="35" dur="1000"/>
                                        <p:tgtEl>
                                          <p:spTgt spid="17"/>
                                        </p:tgtEl>
                                      </p:cBhvr>
                                    </p:animEffect>
                                    <p:anim calcmode="lin" valueType="num">
                                      <p:cBhvr>
                                        <p:cTn id="36" dur="1000" fill="hold"/>
                                        <p:tgtEl>
                                          <p:spTgt spid="17"/>
                                        </p:tgtEl>
                                        <p:attrNameLst>
                                          <p:attrName>ppt_x</p:attrName>
                                        </p:attrNameLst>
                                      </p:cBhvr>
                                      <p:tavLst>
                                        <p:tav tm="0">
                                          <p:val>
                                            <p:strVal val="#ppt_x"/>
                                          </p:val>
                                        </p:tav>
                                        <p:tav tm="100000">
                                          <p:val>
                                            <p:strVal val="#ppt_x"/>
                                          </p:val>
                                        </p:tav>
                                      </p:tavLst>
                                    </p:anim>
                                    <p:anim calcmode="lin" valueType="num">
                                      <p:cBhvr>
                                        <p:cTn id="37" dur="1000" fill="hold"/>
                                        <p:tgtEl>
                                          <p:spTgt spid="17"/>
                                        </p:tgtEl>
                                        <p:attrNameLst>
                                          <p:attrName>ppt_y</p:attrName>
                                        </p:attrNameLst>
                                      </p:cBhvr>
                                      <p:tavLst>
                                        <p:tav tm="0">
                                          <p:val>
                                            <p:strVal val="#ppt_y+.1"/>
                                          </p:val>
                                        </p:tav>
                                        <p:tav tm="100000">
                                          <p:val>
                                            <p:strVal val="#ppt_y"/>
                                          </p:val>
                                        </p:tav>
                                      </p:tavLst>
                                    </p:anim>
                                  </p:childTnLst>
                                </p:cTn>
                              </p:par>
                              <p:par>
                                <p:cTn id="38" presetID="42" presetClass="entr" presetSubtype="0" fill="hold" nodeType="withEffect">
                                  <p:stCondLst>
                                    <p:cond delay="0"/>
                                  </p:stCondLst>
                                  <p:childTnLst>
                                    <p:set>
                                      <p:cBhvr>
                                        <p:cTn id="39" dur="1" fill="hold">
                                          <p:stCondLst>
                                            <p:cond delay="0"/>
                                          </p:stCondLst>
                                        </p:cTn>
                                        <p:tgtEl>
                                          <p:spTgt spid="18"/>
                                        </p:tgtEl>
                                        <p:attrNameLst>
                                          <p:attrName>style.visibility</p:attrName>
                                        </p:attrNameLst>
                                      </p:cBhvr>
                                      <p:to>
                                        <p:strVal val="visible"/>
                                      </p:to>
                                    </p:set>
                                    <p:animEffect transition="in" filter="fade">
                                      <p:cBhvr>
                                        <p:cTn id="40" dur="1000"/>
                                        <p:tgtEl>
                                          <p:spTgt spid="18"/>
                                        </p:tgtEl>
                                      </p:cBhvr>
                                    </p:animEffect>
                                    <p:anim calcmode="lin" valueType="num">
                                      <p:cBhvr>
                                        <p:cTn id="41" dur="1000" fill="hold"/>
                                        <p:tgtEl>
                                          <p:spTgt spid="18"/>
                                        </p:tgtEl>
                                        <p:attrNameLst>
                                          <p:attrName>ppt_x</p:attrName>
                                        </p:attrNameLst>
                                      </p:cBhvr>
                                      <p:tavLst>
                                        <p:tav tm="0">
                                          <p:val>
                                            <p:strVal val="#ppt_x"/>
                                          </p:val>
                                        </p:tav>
                                        <p:tav tm="100000">
                                          <p:val>
                                            <p:strVal val="#ppt_x"/>
                                          </p:val>
                                        </p:tav>
                                      </p:tavLst>
                                    </p:anim>
                                    <p:anim calcmode="lin" valueType="num">
                                      <p:cBhvr>
                                        <p:cTn id="42" dur="1000" fill="hold"/>
                                        <p:tgtEl>
                                          <p:spTgt spid="18"/>
                                        </p:tgtEl>
                                        <p:attrNameLst>
                                          <p:attrName>ppt_y</p:attrName>
                                        </p:attrNameLst>
                                      </p:cBhvr>
                                      <p:tavLst>
                                        <p:tav tm="0">
                                          <p:val>
                                            <p:strVal val="#ppt_y+.1"/>
                                          </p:val>
                                        </p:tav>
                                        <p:tav tm="100000">
                                          <p:val>
                                            <p:strVal val="#ppt_y"/>
                                          </p:val>
                                        </p:tav>
                                      </p:tavLst>
                                    </p:anim>
                                  </p:childTnLst>
                                </p:cTn>
                              </p:par>
                              <p:par>
                                <p:cTn id="43" presetID="42" presetClass="entr" presetSubtype="0" fill="hold" grpId="0" nodeType="withEffect">
                                  <p:stCondLst>
                                    <p:cond delay="0"/>
                                  </p:stCondLst>
                                  <p:childTnLst>
                                    <p:set>
                                      <p:cBhvr>
                                        <p:cTn id="44" dur="1" fill="hold">
                                          <p:stCondLst>
                                            <p:cond delay="0"/>
                                          </p:stCondLst>
                                        </p:cTn>
                                        <p:tgtEl>
                                          <p:spTgt spid="21"/>
                                        </p:tgtEl>
                                        <p:attrNameLst>
                                          <p:attrName>style.visibility</p:attrName>
                                        </p:attrNameLst>
                                      </p:cBhvr>
                                      <p:to>
                                        <p:strVal val="visible"/>
                                      </p:to>
                                    </p:set>
                                    <p:animEffect transition="in" filter="fade">
                                      <p:cBhvr>
                                        <p:cTn id="45" dur="1000"/>
                                        <p:tgtEl>
                                          <p:spTgt spid="21"/>
                                        </p:tgtEl>
                                      </p:cBhvr>
                                    </p:animEffect>
                                    <p:anim calcmode="lin" valueType="num">
                                      <p:cBhvr>
                                        <p:cTn id="46" dur="1000" fill="hold"/>
                                        <p:tgtEl>
                                          <p:spTgt spid="21"/>
                                        </p:tgtEl>
                                        <p:attrNameLst>
                                          <p:attrName>ppt_x</p:attrName>
                                        </p:attrNameLst>
                                      </p:cBhvr>
                                      <p:tavLst>
                                        <p:tav tm="0">
                                          <p:val>
                                            <p:strVal val="#ppt_x"/>
                                          </p:val>
                                        </p:tav>
                                        <p:tav tm="100000">
                                          <p:val>
                                            <p:strVal val="#ppt_x"/>
                                          </p:val>
                                        </p:tav>
                                      </p:tavLst>
                                    </p:anim>
                                    <p:anim calcmode="lin" valueType="num">
                                      <p:cBhvr>
                                        <p:cTn id="47" dur="1000" fill="hold"/>
                                        <p:tgtEl>
                                          <p:spTgt spid="21"/>
                                        </p:tgtEl>
                                        <p:attrNameLst>
                                          <p:attrName>ppt_y</p:attrName>
                                        </p:attrNameLst>
                                      </p:cBhvr>
                                      <p:tavLst>
                                        <p:tav tm="0">
                                          <p:val>
                                            <p:strVal val="#ppt_y+.1"/>
                                          </p:val>
                                        </p:tav>
                                        <p:tav tm="100000">
                                          <p:val>
                                            <p:strVal val="#ppt_y"/>
                                          </p:val>
                                        </p:tav>
                                      </p:tavLst>
                                    </p:anim>
                                  </p:childTnLst>
                                </p:cTn>
                              </p:par>
                              <p:par>
                                <p:cTn id="48" presetID="42" presetClass="entr" presetSubtype="0" fill="hold" nodeType="withEffect">
                                  <p:stCondLst>
                                    <p:cond delay="0"/>
                                  </p:stCondLst>
                                  <p:childTnLst>
                                    <p:set>
                                      <p:cBhvr>
                                        <p:cTn id="49" dur="1" fill="hold">
                                          <p:stCondLst>
                                            <p:cond delay="0"/>
                                          </p:stCondLst>
                                        </p:cTn>
                                        <p:tgtEl>
                                          <p:spTgt spid="22"/>
                                        </p:tgtEl>
                                        <p:attrNameLst>
                                          <p:attrName>style.visibility</p:attrName>
                                        </p:attrNameLst>
                                      </p:cBhvr>
                                      <p:to>
                                        <p:strVal val="visible"/>
                                      </p:to>
                                    </p:set>
                                    <p:animEffect transition="in" filter="fade">
                                      <p:cBhvr>
                                        <p:cTn id="50" dur="1000"/>
                                        <p:tgtEl>
                                          <p:spTgt spid="22"/>
                                        </p:tgtEl>
                                      </p:cBhvr>
                                    </p:animEffect>
                                    <p:anim calcmode="lin" valueType="num">
                                      <p:cBhvr>
                                        <p:cTn id="51" dur="1000" fill="hold"/>
                                        <p:tgtEl>
                                          <p:spTgt spid="22"/>
                                        </p:tgtEl>
                                        <p:attrNameLst>
                                          <p:attrName>ppt_x</p:attrName>
                                        </p:attrNameLst>
                                      </p:cBhvr>
                                      <p:tavLst>
                                        <p:tav tm="0">
                                          <p:val>
                                            <p:strVal val="#ppt_x"/>
                                          </p:val>
                                        </p:tav>
                                        <p:tav tm="100000">
                                          <p:val>
                                            <p:strVal val="#ppt_x"/>
                                          </p:val>
                                        </p:tav>
                                      </p:tavLst>
                                    </p:anim>
                                    <p:anim calcmode="lin" valueType="num">
                                      <p:cBhvr>
                                        <p:cTn id="52" dur="1000" fill="hold"/>
                                        <p:tgtEl>
                                          <p:spTgt spid="22"/>
                                        </p:tgtEl>
                                        <p:attrNameLst>
                                          <p:attrName>ppt_y</p:attrName>
                                        </p:attrNameLst>
                                      </p:cBhvr>
                                      <p:tavLst>
                                        <p:tav tm="0">
                                          <p:val>
                                            <p:strVal val="#ppt_y+.1"/>
                                          </p:val>
                                        </p:tav>
                                        <p:tav tm="100000">
                                          <p:val>
                                            <p:strVal val="#ppt_y"/>
                                          </p:val>
                                        </p:tav>
                                      </p:tavLst>
                                    </p:anim>
                                  </p:childTnLst>
                                </p:cTn>
                              </p:par>
                              <p:par>
                                <p:cTn id="53" presetID="42" presetClass="entr" presetSubtype="0" fill="hold" grpId="0" nodeType="withEffect">
                                  <p:stCondLst>
                                    <p:cond delay="0"/>
                                  </p:stCondLst>
                                  <p:childTnLst>
                                    <p:set>
                                      <p:cBhvr>
                                        <p:cTn id="54" dur="1" fill="hold">
                                          <p:stCondLst>
                                            <p:cond delay="0"/>
                                          </p:stCondLst>
                                        </p:cTn>
                                        <p:tgtEl>
                                          <p:spTgt spid="25"/>
                                        </p:tgtEl>
                                        <p:attrNameLst>
                                          <p:attrName>style.visibility</p:attrName>
                                        </p:attrNameLst>
                                      </p:cBhvr>
                                      <p:to>
                                        <p:strVal val="visible"/>
                                      </p:to>
                                    </p:set>
                                    <p:animEffect transition="in" filter="fade">
                                      <p:cBhvr>
                                        <p:cTn id="55" dur="1000"/>
                                        <p:tgtEl>
                                          <p:spTgt spid="25"/>
                                        </p:tgtEl>
                                      </p:cBhvr>
                                    </p:animEffect>
                                    <p:anim calcmode="lin" valueType="num">
                                      <p:cBhvr>
                                        <p:cTn id="56" dur="1000" fill="hold"/>
                                        <p:tgtEl>
                                          <p:spTgt spid="25"/>
                                        </p:tgtEl>
                                        <p:attrNameLst>
                                          <p:attrName>ppt_x</p:attrName>
                                        </p:attrNameLst>
                                      </p:cBhvr>
                                      <p:tavLst>
                                        <p:tav tm="0">
                                          <p:val>
                                            <p:strVal val="#ppt_x"/>
                                          </p:val>
                                        </p:tav>
                                        <p:tav tm="100000">
                                          <p:val>
                                            <p:strVal val="#ppt_x"/>
                                          </p:val>
                                        </p:tav>
                                      </p:tavLst>
                                    </p:anim>
                                    <p:anim calcmode="lin" valueType="num">
                                      <p:cBhvr>
                                        <p:cTn id="57"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13" grpId="0"/>
      <p:bldP spid="17" grpId="0"/>
      <p:bldP spid="21" grpId="0"/>
      <p:bldP spid="2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id="{F0FC0F70-AC76-4EA2-86EB-0B407A4ACBB5}"/>
              </a:ext>
            </a:extLst>
          </p:cNvPr>
          <p:cNvGrpSpPr/>
          <p:nvPr/>
        </p:nvGrpSpPr>
        <p:grpSpPr>
          <a:xfrm>
            <a:off x="0" y="153586"/>
            <a:ext cx="12190413" cy="761717"/>
            <a:chOff x="0" y="576496"/>
            <a:chExt cx="12190413" cy="761717"/>
          </a:xfrm>
        </p:grpSpPr>
        <p:sp>
          <p:nvSpPr>
            <p:cNvPr id="11" name="矩形 10">
              <a:extLst>
                <a:ext uri="{FF2B5EF4-FFF2-40B4-BE49-F238E27FC236}">
                  <a16:creationId xmlns:a16="http://schemas.microsoft.com/office/drawing/2014/main" id="{84C0791A-6676-4043-BBF1-DD2993D19C98}"/>
                </a:ext>
              </a:extLst>
            </p:cNvPr>
            <p:cNvSpPr/>
            <p:nvPr/>
          </p:nvSpPr>
          <p:spPr>
            <a:xfrm flipV="1">
              <a:off x="0" y="1292494"/>
              <a:ext cx="12190413" cy="45719"/>
            </a:xfrm>
            <a:prstGeom prst="rect">
              <a:avLst/>
            </a:prstGeom>
            <a:solidFill>
              <a:srgbClr val="EB73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8">
              <a:extLst>
                <a:ext uri="{FF2B5EF4-FFF2-40B4-BE49-F238E27FC236}">
                  <a16:creationId xmlns:a16="http://schemas.microsoft.com/office/drawing/2014/main" id="{E9BB0E5B-E5F4-4490-B3C7-C915B81DF5B6}"/>
                </a:ext>
              </a:extLst>
            </p:cNvPr>
            <p:cNvSpPr txBox="1">
              <a:spLocks noChangeArrowheads="1"/>
            </p:cNvSpPr>
            <p:nvPr/>
          </p:nvSpPr>
          <p:spPr bwMode="auto">
            <a:xfrm>
              <a:off x="1474626" y="576496"/>
              <a:ext cx="3255323"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600" dirty="0">
                  <a:solidFill>
                    <a:srgbClr val="EB738F"/>
                  </a:solidFill>
                  <a:latin typeface="华文中宋" panose="02010600040101010101" pitchFamily="2" charset="-122"/>
                  <a:ea typeface="华文中宋" panose="02010600040101010101" pitchFamily="2" charset="-122"/>
                  <a:sym typeface="Arial" panose="020B0604020202020204" pitchFamily="34" charset="0"/>
                </a:rPr>
                <a:t>年度工作概述</a:t>
              </a:r>
            </a:p>
          </p:txBody>
        </p:sp>
      </p:grpSp>
      <p:grpSp>
        <p:nvGrpSpPr>
          <p:cNvPr id="5" name="组合 4">
            <a:extLst>
              <a:ext uri="{FF2B5EF4-FFF2-40B4-BE49-F238E27FC236}">
                <a16:creationId xmlns:a16="http://schemas.microsoft.com/office/drawing/2014/main" id="{2F60477D-18DD-4ED6-ADB7-C66EA59F12A5}"/>
              </a:ext>
            </a:extLst>
          </p:cNvPr>
          <p:cNvGrpSpPr/>
          <p:nvPr/>
        </p:nvGrpSpPr>
        <p:grpSpPr>
          <a:xfrm>
            <a:off x="1308751" y="2285940"/>
            <a:ext cx="5208624" cy="3197305"/>
            <a:chOff x="608256" y="2187695"/>
            <a:chExt cx="5873750" cy="3605594"/>
          </a:xfrm>
        </p:grpSpPr>
        <p:sp>
          <p:nvSpPr>
            <p:cNvPr id="6" name="椭圆 5">
              <a:extLst>
                <a:ext uri="{FF2B5EF4-FFF2-40B4-BE49-F238E27FC236}">
                  <a16:creationId xmlns:a16="http://schemas.microsoft.com/office/drawing/2014/main" id="{D55DC346-B2AC-498B-97F6-4A2ECE99C1B1}"/>
                </a:ext>
              </a:extLst>
            </p:cNvPr>
            <p:cNvSpPr/>
            <p:nvPr/>
          </p:nvSpPr>
          <p:spPr>
            <a:xfrm>
              <a:off x="822569" y="2651245"/>
              <a:ext cx="1884362" cy="1884362"/>
            </a:xfrm>
            <a:prstGeom prst="ellipse">
              <a:avLst/>
            </a:prstGeom>
            <a:solidFill>
              <a:srgbClr val="EB73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dirty="0">
                <a:solidFill>
                  <a:schemeClr val="bg1">
                    <a:lumMod val="50000"/>
                  </a:schemeClr>
                </a:solidFill>
              </a:endParaRPr>
            </a:p>
          </p:txBody>
        </p:sp>
        <p:sp>
          <p:nvSpPr>
            <p:cNvPr id="7" name="椭圆 6">
              <a:extLst>
                <a:ext uri="{FF2B5EF4-FFF2-40B4-BE49-F238E27FC236}">
                  <a16:creationId xmlns:a16="http://schemas.microsoft.com/office/drawing/2014/main" id="{1E3CAADD-939B-4338-9601-2EB51C6FC96F}"/>
                </a:ext>
              </a:extLst>
            </p:cNvPr>
            <p:cNvSpPr/>
            <p:nvPr/>
          </p:nvSpPr>
          <p:spPr>
            <a:xfrm>
              <a:off x="1327394" y="4272082"/>
              <a:ext cx="914400" cy="914400"/>
            </a:xfrm>
            <a:prstGeom prst="ellipse">
              <a:avLst/>
            </a:prstGeom>
            <a:solidFill>
              <a:srgbClr val="EB738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solidFill>
                  <a:schemeClr val="bg1">
                    <a:lumMod val="50000"/>
                  </a:schemeClr>
                </a:solidFill>
              </a:endParaRPr>
            </a:p>
          </p:txBody>
        </p:sp>
        <p:sp>
          <p:nvSpPr>
            <p:cNvPr id="9" name="弧形 8">
              <a:extLst>
                <a:ext uri="{FF2B5EF4-FFF2-40B4-BE49-F238E27FC236}">
                  <a16:creationId xmlns:a16="http://schemas.microsoft.com/office/drawing/2014/main" id="{F477AE6C-9350-44B9-841A-80CB790553D6}"/>
                </a:ext>
              </a:extLst>
            </p:cNvPr>
            <p:cNvSpPr/>
            <p:nvPr/>
          </p:nvSpPr>
          <p:spPr>
            <a:xfrm>
              <a:off x="608256" y="2435345"/>
              <a:ext cx="2312988" cy="2314575"/>
            </a:xfrm>
            <a:prstGeom prst="arc">
              <a:avLst>
                <a:gd name="adj1" fmla="val 6642635"/>
                <a:gd name="adj2" fmla="val 4215182"/>
              </a:avLst>
            </a:prstGeom>
            <a:ln w="12700">
              <a:solidFill>
                <a:srgbClr val="EB738F"/>
              </a:solidFill>
              <a:prstDash val="dash"/>
            </a:ln>
          </p:spPr>
          <p:style>
            <a:lnRef idx="1">
              <a:schemeClr val="accent1"/>
            </a:lnRef>
            <a:fillRef idx="0">
              <a:schemeClr val="accent1"/>
            </a:fillRef>
            <a:effectRef idx="0">
              <a:schemeClr val="accent1"/>
            </a:effectRef>
            <a:fontRef idx="minor">
              <a:schemeClr val="tx1"/>
            </a:fontRef>
          </p:style>
          <p:txBody>
            <a:bodyPr anchor="ctr"/>
            <a:lstStyle/>
            <a:p>
              <a:pPr algn="ctr" eaLnBrk="1" fontAlgn="auto" hangingPunct="1">
                <a:spcBef>
                  <a:spcPts val="0"/>
                </a:spcBef>
                <a:spcAft>
                  <a:spcPts val="0"/>
                </a:spcAft>
                <a:defRPr/>
              </a:pPr>
              <a:endParaRPr lang="zh-CN" altLang="en-US" sz="1600">
                <a:solidFill>
                  <a:schemeClr val="bg1">
                    <a:lumMod val="50000"/>
                  </a:schemeClr>
                </a:solidFill>
              </a:endParaRPr>
            </a:p>
          </p:txBody>
        </p:sp>
        <p:sp>
          <p:nvSpPr>
            <p:cNvPr id="10" name="椭圆 9">
              <a:extLst>
                <a:ext uri="{FF2B5EF4-FFF2-40B4-BE49-F238E27FC236}">
                  <a16:creationId xmlns:a16="http://schemas.microsoft.com/office/drawing/2014/main" id="{C5357FE7-B0D8-421E-A446-9FD5338EC0E4}"/>
                </a:ext>
              </a:extLst>
            </p:cNvPr>
            <p:cNvSpPr/>
            <p:nvPr/>
          </p:nvSpPr>
          <p:spPr>
            <a:xfrm>
              <a:off x="2222744" y="2379782"/>
              <a:ext cx="914400" cy="914400"/>
            </a:xfrm>
            <a:prstGeom prst="ellipse">
              <a:avLst/>
            </a:prstGeom>
            <a:solidFill>
              <a:srgbClr val="EB738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solidFill>
                  <a:schemeClr val="bg1">
                    <a:lumMod val="50000"/>
                  </a:schemeClr>
                </a:solidFill>
              </a:endParaRPr>
            </a:p>
          </p:txBody>
        </p:sp>
        <p:sp>
          <p:nvSpPr>
            <p:cNvPr id="13" name="椭圆 12">
              <a:extLst>
                <a:ext uri="{FF2B5EF4-FFF2-40B4-BE49-F238E27FC236}">
                  <a16:creationId xmlns:a16="http://schemas.microsoft.com/office/drawing/2014/main" id="{CAE4C556-08E2-48BB-A795-0B589254C459}"/>
                </a:ext>
              </a:extLst>
            </p:cNvPr>
            <p:cNvSpPr/>
            <p:nvPr/>
          </p:nvSpPr>
          <p:spPr>
            <a:xfrm>
              <a:off x="2329106" y="3565645"/>
              <a:ext cx="914400" cy="914400"/>
            </a:xfrm>
            <a:prstGeom prst="ellipse">
              <a:avLst/>
            </a:prstGeom>
            <a:solidFill>
              <a:srgbClr val="EB738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solidFill>
                  <a:schemeClr val="bg1">
                    <a:lumMod val="50000"/>
                  </a:schemeClr>
                </a:solidFill>
              </a:endParaRPr>
            </a:p>
          </p:txBody>
        </p:sp>
        <p:sp>
          <p:nvSpPr>
            <p:cNvPr id="14" name="KSO_Shape">
              <a:extLst>
                <a:ext uri="{FF2B5EF4-FFF2-40B4-BE49-F238E27FC236}">
                  <a16:creationId xmlns:a16="http://schemas.microsoft.com/office/drawing/2014/main" id="{F38BDD58-B8EC-4402-A1E1-141349487373}"/>
                </a:ext>
              </a:extLst>
            </p:cNvPr>
            <p:cNvSpPr/>
            <p:nvPr/>
          </p:nvSpPr>
          <p:spPr>
            <a:xfrm>
              <a:off x="1540119" y="4567357"/>
              <a:ext cx="487362" cy="322263"/>
            </a:xfrm>
            <a:custGeom>
              <a:avLst/>
              <a:gdLst>
                <a:gd name="connsiteX0" fmla="*/ 880442 w 1224136"/>
                <a:gd name="connsiteY0" fmla="*/ 361080 h 883138"/>
                <a:gd name="connsiteX1" fmla="*/ 1006456 w 1224136"/>
                <a:gd name="connsiteY1" fmla="*/ 487094 h 883138"/>
                <a:gd name="connsiteX2" fmla="*/ 880442 w 1224136"/>
                <a:gd name="connsiteY2" fmla="*/ 613108 h 883138"/>
                <a:gd name="connsiteX3" fmla="*/ 754428 w 1224136"/>
                <a:gd name="connsiteY3" fmla="*/ 487094 h 883138"/>
                <a:gd name="connsiteX4" fmla="*/ 880442 w 1224136"/>
                <a:gd name="connsiteY4" fmla="*/ 361080 h 883138"/>
                <a:gd name="connsiteX5" fmla="*/ 880442 w 1224136"/>
                <a:gd name="connsiteY5" fmla="*/ 235066 h 883138"/>
                <a:gd name="connsiteX6" fmla="*/ 628414 w 1224136"/>
                <a:gd name="connsiteY6" fmla="*/ 487094 h 883138"/>
                <a:gd name="connsiteX7" fmla="*/ 880442 w 1224136"/>
                <a:gd name="connsiteY7" fmla="*/ 739122 h 883138"/>
                <a:gd name="connsiteX8" fmla="*/ 1132470 w 1224136"/>
                <a:gd name="connsiteY8" fmla="*/ 487094 h 883138"/>
                <a:gd name="connsiteX9" fmla="*/ 880442 w 1224136"/>
                <a:gd name="connsiteY9" fmla="*/ 235066 h 883138"/>
                <a:gd name="connsiteX10" fmla="*/ 132017 w 1224136"/>
                <a:gd name="connsiteY10" fmla="*/ 91050 h 883138"/>
                <a:gd name="connsiteX11" fmla="*/ 1092119 w 1224136"/>
                <a:gd name="connsiteY11" fmla="*/ 91050 h 883138"/>
                <a:gd name="connsiteX12" fmla="*/ 1224136 w 1224136"/>
                <a:gd name="connsiteY12" fmla="*/ 223067 h 883138"/>
                <a:gd name="connsiteX13" fmla="*/ 1224136 w 1224136"/>
                <a:gd name="connsiteY13" fmla="*/ 751121 h 883138"/>
                <a:gd name="connsiteX14" fmla="*/ 1092119 w 1224136"/>
                <a:gd name="connsiteY14" fmla="*/ 883138 h 883138"/>
                <a:gd name="connsiteX15" fmla="*/ 132017 w 1224136"/>
                <a:gd name="connsiteY15" fmla="*/ 883138 h 883138"/>
                <a:gd name="connsiteX16" fmla="*/ 0 w 1224136"/>
                <a:gd name="connsiteY16" fmla="*/ 751121 h 883138"/>
                <a:gd name="connsiteX17" fmla="*/ 0 w 1224136"/>
                <a:gd name="connsiteY17" fmla="*/ 223067 h 883138"/>
                <a:gd name="connsiteX18" fmla="*/ 132017 w 1224136"/>
                <a:gd name="connsiteY18" fmla="*/ 91050 h 883138"/>
                <a:gd name="connsiteX19" fmla="*/ 156016 w 1224136"/>
                <a:gd name="connsiteY19" fmla="*/ 0 h 883138"/>
                <a:gd name="connsiteX20" fmla="*/ 348040 w 1224136"/>
                <a:gd name="connsiteY20" fmla="*/ 0 h 883138"/>
                <a:gd name="connsiteX21" fmla="*/ 360040 w 1224136"/>
                <a:gd name="connsiteY21" fmla="*/ 12000 h 883138"/>
                <a:gd name="connsiteX22" fmla="*/ 360040 w 1224136"/>
                <a:gd name="connsiteY22" fmla="*/ 60000 h 883138"/>
                <a:gd name="connsiteX23" fmla="*/ 348040 w 1224136"/>
                <a:gd name="connsiteY23" fmla="*/ 72000 h 883138"/>
                <a:gd name="connsiteX24" fmla="*/ 156016 w 1224136"/>
                <a:gd name="connsiteY24" fmla="*/ 72000 h 883138"/>
                <a:gd name="connsiteX25" fmla="*/ 144016 w 1224136"/>
                <a:gd name="connsiteY25" fmla="*/ 60000 h 883138"/>
                <a:gd name="connsiteX26" fmla="*/ 144016 w 1224136"/>
                <a:gd name="connsiteY26" fmla="*/ 12000 h 883138"/>
                <a:gd name="connsiteX27" fmla="*/ 156016 w 1224136"/>
                <a:gd name="connsiteY27" fmla="*/ 0 h 883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224136" h="883138">
                  <a:moveTo>
                    <a:pt x="880442" y="361080"/>
                  </a:moveTo>
                  <a:cubicBezTo>
                    <a:pt x="950038" y="361080"/>
                    <a:pt x="1006456" y="417498"/>
                    <a:pt x="1006456" y="487094"/>
                  </a:cubicBezTo>
                  <a:cubicBezTo>
                    <a:pt x="1006456" y="556690"/>
                    <a:pt x="950038" y="613108"/>
                    <a:pt x="880442" y="613108"/>
                  </a:cubicBezTo>
                  <a:cubicBezTo>
                    <a:pt x="810846" y="613108"/>
                    <a:pt x="754428" y="556690"/>
                    <a:pt x="754428" y="487094"/>
                  </a:cubicBezTo>
                  <a:cubicBezTo>
                    <a:pt x="754428" y="417498"/>
                    <a:pt x="810846" y="361080"/>
                    <a:pt x="880442" y="361080"/>
                  </a:cubicBezTo>
                  <a:close/>
                  <a:moveTo>
                    <a:pt x="880442" y="235066"/>
                  </a:moveTo>
                  <a:cubicBezTo>
                    <a:pt x="741251" y="235066"/>
                    <a:pt x="628414" y="347903"/>
                    <a:pt x="628414" y="487094"/>
                  </a:cubicBezTo>
                  <a:cubicBezTo>
                    <a:pt x="628414" y="626285"/>
                    <a:pt x="741251" y="739122"/>
                    <a:pt x="880442" y="739122"/>
                  </a:cubicBezTo>
                  <a:cubicBezTo>
                    <a:pt x="1019633" y="739122"/>
                    <a:pt x="1132470" y="626285"/>
                    <a:pt x="1132470" y="487094"/>
                  </a:cubicBezTo>
                  <a:cubicBezTo>
                    <a:pt x="1132470" y="347903"/>
                    <a:pt x="1019633" y="235066"/>
                    <a:pt x="880442" y="235066"/>
                  </a:cubicBezTo>
                  <a:close/>
                  <a:moveTo>
                    <a:pt x="132017" y="91050"/>
                  </a:moveTo>
                  <a:lnTo>
                    <a:pt x="1092119" y="91050"/>
                  </a:lnTo>
                  <a:cubicBezTo>
                    <a:pt x="1165030" y="91050"/>
                    <a:pt x="1224136" y="150156"/>
                    <a:pt x="1224136" y="223067"/>
                  </a:cubicBezTo>
                  <a:lnTo>
                    <a:pt x="1224136" y="751121"/>
                  </a:lnTo>
                  <a:cubicBezTo>
                    <a:pt x="1224136" y="824032"/>
                    <a:pt x="1165030" y="883138"/>
                    <a:pt x="1092119" y="883138"/>
                  </a:cubicBezTo>
                  <a:lnTo>
                    <a:pt x="132017" y="883138"/>
                  </a:lnTo>
                  <a:cubicBezTo>
                    <a:pt x="59106" y="883138"/>
                    <a:pt x="0" y="824032"/>
                    <a:pt x="0" y="751121"/>
                  </a:cubicBezTo>
                  <a:lnTo>
                    <a:pt x="0" y="223067"/>
                  </a:lnTo>
                  <a:cubicBezTo>
                    <a:pt x="0" y="150156"/>
                    <a:pt x="59106" y="91050"/>
                    <a:pt x="132017" y="91050"/>
                  </a:cubicBezTo>
                  <a:close/>
                  <a:moveTo>
                    <a:pt x="156016" y="0"/>
                  </a:moveTo>
                  <a:lnTo>
                    <a:pt x="348040" y="0"/>
                  </a:lnTo>
                  <a:cubicBezTo>
                    <a:pt x="354667" y="0"/>
                    <a:pt x="360040" y="5373"/>
                    <a:pt x="360040" y="12000"/>
                  </a:cubicBezTo>
                  <a:lnTo>
                    <a:pt x="360040" y="60000"/>
                  </a:lnTo>
                  <a:cubicBezTo>
                    <a:pt x="360040" y="66627"/>
                    <a:pt x="354667" y="72000"/>
                    <a:pt x="348040" y="72000"/>
                  </a:cubicBezTo>
                  <a:lnTo>
                    <a:pt x="156016" y="72000"/>
                  </a:lnTo>
                  <a:cubicBezTo>
                    <a:pt x="149389" y="72000"/>
                    <a:pt x="144016" y="66627"/>
                    <a:pt x="144016" y="60000"/>
                  </a:cubicBezTo>
                  <a:lnTo>
                    <a:pt x="144016" y="12000"/>
                  </a:lnTo>
                  <a:cubicBezTo>
                    <a:pt x="144016" y="5373"/>
                    <a:pt x="149389" y="0"/>
                    <a:pt x="156016"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solidFill>
                  <a:schemeClr val="bg1">
                    <a:lumMod val="50000"/>
                  </a:schemeClr>
                </a:solidFill>
              </a:endParaRPr>
            </a:p>
          </p:txBody>
        </p:sp>
        <p:sp>
          <p:nvSpPr>
            <p:cNvPr id="15" name="KSO_Shape">
              <a:extLst>
                <a:ext uri="{FF2B5EF4-FFF2-40B4-BE49-F238E27FC236}">
                  <a16:creationId xmlns:a16="http://schemas.microsoft.com/office/drawing/2014/main" id="{A6FCE7FC-3997-4D9E-A3C4-897E97E801C7}"/>
                </a:ext>
              </a:extLst>
            </p:cNvPr>
            <p:cNvSpPr/>
            <p:nvPr/>
          </p:nvSpPr>
          <p:spPr>
            <a:xfrm>
              <a:off x="2452931" y="2667120"/>
              <a:ext cx="452438" cy="341312"/>
            </a:xfrm>
            <a:custGeom>
              <a:avLst/>
              <a:gdLst>
                <a:gd name="connsiteX0" fmla="*/ 367281 w 529316"/>
                <a:gd name="connsiteY0" fmla="*/ 196274 h 401026"/>
                <a:gd name="connsiteX1" fmla="*/ 355293 w 529316"/>
                <a:gd name="connsiteY1" fmla="*/ 208263 h 401026"/>
                <a:gd name="connsiteX2" fmla="*/ 465090 w 529316"/>
                <a:gd name="connsiteY2" fmla="*/ 318060 h 401026"/>
                <a:gd name="connsiteX3" fmla="*/ 466739 w 529316"/>
                <a:gd name="connsiteY3" fmla="*/ 320716 h 401026"/>
                <a:gd name="connsiteX4" fmla="*/ 491723 w 529316"/>
                <a:gd name="connsiteY4" fmla="*/ 320716 h 401026"/>
                <a:gd name="connsiteX5" fmla="*/ 162035 w 529316"/>
                <a:gd name="connsiteY5" fmla="*/ 196274 h 401026"/>
                <a:gd name="connsiteX6" fmla="*/ 37593 w 529316"/>
                <a:gd name="connsiteY6" fmla="*/ 320716 h 401026"/>
                <a:gd name="connsiteX7" fmla="*/ 62577 w 529316"/>
                <a:gd name="connsiteY7" fmla="*/ 320716 h 401026"/>
                <a:gd name="connsiteX8" fmla="*/ 64225 w 529316"/>
                <a:gd name="connsiteY8" fmla="*/ 318061 h 401026"/>
                <a:gd name="connsiteX9" fmla="*/ 174023 w 529316"/>
                <a:gd name="connsiteY9" fmla="*/ 208263 h 401026"/>
                <a:gd name="connsiteX10" fmla="*/ 46349 w 529316"/>
                <a:gd name="connsiteY10" fmla="*/ 80311 h 401026"/>
                <a:gd name="connsiteX11" fmla="*/ 222791 w 529316"/>
                <a:gd name="connsiteY11" fmla="*/ 256753 h 401026"/>
                <a:gd name="connsiteX12" fmla="*/ 263500 w 529316"/>
                <a:gd name="connsiteY12" fmla="*/ 273616 h 401026"/>
                <a:gd name="connsiteX13" fmla="*/ 264659 w 529316"/>
                <a:gd name="connsiteY13" fmla="*/ 273504 h 401026"/>
                <a:gd name="connsiteX14" fmla="*/ 306525 w 529316"/>
                <a:gd name="connsiteY14" fmla="*/ 256753 h 401026"/>
                <a:gd name="connsiteX15" fmla="*/ 482968 w 529316"/>
                <a:gd name="connsiteY15" fmla="*/ 80311 h 401026"/>
                <a:gd name="connsiteX16" fmla="*/ 458990 w 529316"/>
                <a:gd name="connsiteY16" fmla="*/ 80311 h 401026"/>
                <a:gd name="connsiteX17" fmla="*/ 300904 w 529316"/>
                <a:gd name="connsiteY17" fmla="*/ 238397 h 401026"/>
                <a:gd name="connsiteX18" fmla="*/ 264659 w 529316"/>
                <a:gd name="connsiteY18" fmla="*/ 252899 h 401026"/>
                <a:gd name="connsiteX19" fmla="*/ 263656 w 529316"/>
                <a:gd name="connsiteY19" fmla="*/ 252995 h 401026"/>
                <a:gd name="connsiteX20" fmla="*/ 228412 w 529316"/>
                <a:gd name="connsiteY20" fmla="*/ 238397 h 401026"/>
                <a:gd name="connsiteX21" fmla="*/ 70326 w 529316"/>
                <a:gd name="connsiteY21" fmla="*/ 80311 h 401026"/>
                <a:gd name="connsiteX22" fmla="*/ 92015 w 529316"/>
                <a:gd name="connsiteY22" fmla="*/ 0 h 401026"/>
                <a:gd name="connsiteX23" fmla="*/ 437301 w 529316"/>
                <a:gd name="connsiteY23" fmla="*/ 0 h 401026"/>
                <a:gd name="connsiteX24" fmla="*/ 529316 w 529316"/>
                <a:gd name="connsiteY24" fmla="*/ 92015 h 401026"/>
                <a:gd name="connsiteX25" fmla="*/ 529316 w 529316"/>
                <a:gd name="connsiteY25" fmla="*/ 309011 h 401026"/>
                <a:gd name="connsiteX26" fmla="*/ 437301 w 529316"/>
                <a:gd name="connsiteY26" fmla="*/ 401026 h 401026"/>
                <a:gd name="connsiteX27" fmla="*/ 92015 w 529316"/>
                <a:gd name="connsiteY27" fmla="*/ 401026 h 401026"/>
                <a:gd name="connsiteX28" fmla="*/ 0 w 529316"/>
                <a:gd name="connsiteY28" fmla="*/ 309011 h 401026"/>
                <a:gd name="connsiteX29" fmla="*/ 0 w 529316"/>
                <a:gd name="connsiteY29" fmla="*/ 92015 h 401026"/>
                <a:gd name="connsiteX30" fmla="*/ 92015 w 529316"/>
                <a:gd name="connsiteY30" fmla="*/ 0 h 4010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529316" h="401026">
                  <a:moveTo>
                    <a:pt x="367281" y="196274"/>
                  </a:moveTo>
                  <a:lnTo>
                    <a:pt x="355293" y="208263"/>
                  </a:lnTo>
                  <a:lnTo>
                    <a:pt x="465090" y="318060"/>
                  </a:lnTo>
                  <a:cubicBezTo>
                    <a:pt x="465822" y="318792"/>
                    <a:pt x="466527" y="319541"/>
                    <a:pt x="466739" y="320716"/>
                  </a:cubicBezTo>
                  <a:lnTo>
                    <a:pt x="491723" y="320716"/>
                  </a:lnTo>
                  <a:close/>
                  <a:moveTo>
                    <a:pt x="162035" y="196274"/>
                  </a:moveTo>
                  <a:lnTo>
                    <a:pt x="37593" y="320716"/>
                  </a:lnTo>
                  <a:lnTo>
                    <a:pt x="62577" y="320716"/>
                  </a:lnTo>
                  <a:lnTo>
                    <a:pt x="64225" y="318061"/>
                  </a:lnTo>
                  <a:lnTo>
                    <a:pt x="174023" y="208263"/>
                  </a:lnTo>
                  <a:close/>
                  <a:moveTo>
                    <a:pt x="46349" y="80311"/>
                  </a:moveTo>
                  <a:lnTo>
                    <a:pt x="222791" y="256753"/>
                  </a:lnTo>
                  <a:cubicBezTo>
                    <a:pt x="234032" y="267995"/>
                    <a:pt x="248767" y="273616"/>
                    <a:pt x="263500" y="273616"/>
                  </a:cubicBezTo>
                  <a:cubicBezTo>
                    <a:pt x="263887" y="273616"/>
                    <a:pt x="264274" y="273611"/>
                    <a:pt x="264659" y="273504"/>
                  </a:cubicBezTo>
                  <a:cubicBezTo>
                    <a:pt x="279774" y="273906"/>
                    <a:pt x="294989" y="268289"/>
                    <a:pt x="306525" y="256753"/>
                  </a:cubicBezTo>
                  <a:lnTo>
                    <a:pt x="482968" y="80311"/>
                  </a:lnTo>
                  <a:lnTo>
                    <a:pt x="458990" y="80311"/>
                  </a:lnTo>
                  <a:lnTo>
                    <a:pt x="300904" y="238397"/>
                  </a:lnTo>
                  <a:cubicBezTo>
                    <a:pt x="290917" y="248385"/>
                    <a:pt x="277745" y="253247"/>
                    <a:pt x="264659" y="252899"/>
                  </a:cubicBezTo>
                  <a:cubicBezTo>
                    <a:pt x="264325" y="252991"/>
                    <a:pt x="263990" y="252995"/>
                    <a:pt x="263656" y="252995"/>
                  </a:cubicBezTo>
                  <a:cubicBezTo>
                    <a:pt x="250900" y="252995"/>
                    <a:pt x="238144" y="248128"/>
                    <a:pt x="228412" y="238397"/>
                  </a:cubicBezTo>
                  <a:lnTo>
                    <a:pt x="70326" y="80311"/>
                  </a:lnTo>
                  <a:close/>
                  <a:moveTo>
                    <a:pt x="92015" y="0"/>
                  </a:moveTo>
                  <a:lnTo>
                    <a:pt x="437301" y="0"/>
                  </a:lnTo>
                  <a:cubicBezTo>
                    <a:pt x="488119" y="0"/>
                    <a:pt x="529316" y="41197"/>
                    <a:pt x="529316" y="92015"/>
                  </a:cubicBezTo>
                  <a:lnTo>
                    <a:pt x="529316" y="309011"/>
                  </a:lnTo>
                  <a:cubicBezTo>
                    <a:pt x="529316" y="359829"/>
                    <a:pt x="488119" y="401026"/>
                    <a:pt x="437301" y="401026"/>
                  </a:cubicBezTo>
                  <a:lnTo>
                    <a:pt x="92015" y="401026"/>
                  </a:lnTo>
                  <a:cubicBezTo>
                    <a:pt x="41197" y="401026"/>
                    <a:pt x="0" y="359829"/>
                    <a:pt x="0" y="309011"/>
                  </a:cubicBezTo>
                  <a:lnTo>
                    <a:pt x="0" y="92015"/>
                  </a:lnTo>
                  <a:cubicBezTo>
                    <a:pt x="0" y="41197"/>
                    <a:pt x="41197" y="0"/>
                    <a:pt x="92015"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solidFill>
                  <a:schemeClr val="bg1">
                    <a:lumMod val="50000"/>
                  </a:schemeClr>
                </a:solidFill>
              </a:endParaRPr>
            </a:p>
          </p:txBody>
        </p:sp>
        <p:sp>
          <p:nvSpPr>
            <p:cNvPr id="16" name="KSO_Shape">
              <a:extLst>
                <a:ext uri="{FF2B5EF4-FFF2-40B4-BE49-F238E27FC236}">
                  <a16:creationId xmlns:a16="http://schemas.microsoft.com/office/drawing/2014/main" id="{D33EF2AF-9807-4523-86D0-75AB628646C4}"/>
                </a:ext>
              </a:extLst>
            </p:cNvPr>
            <p:cNvSpPr/>
            <p:nvPr/>
          </p:nvSpPr>
          <p:spPr>
            <a:xfrm>
              <a:off x="2576756" y="3865682"/>
              <a:ext cx="419100" cy="314325"/>
            </a:xfrm>
            <a:custGeom>
              <a:avLst/>
              <a:gdLst>
                <a:gd name="connsiteX0" fmla="*/ 577329 w 833225"/>
                <a:gd name="connsiteY0" fmla="*/ 241699 h 624687"/>
                <a:gd name="connsiteX1" fmla="*/ 541325 w 833225"/>
                <a:gd name="connsiteY1" fmla="*/ 277703 h 624687"/>
                <a:gd name="connsiteX2" fmla="*/ 577329 w 833225"/>
                <a:gd name="connsiteY2" fmla="*/ 313707 h 624687"/>
                <a:gd name="connsiteX3" fmla="*/ 613333 w 833225"/>
                <a:gd name="connsiteY3" fmla="*/ 277703 h 624687"/>
                <a:gd name="connsiteX4" fmla="*/ 577329 w 833225"/>
                <a:gd name="connsiteY4" fmla="*/ 241699 h 624687"/>
                <a:gd name="connsiteX5" fmla="*/ 424929 w 833225"/>
                <a:gd name="connsiteY5" fmla="*/ 241699 h 624687"/>
                <a:gd name="connsiteX6" fmla="*/ 388925 w 833225"/>
                <a:gd name="connsiteY6" fmla="*/ 277703 h 624687"/>
                <a:gd name="connsiteX7" fmla="*/ 424929 w 833225"/>
                <a:gd name="connsiteY7" fmla="*/ 313707 h 624687"/>
                <a:gd name="connsiteX8" fmla="*/ 460933 w 833225"/>
                <a:gd name="connsiteY8" fmla="*/ 277703 h 624687"/>
                <a:gd name="connsiteX9" fmla="*/ 424929 w 833225"/>
                <a:gd name="connsiteY9" fmla="*/ 241699 h 624687"/>
                <a:gd name="connsiteX10" fmla="*/ 272529 w 833225"/>
                <a:gd name="connsiteY10" fmla="*/ 241699 h 624687"/>
                <a:gd name="connsiteX11" fmla="*/ 236525 w 833225"/>
                <a:gd name="connsiteY11" fmla="*/ 277703 h 624687"/>
                <a:gd name="connsiteX12" fmla="*/ 272529 w 833225"/>
                <a:gd name="connsiteY12" fmla="*/ 313707 h 624687"/>
                <a:gd name="connsiteX13" fmla="*/ 308533 w 833225"/>
                <a:gd name="connsiteY13" fmla="*/ 277703 h 624687"/>
                <a:gd name="connsiteX14" fmla="*/ 272529 w 833225"/>
                <a:gd name="connsiteY14" fmla="*/ 241699 h 624687"/>
                <a:gd name="connsiteX15" fmla="*/ 429066 w 833225"/>
                <a:gd name="connsiteY15" fmla="*/ 124 h 624687"/>
                <a:gd name="connsiteX16" fmla="*/ 543580 w 833225"/>
                <a:gd name="connsiteY16" fmla="*/ 13237 h 624687"/>
                <a:gd name="connsiteX17" fmla="*/ 789350 w 833225"/>
                <a:gd name="connsiteY17" fmla="*/ 401436 h 624687"/>
                <a:gd name="connsiteX18" fmla="*/ 362652 w 833225"/>
                <a:gd name="connsiteY18" fmla="*/ 552944 h 624687"/>
                <a:gd name="connsiteX19" fmla="*/ 243007 w 833225"/>
                <a:gd name="connsiteY19" fmla="*/ 624687 h 624687"/>
                <a:gd name="connsiteX20" fmla="*/ 211865 w 833225"/>
                <a:gd name="connsiteY20" fmla="*/ 519440 h 624687"/>
                <a:gd name="connsiteX21" fmla="*/ 117966 w 833225"/>
                <a:gd name="connsiteY21" fmla="*/ 84077 h 624687"/>
                <a:gd name="connsiteX22" fmla="*/ 429066 w 833225"/>
                <a:gd name="connsiteY22" fmla="*/ 124 h 6246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833225" h="624687">
                  <a:moveTo>
                    <a:pt x="577329" y="241699"/>
                  </a:moveTo>
                  <a:cubicBezTo>
                    <a:pt x="557445" y="241699"/>
                    <a:pt x="541325" y="257819"/>
                    <a:pt x="541325" y="277703"/>
                  </a:cubicBezTo>
                  <a:cubicBezTo>
                    <a:pt x="541325" y="297587"/>
                    <a:pt x="557445" y="313707"/>
                    <a:pt x="577329" y="313707"/>
                  </a:cubicBezTo>
                  <a:cubicBezTo>
                    <a:pt x="597213" y="313707"/>
                    <a:pt x="613333" y="297587"/>
                    <a:pt x="613333" y="277703"/>
                  </a:cubicBezTo>
                  <a:cubicBezTo>
                    <a:pt x="613333" y="257819"/>
                    <a:pt x="597213" y="241699"/>
                    <a:pt x="577329" y="241699"/>
                  </a:cubicBezTo>
                  <a:close/>
                  <a:moveTo>
                    <a:pt x="424929" y="241699"/>
                  </a:moveTo>
                  <a:cubicBezTo>
                    <a:pt x="405045" y="241699"/>
                    <a:pt x="388925" y="257819"/>
                    <a:pt x="388925" y="277703"/>
                  </a:cubicBezTo>
                  <a:cubicBezTo>
                    <a:pt x="388925" y="297587"/>
                    <a:pt x="405045" y="313707"/>
                    <a:pt x="424929" y="313707"/>
                  </a:cubicBezTo>
                  <a:cubicBezTo>
                    <a:pt x="444813" y="313707"/>
                    <a:pt x="460933" y="297587"/>
                    <a:pt x="460933" y="277703"/>
                  </a:cubicBezTo>
                  <a:cubicBezTo>
                    <a:pt x="460933" y="257819"/>
                    <a:pt x="444813" y="241699"/>
                    <a:pt x="424929" y="241699"/>
                  </a:cubicBezTo>
                  <a:close/>
                  <a:moveTo>
                    <a:pt x="272529" y="241699"/>
                  </a:moveTo>
                  <a:cubicBezTo>
                    <a:pt x="252645" y="241699"/>
                    <a:pt x="236525" y="257819"/>
                    <a:pt x="236525" y="277703"/>
                  </a:cubicBezTo>
                  <a:cubicBezTo>
                    <a:pt x="236525" y="297587"/>
                    <a:pt x="252645" y="313707"/>
                    <a:pt x="272529" y="313707"/>
                  </a:cubicBezTo>
                  <a:cubicBezTo>
                    <a:pt x="292413" y="313707"/>
                    <a:pt x="308533" y="297587"/>
                    <a:pt x="308533" y="277703"/>
                  </a:cubicBezTo>
                  <a:cubicBezTo>
                    <a:pt x="308533" y="257819"/>
                    <a:pt x="292413" y="241699"/>
                    <a:pt x="272529" y="241699"/>
                  </a:cubicBezTo>
                  <a:close/>
                  <a:moveTo>
                    <a:pt x="429066" y="124"/>
                  </a:moveTo>
                  <a:cubicBezTo>
                    <a:pt x="467414" y="891"/>
                    <a:pt x="505944" y="5202"/>
                    <a:pt x="543580" y="13237"/>
                  </a:cubicBezTo>
                  <a:cubicBezTo>
                    <a:pt x="786614" y="65121"/>
                    <a:pt x="903137" y="249172"/>
                    <a:pt x="789350" y="401436"/>
                  </a:cubicBezTo>
                  <a:cubicBezTo>
                    <a:pt x="710142" y="507428"/>
                    <a:pt x="538801" y="568267"/>
                    <a:pt x="362652" y="552944"/>
                  </a:cubicBezTo>
                  <a:lnTo>
                    <a:pt x="243007" y="624687"/>
                  </a:lnTo>
                  <a:lnTo>
                    <a:pt x="211865" y="519440"/>
                  </a:lnTo>
                  <a:cubicBezTo>
                    <a:pt x="-26035" y="429957"/>
                    <a:pt x="-72481" y="214611"/>
                    <a:pt x="117966" y="84077"/>
                  </a:cubicBezTo>
                  <a:cubicBezTo>
                    <a:pt x="200623" y="27423"/>
                    <a:pt x="314022" y="-2176"/>
                    <a:pt x="429066" y="124"/>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1600">
                <a:solidFill>
                  <a:schemeClr val="bg1">
                    <a:lumMod val="50000"/>
                  </a:schemeClr>
                </a:solidFill>
              </a:endParaRPr>
            </a:p>
          </p:txBody>
        </p:sp>
        <p:grpSp>
          <p:nvGrpSpPr>
            <p:cNvPr id="17" name="组合 11">
              <a:extLst>
                <a:ext uri="{FF2B5EF4-FFF2-40B4-BE49-F238E27FC236}">
                  <a16:creationId xmlns:a16="http://schemas.microsoft.com/office/drawing/2014/main" id="{8FF91E60-48CA-4F14-8A2F-D6967927691F}"/>
                </a:ext>
              </a:extLst>
            </p:cNvPr>
            <p:cNvGrpSpPr>
              <a:grpSpLocks/>
            </p:cNvGrpSpPr>
            <p:nvPr/>
          </p:nvGrpSpPr>
          <p:grpSpPr bwMode="auto">
            <a:xfrm>
              <a:off x="1325806" y="3008432"/>
              <a:ext cx="877888" cy="1168400"/>
              <a:chOff x="2443163" y="2125663"/>
              <a:chExt cx="315913" cy="511175"/>
            </a:xfrm>
          </p:grpSpPr>
          <p:sp>
            <p:nvSpPr>
              <p:cNvPr id="24" name="Freeform 78">
                <a:extLst>
                  <a:ext uri="{FF2B5EF4-FFF2-40B4-BE49-F238E27FC236}">
                    <a16:creationId xmlns:a16="http://schemas.microsoft.com/office/drawing/2014/main" id="{56046F8D-EE6A-42E9-94FC-D8EF021A435B}"/>
                  </a:ext>
                </a:extLst>
              </p:cNvPr>
              <p:cNvSpPr>
                <a:spLocks/>
              </p:cNvSpPr>
              <p:nvPr/>
            </p:nvSpPr>
            <p:spPr bwMode="auto">
              <a:xfrm>
                <a:off x="2443163" y="2125663"/>
                <a:ext cx="315913" cy="396875"/>
              </a:xfrm>
              <a:custGeom>
                <a:avLst/>
                <a:gdLst>
                  <a:gd name="T0" fmla="*/ 137085297 w 362"/>
                  <a:gd name="T1" fmla="*/ 0 h 455"/>
                  <a:gd name="T2" fmla="*/ 761856 w 362"/>
                  <a:gd name="T3" fmla="*/ 137709519 h 455"/>
                  <a:gd name="T4" fmla="*/ 55595452 w 362"/>
                  <a:gd name="T5" fmla="*/ 245746745 h 455"/>
                  <a:gd name="T6" fmla="*/ 83012686 w 362"/>
                  <a:gd name="T7" fmla="*/ 327915570 h 455"/>
                  <a:gd name="T8" fmla="*/ 137847154 w 362"/>
                  <a:gd name="T9" fmla="*/ 346175309 h 455"/>
                  <a:gd name="T10" fmla="*/ 192680749 w 362"/>
                  <a:gd name="T11" fmla="*/ 327915570 h 455"/>
                  <a:gd name="T12" fmla="*/ 192680749 w 362"/>
                  <a:gd name="T13" fmla="*/ 327915570 h 455"/>
                  <a:gd name="T14" fmla="*/ 220097983 w 362"/>
                  <a:gd name="T15" fmla="*/ 245746745 h 455"/>
                  <a:gd name="T16" fmla="*/ 274931579 w 362"/>
                  <a:gd name="T17" fmla="*/ 137709519 h 455"/>
                  <a:gd name="T18" fmla="*/ 139369994 w 362"/>
                  <a:gd name="T19" fmla="*/ 0 h 455"/>
                  <a:gd name="T20" fmla="*/ 137085297 w 362"/>
                  <a:gd name="T21" fmla="*/ 0 h 45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362" h="455">
                    <a:moveTo>
                      <a:pt x="180" y="0"/>
                    </a:moveTo>
                    <a:cubicBezTo>
                      <a:pt x="80" y="0"/>
                      <a:pt x="0" y="81"/>
                      <a:pt x="1" y="181"/>
                    </a:cubicBezTo>
                    <a:cubicBezTo>
                      <a:pt x="1" y="239"/>
                      <a:pt x="44" y="290"/>
                      <a:pt x="73" y="323"/>
                    </a:cubicBezTo>
                    <a:cubicBezTo>
                      <a:pt x="103" y="356"/>
                      <a:pt x="109" y="431"/>
                      <a:pt x="109" y="431"/>
                    </a:cubicBezTo>
                    <a:cubicBezTo>
                      <a:pt x="109" y="431"/>
                      <a:pt x="142" y="455"/>
                      <a:pt x="181" y="455"/>
                    </a:cubicBezTo>
                    <a:cubicBezTo>
                      <a:pt x="221" y="455"/>
                      <a:pt x="253" y="431"/>
                      <a:pt x="253" y="431"/>
                    </a:cubicBezTo>
                    <a:cubicBezTo>
                      <a:pt x="253" y="431"/>
                      <a:pt x="253" y="431"/>
                      <a:pt x="253" y="431"/>
                    </a:cubicBezTo>
                    <a:cubicBezTo>
                      <a:pt x="253" y="431"/>
                      <a:pt x="260" y="356"/>
                      <a:pt x="289" y="323"/>
                    </a:cubicBezTo>
                    <a:cubicBezTo>
                      <a:pt x="318" y="290"/>
                      <a:pt x="361" y="239"/>
                      <a:pt x="361" y="181"/>
                    </a:cubicBezTo>
                    <a:cubicBezTo>
                      <a:pt x="362" y="81"/>
                      <a:pt x="282" y="0"/>
                      <a:pt x="183" y="0"/>
                    </a:cubicBezTo>
                    <a:lnTo>
                      <a:pt x="180" y="0"/>
                    </a:lnTo>
                    <a:close/>
                  </a:path>
                </a:pathLst>
              </a:custGeom>
              <a:noFill/>
              <a:ln w="34925" cap="flat">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sz="1600">
                  <a:solidFill>
                    <a:schemeClr val="bg1">
                      <a:lumMod val="50000"/>
                    </a:schemeClr>
                  </a:solidFill>
                </a:endParaRPr>
              </a:p>
            </p:txBody>
          </p:sp>
          <p:sp>
            <p:nvSpPr>
              <p:cNvPr id="25" name="Freeform 79">
                <a:extLst>
                  <a:ext uri="{FF2B5EF4-FFF2-40B4-BE49-F238E27FC236}">
                    <a16:creationId xmlns:a16="http://schemas.microsoft.com/office/drawing/2014/main" id="{808BB942-4CC5-45E5-874E-2633D21BE822}"/>
                  </a:ext>
                </a:extLst>
              </p:cNvPr>
              <p:cNvSpPr>
                <a:spLocks/>
              </p:cNvSpPr>
              <p:nvPr/>
            </p:nvSpPr>
            <p:spPr bwMode="auto">
              <a:xfrm>
                <a:off x="2530475" y="2508250"/>
                <a:ext cx="69850" cy="55563"/>
              </a:xfrm>
              <a:custGeom>
                <a:avLst/>
                <a:gdLst>
                  <a:gd name="T0" fmla="*/ 9666895 w 81"/>
                  <a:gd name="T1" fmla="*/ 0 h 64"/>
                  <a:gd name="T2" fmla="*/ 3718435 w 81"/>
                  <a:gd name="T3" fmla="*/ 21104390 h 64"/>
                  <a:gd name="T4" fmla="*/ 60234846 w 81"/>
                  <a:gd name="T5" fmla="*/ 48238234 h 64"/>
                  <a:gd name="T6" fmla="*/ 0 60000 65536"/>
                  <a:gd name="T7" fmla="*/ 0 60000 65536"/>
                  <a:gd name="T8" fmla="*/ 0 60000 65536"/>
                </a:gdLst>
                <a:ahLst/>
                <a:cxnLst>
                  <a:cxn ang="T6">
                    <a:pos x="T0" y="T1"/>
                  </a:cxn>
                  <a:cxn ang="T7">
                    <a:pos x="T2" y="T3"/>
                  </a:cxn>
                  <a:cxn ang="T8">
                    <a:pos x="T4" y="T5"/>
                  </a:cxn>
                </a:cxnLst>
                <a:rect l="0" t="0" r="r" b="b"/>
                <a:pathLst>
                  <a:path w="81" h="64">
                    <a:moveTo>
                      <a:pt x="13" y="0"/>
                    </a:moveTo>
                    <a:cubicBezTo>
                      <a:pt x="8" y="14"/>
                      <a:pt x="0" y="16"/>
                      <a:pt x="5" y="28"/>
                    </a:cubicBezTo>
                    <a:cubicBezTo>
                      <a:pt x="11" y="40"/>
                      <a:pt x="42" y="64"/>
                      <a:pt x="81" y="64"/>
                    </a:cubicBezTo>
                  </a:path>
                </a:pathLst>
              </a:custGeom>
              <a:noFill/>
              <a:ln w="34925" cap="rnd">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sz="1600">
                  <a:solidFill>
                    <a:schemeClr val="bg1">
                      <a:lumMod val="50000"/>
                    </a:schemeClr>
                  </a:solidFill>
                </a:endParaRPr>
              </a:p>
            </p:txBody>
          </p:sp>
          <p:sp>
            <p:nvSpPr>
              <p:cNvPr id="26" name="Freeform 80">
                <a:extLst>
                  <a:ext uri="{FF2B5EF4-FFF2-40B4-BE49-F238E27FC236}">
                    <a16:creationId xmlns:a16="http://schemas.microsoft.com/office/drawing/2014/main" id="{61C135EF-F6C8-42DC-9C09-38B50434638E}"/>
                  </a:ext>
                </a:extLst>
              </p:cNvPr>
              <p:cNvSpPr>
                <a:spLocks/>
              </p:cNvSpPr>
              <p:nvPr/>
            </p:nvSpPr>
            <p:spPr bwMode="auto">
              <a:xfrm>
                <a:off x="2600325" y="2508250"/>
                <a:ext cx="71438" cy="55563"/>
              </a:xfrm>
              <a:custGeom>
                <a:avLst/>
                <a:gdLst>
                  <a:gd name="T0" fmla="*/ 51610470 w 82"/>
                  <a:gd name="T1" fmla="*/ 0 h 64"/>
                  <a:gd name="T2" fmla="*/ 57682700 w 82"/>
                  <a:gd name="T3" fmla="*/ 21104390 h 64"/>
                  <a:gd name="T4" fmla="*/ 0 w 82"/>
                  <a:gd name="T5" fmla="*/ 48238234 h 64"/>
                  <a:gd name="T6" fmla="*/ 0 60000 65536"/>
                  <a:gd name="T7" fmla="*/ 0 60000 65536"/>
                  <a:gd name="T8" fmla="*/ 0 60000 65536"/>
                </a:gdLst>
                <a:ahLst/>
                <a:cxnLst>
                  <a:cxn ang="T6">
                    <a:pos x="T0" y="T1"/>
                  </a:cxn>
                  <a:cxn ang="T7">
                    <a:pos x="T2" y="T3"/>
                  </a:cxn>
                  <a:cxn ang="T8">
                    <a:pos x="T4" y="T5"/>
                  </a:cxn>
                </a:cxnLst>
                <a:rect l="0" t="0" r="r" b="b"/>
                <a:pathLst>
                  <a:path w="82" h="64">
                    <a:moveTo>
                      <a:pt x="68" y="0"/>
                    </a:moveTo>
                    <a:cubicBezTo>
                      <a:pt x="74" y="14"/>
                      <a:pt x="82" y="16"/>
                      <a:pt x="76" y="28"/>
                    </a:cubicBezTo>
                    <a:cubicBezTo>
                      <a:pt x="71" y="40"/>
                      <a:pt x="40" y="64"/>
                      <a:pt x="0" y="64"/>
                    </a:cubicBezTo>
                  </a:path>
                </a:pathLst>
              </a:custGeom>
              <a:noFill/>
              <a:ln w="34925" cap="rnd">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sz="1600">
                  <a:solidFill>
                    <a:schemeClr val="bg1">
                      <a:lumMod val="50000"/>
                    </a:schemeClr>
                  </a:solidFill>
                </a:endParaRPr>
              </a:p>
            </p:txBody>
          </p:sp>
          <p:sp>
            <p:nvSpPr>
              <p:cNvPr id="27" name="Freeform 81">
                <a:extLst>
                  <a:ext uri="{FF2B5EF4-FFF2-40B4-BE49-F238E27FC236}">
                    <a16:creationId xmlns:a16="http://schemas.microsoft.com/office/drawing/2014/main" id="{1763B08C-9588-46B5-B4CC-EF883027709F}"/>
                  </a:ext>
                </a:extLst>
              </p:cNvPr>
              <p:cNvSpPr>
                <a:spLocks/>
              </p:cNvSpPr>
              <p:nvPr/>
            </p:nvSpPr>
            <p:spPr bwMode="auto">
              <a:xfrm>
                <a:off x="2530475" y="2551113"/>
                <a:ext cx="69850" cy="55563"/>
              </a:xfrm>
              <a:custGeom>
                <a:avLst/>
                <a:gdLst>
                  <a:gd name="T0" fmla="*/ 9666895 w 81"/>
                  <a:gd name="T1" fmla="*/ 0 h 64"/>
                  <a:gd name="T2" fmla="*/ 3718435 w 81"/>
                  <a:gd name="T3" fmla="*/ 21104390 h 64"/>
                  <a:gd name="T4" fmla="*/ 60234846 w 81"/>
                  <a:gd name="T5" fmla="*/ 48238234 h 64"/>
                  <a:gd name="T6" fmla="*/ 0 60000 65536"/>
                  <a:gd name="T7" fmla="*/ 0 60000 65536"/>
                  <a:gd name="T8" fmla="*/ 0 60000 65536"/>
                </a:gdLst>
                <a:ahLst/>
                <a:cxnLst>
                  <a:cxn ang="T6">
                    <a:pos x="T0" y="T1"/>
                  </a:cxn>
                  <a:cxn ang="T7">
                    <a:pos x="T2" y="T3"/>
                  </a:cxn>
                  <a:cxn ang="T8">
                    <a:pos x="T4" y="T5"/>
                  </a:cxn>
                </a:cxnLst>
                <a:rect l="0" t="0" r="r" b="b"/>
                <a:pathLst>
                  <a:path w="81" h="64">
                    <a:moveTo>
                      <a:pt x="13" y="0"/>
                    </a:moveTo>
                    <a:cubicBezTo>
                      <a:pt x="8" y="14"/>
                      <a:pt x="0" y="16"/>
                      <a:pt x="5" y="28"/>
                    </a:cubicBezTo>
                    <a:cubicBezTo>
                      <a:pt x="11" y="40"/>
                      <a:pt x="42" y="64"/>
                      <a:pt x="81" y="64"/>
                    </a:cubicBezTo>
                  </a:path>
                </a:pathLst>
              </a:custGeom>
              <a:noFill/>
              <a:ln w="34925" cap="rnd">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sz="1600">
                  <a:solidFill>
                    <a:schemeClr val="bg1">
                      <a:lumMod val="50000"/>
                    </a:schemeClr>
                  </a:solidFill>
                </a:endParaRPr>
              </a:p>
            </p:txBody>
          </p:sp>
          <p:sp>
            <p:nvSpPr>
              <p:cNvPr id="28" name="Freeform 82">
                <a:extLst>
                  <a:ext uri="{FF2B5EF4-FFF2-40B4-BE49-F238E27FC236}">
                    <a16:creationId xmlns:a16="http://schemas.microsoft.com/office/drawing/2014/main" id="{1ED257E3-0E8B-463C-AF6D-5F05C76FC07F}"/>
                  </a:ext>
                </a:extLst>
              </p:cNvPr>
              <p:cNvSpPr>
                <a:spLocks/>
              </p:cNvSpPr>
              <p:nvPr/>
            </p:nvSpPr>
            <p:spPr bwMode="auto">
              <a:xfrm>
                <a:off x="2600325" y="2551113"/>
                <a:ext cx="71438" cy="55563"/>
              </a:xfrm>
              <a:custGeom>
                <a:avLst/>
                <a:gdLst>
                  <a:gd name="T0" fmla="*/ 51610470 w 82"/>
                  <a:gd name="T1" fmla="*/ 0 h 64"/>
                  <a:gd name="T2" fmla="*/ 57682700 w 82"/>
                  <a:gd name="T3" fmla="*/ 21104390 h 64"/>
                  <a:gd name="T4" fmla="*/ 0 w 82"/>
                  <a:gd name="T5" fmla="*/ 48238234 h 64"/>
                  <a:gd name="T6" fmla="*/ 0 60000 65536"/>
                  <a:gd name="T7" fmla="*/ 0 60000 65536"/>
                  <a:gd name="T8" fmla="*/ 0 60000 65536"/>
                </a:gdLst>
                <a:ahLst/>
                <a:cxnLst>
                  <a:cxn ang="T6">
                    <a:pos x="T0" y="T1"/>
                  </a:cxn>
                  <a:cxn ang="T7">
                    <a:pos x="T2" y="T3"/>
                  </a:cxn>
                  <a:cxn ang="T8">
                    <a:pos x="T4" y="T5"/>
                  </a:cxn>
                </a:cxnLst>
                <a:rect l="0" t="0" r="r" b="b"/>
                <a:pathLst>
                  <a:path w="82" h="64">
                    <a:moveTo>
                      <a:pt x="68" y="0"/>
                    </a:moveTo>
                    <a:cubicBezTo>
                      <a:pt x="74" y="14"/>
                      <a:pt x="82" y="16"/>
                      <a:pt x="76" y="28"/>
                    </a:cubicBezTo>
                    <a:cubicBezTo>
                      <a:pt x="71" y="40"/>
                      <a:pt x="40" y="64"/>
                      <a:pt x="0" y="64"/>
                    </a:cubicBezTo>
                  </a:path>
                </a:pathLst>
              </a:custGeom>
              <a:noFill/>
              <a:ln w="34925" cap="rnd">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sz="1600">
                  <a:solidFill>
                    <a:schemeClr val="bg1">
                      <a:lumMod val="50000"/>
                    </a:schemeClr>
                  </a:solidFill>
                </a:endParaRPr>
              </a:p>
            </p:txBody>
          </p:sp>
          <p:sp>
            <p:nvSpPr>
              <p:cNvPr id="29" name="Freeform 83">
                <a:extLst>
                  <a:ext uri="{FF2B5EF4-FFF2-40B4-BE49-F238E27FC236}">
                    <a16:creationId xmlns:a16="http://schemas.microsoft.com/office/drawing/2014/main" id="{47A0F6B1-5558-4D24-8E73-939B677619F3}"/>
                  </a:ext>
                </a:extLst>
              </p:cNvPr>
              <p:cNvSpPr>
                <a:spLocks/>
              </p:cNvSpPr>
              <p:nvPr/>
            </p:nvSpPr>
            <p:spPr bwMode="auto">
              <a:xfrm>
                <a:off x="2562225" y="2613025"/>
                <a:ext cx="77788" cy="23813"/>
              </a:xfrm>
              <a:custGeom>
                <a:avLst/>
                <a:gdLst>
                  <a:gd name="T0" fmla="*/ 68761056 w 88"/>
                  <a:gd name="T1" fmla="*/ 0 h 27"/>
                  <a:gd name="T2" fmla="*/ 34380528 w 88"/>
                  <a:gd name="T3" fmla="*/ 21002184 h 27"/>
                  <a:gd name="T4" fmla="*/ 0 w 88"/>
                  <a:gd name="T5" fmla="*/ 0 h 27"/>
                  <a:gd name="T6" fmla="*/ 0 60000 65536"/>
                  <a:gd name="T7" fmla="*/ 0 60000 65536"/>
                  <a:gd name="T8" fmla="*/ 0 60000 65536"/>
                </a:gdLst>
                <a:ahLst/>
                <a:cxnLst>
                  <a:cxn ang="T6">
                    <a:pos x="T0" y="T1"/>
                  </a:cxn>
                  <a:cxn ang="T7">
                    <a:pos x="T2" y="T3"/>
                  </a:cxn>
                  <a:cxn ang="T8">
                    <a:pos x="T4" y="T5"/>
                  </a:cxn>
                </a:cxnLst>
                <a:rect l="0" t="0" r="r" b="b"/>
                <a:pathLst>
                  <a:path w="88" h="27">
                    <a:moveTo>
                      <a:pt x="88" y="0"/>
                    </a:moveTo>
                    <a:cubicBezTo>
                      <a:pt x="88" y="0"/>
                      <a:pt x="69" y="27"/>
                      <a:pt x="44" y="27"/>
                    </a:cubicBezTo>
                    <a:cubicBezTo>
                      <a:pt x="20" y="27"/>
                      <a:pt x="0" y="0"/>
                      <a:pt x="0"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600">
                  <a:solidFill>
                    <a:schemeClr val="bg1">
                      <a:lumMod val="50000"/>
                    </a:schemeClr>
                  </a:solidFill>
                </a:endParaRPr>
              </a:p>
            </p:txBody>
          </p:sp>
          <p:sp>
            <p:nvSpPr>
              <p:cNvPr id="30" name="Freeform 84">
                <a:extLst>
                  <a:ext uri="{FF2B5EF4-FFF2-40B4-BE49-F238E27FC236}">
                    <a16:creationId xmlns:a16="http://schemas.microsoft.com/office/drawing/2014/main" id="{A88E7D00-9212-4DC1-B2DF-ACEEF11DE158}"/>
                  </a:ext>
                </a:extLst>
              </p:cNvPr>
              <p:cNvSpPr>
                <a:spLocks/>
              </p:cNvSpPr>
              <p:nvPr/>
            </p:nvSpPr>
            <p:spPr bwMode="auto">
              <a:xfrm>
                <a:off x="2544763" y="2297113"/>
                <a:ext cx="112713" cy="219075"/>
              </a:xfrm>
              <a:custGeom>
                <a:avLst/>
                <a:gdLst>
                  <a:gd name="T0" fmla="*/ 60484018 w 71"/>
                  <a:gd name="T1" fmla="*/ 347781563 h 138"/>
                  <a:gd name="T2" fmla="*/ 0 w 71"/>
                  <a:gd name="T3" fmla="*/ 25201563 h 138"/>
                  <a:gd name="T4" fmla="*/ 15121005 w 71"/>
                  <a:gd name="T5" fmla="*/ 0 h 138"/>
                  <a:gd name="T6" fmla="*/ 40322679 w 71"/>
                  <a:gd name="T7" fmla="*/ 50403125 h 138"/>
                  <a:gd name="T8" fmla="*/ 63004979 w 71"/>
                  <a:gd name="T9" fmla="*/ 0 h 138"/>
                  <a:gd name="T10" fmla="*/ 88206654 w 71"/>
                  <a:gd name="T11" fmla="*/ 50403125 h 138"/>
                  <a:gd name="T12" fmla="*/ 113408328 w 71"/>
                  <a:gd name="T13" fmla="*/ 0 h 138"/>
                  <a:gd name="T14" fmla="*/ 138610002 w 71"/>
                  <a:gd name="T15" fmla="*/ 50403125 h 138"/>
                  <a:gd name="T16" fmla="*/ 163811677 w 71"/>
                  <a:gd name="T17" fmla="*/ 0 h 138"/>
                  <a:gd name="T18" fmla="*/ 178932681 w 71"/>
                  <a:gd name="T19" fmla="*/ 25201563 h 138"/>
                  <a:gd name="T20" fmla="*/ 115927702 w 71"/>
                  <a:gd name="T21" fmla="*/ 347781563 h 13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71" h="138">
                    <a:moveTo>
                      <a:pt x="24" y="138"/>
                    </a:moveTo>
                    <a:lnTo>
                      <a:pt x="0" y="10"/>
                    </a:lnTo>
                    <a:lnTo>
                      <a:pt x="6" y="0"/>
                    </a:lnTo>
                    <a:lnTo>
                      <a:pt x="16" y="20"/>
                    </a:lnTo>
                    <a:lnTo>
                      <a:pt x="25" y="0"/>
                    </a:lnTo>
                    <a:lnTo>
                      <a:pt x="35" y="20"/>
                    </a:lnTo>
                    <a:lnTo>
                      <a:pt x="45" y="0"/>
                    </a:lnTo>
                    <a:lnTo>
                      <a:pt x="55" y="20"/>
                    </a:lnTo>
                    <a:lnTo>
                      <a:pt x="65" y="0"/>
                    </a:lnTo>
                    <a:lnTo>
                      <a:pt x="71" y="10"/>
                    </a:lnTo>
                    <a:lnTo>
                      <a:pt x="46" y="138"/>
                    </a:lnTo>
                  </a:path>
                </a:pathLst>
              </a:custGeom>
              <a:noFill/>
              <a:ln w="11113" cap="rnd">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sz="1600">
                  <a:solidFill>
                    <a:schemeClr val="bg1">
                      <a:lumMod val="50000"/>
                    </a:schemeClr>
                  </a:solidFill>
                </a:endParaRPr>
              </a:p>
            </p:txBody>
          </p:sp>
        </p:grpSp>
        <p:sp>
          <p:nvSpPr>
            <p:cNvPr id="18" name="矩形 17">
              <a:extLst>
                <a:ext uri="{FF2B5EF4-FFF2-40B4-BE49-F238E27FC236}">
                  <a16:creationId xmlns:a16="http://schemas.microsoft.com/office/drawing/2014/main" id="{072A8521-C76E-458B-9ECD-54BCA1B1309D}"/>
                </a:ext>
              </a:extLst>
            </p:cNvPr>
            <p:cNvSpPr>
              <a:spLocks noChangeArrowheads="1"/>
            </p:cNvSpPr>
            <p:nvPr/>
          </p:nvSpPr>
          <p:spPr bwMode="auto">
            <a:xfrm>
              <a:off x="3411781" y="2492632"/>
              <a:ext cx="2879724" cy="4685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lvl="0"/>
              <a:r>
                <a:rPr lang="zh-CN" altLang="en-US" sz="105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05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05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05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05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05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05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05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05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05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19" name="矩形 18">
              <a:extLst>
                <a:ext uri="{FF2B5EF4-FFF2-40B4-BE49-F238E27FC236}">
                  <a16:creationId xmlns:a16="http://schemas.microsoft.com/office/drawing/2014/main" id="{5B8DFA8F-C74F-4D06-8EB6-4B4BFA9993BE}"/>
                </a:ext>
              </a:extLst>
            </p:cNvPr>
            <p:cNvSpPr>
              <a:spLocks noChangeArrowheads="1"/>
            </p:cNvSpPr>
            <p:nvPr/>
          </p:nvSpPr>
          <p:spPr bwMode="auto">
            <a:xfrm>
              <a:off x="3411781" y="2187695"/>
              <a:ext cx="1811337" cy="3470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sz="1400" dirty="0">
                  <a:solidFill>
                    <a:schemeClr val="bg1">
                      <a:lumMod val="50000"/>
                    </a:schemeClr>
                  </a:solidFill>
                </a:rPr>
                <a:t>加入标题</a:t>
              </a:r>
            </a:p>
          </p:txBody>
        </p:sp>
        <p:sp>
          <p:nvSpPr>
            <p:cNvPr id="20" name="矩形 19">
              <a:extLst>
                <a:ext uri="{FF2B5EF4-FFF2-40B4-BE49-F238E27FC236}">
                  <a16:creationId xmlns:a16="http://schemas.microsoft.com/office/drawing/2014/main" id="{26D05BED-4224-4418-B965-B3DF8B5C9075}"/>
                </a:ext>
              </a:extLst>
            </p:cNvPr>
            <p:cNvSpPr>
              <a:spLocks noChangeArrowheads="1"/>
            </p:cNvSpPr>
            <p:nvPr/>
          </p:nvSpPr>
          <p:spPr bwMode="auto">
            <a:xfrm>
              <a:off x="3602282" y="3908683"/>
              <a:ext cx="2879724" cy="4685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lvl="0"/>
              <a:r>
                <a:rPr lang="zh-CN" altLang="en-US" sz="105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05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05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05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05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05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05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05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05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05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21" name="矩形 20">
              <a:extLst>
                <a:ext uri="{FF2B5EF4-FFF2-40B4-BE49-F238E27FC236}">
                  <a16:creationId xmlns:a16="http://schemas.microsoft.com/office/drawing/2014/main" id="{63CC6810-F07D-4C0F-AC1F-07C784B47E25}"/>
                </a:ext>
              </a:extLst>
            </p:cNvPr>
            <p:cNvSpPr>
              <a:spLocks noChangeArrowheads="1"/>
            </p:cNvSpPr>
            <p:nvPr/>
          </p:nvSpPr>
          <p:spPr bwMode="auto">
            <a:xfrm>
              <a:off x="3602282" y="3602158"/>
              <a:ext cx="1811337" cy="3470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dirty="0">
                  <a:solidFill>
                    <a:schemeClr val="bg1">
                      <a:lumMod val="50000"/>
                    </a:schemeClr>
                  </a:solidFill>
                </a:rPr>
                <a:t>加入标题</a:t>
              </a:r>
            </a:p>
          </p:txBody>
        </p:sp>
        <p:sp>
          <p:nvSpPr>
            <p:cNvPr id="22" name="矩形 21">
              <a:extLst>
                <a:ext uri="{FF2B5EF4-FFF2-40B4-BE49-F238E27FC236}">
                  <a16:creationId xmlns:a16="http://schemas.microsoft.com/office/drawing/2014/main" id="{A6D2F212-81BE-405C-B44D-512D51A34180}"/>
                </a:ext>
              </a:extLst>
            </p:cNvPr>
            <p:cNvSpPr>
              <a:spLocks noChangeArrowheads="1"/>
            </p:cNvSpPr>
            <p:nvPr/>
          </p:nvSpPr>
          <p:spPr bwMode="auto">
            <a:xfrm>
              <a:off x="2376731" y="5324733"/>
              <a:ext cx="2879724" cy="4685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lvl="0"/>
              <a:r>
                <a:rPr lang="zh-CN" altLang="en-US" sz="105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05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05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05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05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05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05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05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05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05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23" name="矩形 22">
              <a:extLst>
                <a:ext uri="{FF2B5EF4-FFF2-40B4-BE49-F238E27FC236}">
                  <a16:creationId xmlns:a16="http://schemas.microsoft.com/office/drawing/2014/main" id="{4E94B0C2-B27E-49E7-B568-D4DA65069FD6}"/>
                </a:ext>
              </a:extLst>
            </p:cNvPr>
            <p:cNvSpPr>
              <a:spLocks noChangeArrowheads="1"/>
            </p:cNvSpPr>
            <p:nvPr/>
          </p:nvSpPr>
          <p:spPr bwMode="auto">
            <a:xfrm>
              <a:off x="2376731" y="5018207"/>
              <a:ext cx="1809750" cy="3470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dirty="0">
                  <a:solidFill>
                    <a:schemeClr val="bg1">
                      <a:lumMod val="50000"/>
                    </a:schemeClr>
                  </a:solidFill>
                </a:rPr>
                <a:t>加入标题</a:t>
              </a:r>
            </a:p>
          </p:txBody>
        </p:sp>
      </p:grpSp>
      <p:sp>
        <p:nvSpPr>
          <p:cNvPr id="31" name="Subtitle 2">
            <a:extLst>
              <a:ext uri="{FF2B5EF4-FFF2-40B4-BE49-F238E27FC236}">
                <a16:creationId xmlns:a16="http://schemas.microsoft.com/office/drawing/2014/main" id="{5569BA6B-6F4A-4494-BB7A-5A76EA777EEC}"/>
              </a:ext>
            </a:extLst>
          </p:cNvPr>
          <p:cNvSpPr txBox="1">
            <a:spLocks/>
          </p:cNvSpPr>
          <p:nvPr/>
        </p:nvSpPr>
        <p:spPr>
          <a:xfrm>
            <a:off x="7543312" y="4657660"/>
            <a:ext cx="3747806" cy="432973"/>
          </a:xfrm>
          <a:prstGeom prst="rect">
            <a:avLst/>
          </a:prstGeom>
        </p:spPr>
        <p:txBody>
          <a:bodyPr vert="horz" wrap="square" lIns="108745" tIns="54373" rIns="108745" bIns="54373"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lvl="0" algn="l" defTabSz="914400">
              <a:lnSpc>
                <a:spcPct val="100000"/>
              </a:lnSpc>
              <a:spcBef>
                <a:spcPts val="0"/>
              </a:spcBef>
            </a:pPr>
            <a:r>
              <a:rPr lang="zh-CN" altLang="en-US" sz="105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a:t>
            </a:r>
            <a:r>
              <a:rPr lang="zh-CN" altLang="en-US" sz="1050" dirty="0" smtClean="0">
                <a:solidFill>
                  <a:srgbClr val="FFFFFF">
                    <a:lumMod val="50000"/>
                  </a:srgbClr>
                </a:solidFill>
                <a:latin typeface="微软雅黑" panose="020B0503020204020204" pitchFamily="34" charset="-122"/>
                <a:ea typeface="微软雅黑" panose="020B0503020204020204" pitchFamily="34" charset="-122"/>
                <a:cs typeface="Lato Regular"/>
              </a:rPr>
              <a:t>文本点击</a:t>
            </a:r>
            <a:r>
              <a:rPr lang="zh-CN" altLang="en-US" sz="1050" dirty="0">
                <a:solidFill>
                  <a:srgbClr val="FFFFFF">
                    <a:lumMod val="50000"/>
                  </a:srgbClr>
                </a:solidFill>
                <a:latin typeface="微软雅黑" panose="020B0503020204020204" pitchFamily="34" charset="-122"/>
                <a:ea typeface="微软雅黑" panose="020B0503020204020204" pitchFamily="34" charset="-122"/>
                <a:cs typeface="Lato Regular"/>
              </a:rPr>
              <a:t>此处更换</a:t>
            </a:r>
            <a:r>
              <a:rPr lang="zh-CN" altLang="en-US" sz="1050" dirty="0" smtClean="0">
                <a:solidFill>
                  <a:srgbClr val="FFFFFF">
                    <a:lumMod val="50000"/>
                  </a:srgbClr>
                </a:solidFill>
                <a:latin typeface="微软雅黑" panose="020B0503020204020204" pitchFamily="34" charset="-122"/>
                <a:ea typeface="微软雅黑" panose="020B0503020204020204" pitchFamily="34" charset="-122"/>
                <a:cs typeface="Lato Regular"/>
              </a:rPr>
              <a:t>文本</a:t>
            </a:r>
            <a:endParaRPr lang="en-US" altLang="zh-CN" sz="1050"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lgn="l" defTabSz="914400">
              <a:lnSpc>
                <a:spcPct val="100000"/>
              </a:lnSpc>
              <a:spcBef>
                <a:spcPts val="0"/>
              </a:spcBef>
            </a:pPr>
            <a:r>
              <a:rPr lang="zh-CN" altLang="en-US" sz="105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a:t>
            </a:r>
            <a:r>
              <a:rPr lang="zh-CN" altLang="en-US" sz="1050" dirty="0" smtClean="0">
                <a:solidFill>
                  <a:srgbClr val="FFFFFF">
                    <a:lumMod val="50000"/>
                  </a:srgbClr>
                </a:solidFill>
                <a:latin typeface="微软雅黑" panose="020B0503020204020204" pitchFamily="34" charset="-122"/>
                <a:ea typeface="微软雅黑" panose="020B0503020204020204" pitchFamily="34" charset="-122"/>
                <a:cs typeface="Lato Regular"/>
              </a:rPr>
              <a:t>文本点击</a:t>
            </a:r>
            <a:r>
              <a:rPr lang="zh-CN" altLang="en-US" sz="1050" dirty="0">
                <a:solidFill>
                  <a:srgbClr val="FFFFFF">
                    <a:lumMod val="50000"/>
                  </a:srgbClr>
                </a:solidFill>
                <a:latin typeface="微软雅黑" panose="020B0503020204020204" pitchFamily="34" charset="-122"/>
                <a:ea typeface="微软雅黑" panose="020B0503020204020204" pitchFamily="34" charset="-122"/>
                <a:cs typeface="Lato Regular"/>
              </a:rPr>
              <a:t>此处更换</a:t>
            </a:r>
            <a:r>
              <a:rPr lang="zh-CN" altLang="en-US" sz="1050" dirty="0" smtClean="0">
                <a:solidFill>
                  <a:srgbClr val="FFFFFF">
                    <a:lumMod val="50000"/>
                  </a:srgbClr>
                </a:solidFill>
                <a:latin typeface="微软雅黑" panose="020B0503020204020204" pitchFamily="34" charset="-122"/>
                <a:ea typeface="微软雅黑" panose="020B0503020204020204" pitchFamily="34" charset="-122"/>
                <a:cs typeface="Lato Regular"/>
              </a:rPr>
              <a:t>文本</a:t>
            </a:r>
            <a:endParaRPr lang="en-US" altLang="zh-CN" sz="1050" dirty="0">
              <a:solidFill>
                <a:srgbClr val="FFFFFF">
                  <a:lumMod val="50000"/>
                </a:srgbClr>
              </a:solidFill>
              <a:latin typeface="微软雅黑" panose="020B0503020204020204" pitchFamily="34" charset="-122"/>
              <a:ea typeface="微软雅黑" panose="020B0503020204020204" pitchFamily="34" charset="-122"/>
              <a:cs typeface="Lato Regular"/>
            </a:endParaRPr>
          </a:p>
        </p:txBody>
      </p:sp>
      <p:sp>
        <p:nvSpPr>
          <p:cNvPr id="32" name="Subtitle 2">
            <a:extLst>
              <a:ext uri="{FF2B5EF4-FFF2-40B4-BE49-F238E27FC236}">
                <a16:creationId xmlns:a16="http://schemas.microsoft.com/office/drawing/2014/main" id="{C242E57A-CB18-4550-8D51-CF98631F3479}"/>
              </a:ext>
            </a:extLst>
          </p:cNvPr>
          <p:cNvSpPr txBox="1">
            <a:spLocks/>
          </p:cNvSpPr>
          <p:nvPr/>
        </p:nvSpPr>
        <p:spPr>
          <a:xfrm>
            <a:off x="7543312" y="2466889"/>
            <a:ext cx="3747806" cy="529923"/>
          </a:xfrm>
          <a:prstGeom prst="rect">
            <a:avLst/>
          </a:prstGeom>
        </p:spPr>
        <p:txBody>
          <a:bodyPr vert="horz" wrap="square" lIns="108745" tIns="54373" rIns="108745" bIns="54373"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lvl="0"/>
            <a:r>
              <a:rPr lang="zh-CN" altLang="en-US" sz="105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05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05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05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05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05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05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05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05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05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33" name="Subtitle 2">
            <a:extLst>
              <a:ext uri="{FF2B5EF4-FFF2-40B4-BE49-F238E27FC236}">
                <a16:creationId xmlns:a16="http://schemas.microsoft.com/office/drawing/2014/main" id="{0ECAB623-29E5-49EE-9C47-2384F75E92AA}"/>
              </a:ext>
            </a:extLst>
          </p:cNvPr>
          <p:cNvSpPr txBox="1">
            <a:spLocks/>
          </p:cNvSpPr>
          <p:nvPr/>
        </p:nvSpPr>
        <p:spPr>
          <a:xfrm>
            <a:off x="7543312" y="3589399"/>
            <a:ext cx="3836706" cy="432973"/>
          </a:xfrm>
          <a:prstGeom prst="rect">
            <a:avLst/>
          </a:prstGeom>
        </p:spPr>
        <p:txBody>
          <a:bodyPr vert="horz" wrap="square" lIns="108745" tIns="54373" rIns="108745" bIns="54373"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lvl="0" algn="l" defTabSz="914400">
              <a:lnSpc>
                <a:spcPct val="100000"/>
              </a:lnSpc>
              <a:spcBef>
                <a:spcPts val="0"/>
              </a:spcBef>
            </a:pPr>
            <a:r>
              <a:rPr lang="zh-CN" altLang="en-US" sz="105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a:t>
            </a:r>
            <a:r>
              <a:rPr lang="zh-CN" altLang="en-US" sz="1050" dirty="0" smtClean="0">
                <a:solidFill>
                  <a:srgbClr val="FFFFFF">
                    <a:lumMod val="50000"/>
                  </a:srgbClr>
                </a:solidFill>
                <a:latin typeface="微软雅黑" panose="020B0503020204020204" pitchFamily="34" charset="-122"/>
                <a:ea typeface="微软雅黑" panose="020B0503020204020204" pitchFamily="34" charset="-122"/>
                <a:cs typeface="Lato Regular"/>
              </a:rPr>
              <a:t>文本点击</a:t>
            </a:r>
            <a:r>
              <a:rPr lang="zh-CN" altLang="en-US" sz="1050" dirty="0">
                <a:solidFill>
                  <a:srgbClr val="FFFFFF">
                    <a:lumMod val="50000"/>
                  </a:srgbClr>
                </a:solidFill>
                <a:latin typeface="微软雅黑" panose="020B0503020204020204" pitchFamily="34" charset="-122"/>
                <a:ea typeface="微软雅黑" panose="020B0503020204020204" pitchFamily="34" charset="-122"/>
                <a:cs typeface="Lato Regular"/>
              </a:rPr>
              <a:t>此处更换</a:t>
            </a:r>
            <a:r>
              <a:rPr lang="zh-CN" altLang="en-US" sz="1050" dirty="0" smtClean="0">
                <a:solidFill>
                  <a:srgbClr val="FFFFFF">
                    <a:lumMod val="50000"/>
                  </a:srgbClr>
                </a:solidFill>
                <a:latin typeface="微软雅黑" panose="020B0503020204020204" pitchFamily="34" charset="-122"/>
                <a:ea typeface="微软雅黑" panose="020B0503020204020204" pitchFamily="34" charset="-122"/>
                <a:cs typeface="Lato Regular"/>
              </a:rPr>
              <a:t>文本</a:t>
            </a:r>
            <a:endParaRPr lang="en-US" altLang="zh-CN" sz="1050"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lgn="l" defTabSz="914400">
              <a:lnSpc>
                <a:spcPct val="100000"/>
              </a:lnSpc>
              <a:spcBef>
                <a:spcPts val="0"/>
              </a:spcBef>
            </a:pPr>
            <a:r>
              <a:rPr lang="zh-CN" altLang="en-US" sz="105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a:t>
            </a:r>
            <a:r>
              <a:rPr lang="zh-CN" altLang="en-US" sz="1050" dirty="0" smtClean="0">
                <a:solidFill>
                  <a:srgbClr val="FFFFFF">
                    <a:lumMod val="50000"/>
                  </a:srgbClr>
                </a:solidFill>
                <a:latin typeface="微软雅黑" panose="020B0503020204020204" pitchFamily="34" charset="-122"/>
                <a:ea typeface="微软雅黑" panose="020B0503020204020204" pitchFamily="34" charset="-122"/>
                <a:cs typeface="Lato Regular"/>
              </a:rPr>
              <a:t>文本点击</a:t>
            </a:r>
            <a:r>
              <a:rPr lang="zh-CN" altLang="en-US" sz="1050" dirty="0">
                <a:solidFill>
                  <a:srgbClr val="FFFFFF">
                    <a:lumMod val="50000"/>
                  </a:srgbClr>
                </a:solidFill>
                <a:latin typeface="微软雅黑" panose="020B0503020204020204" pitchFamily="34" charset="-122"/>
                <a:ea typeface="微软雅黑" panose="020B0503020204020204" pitchFamily="34" charset="-122"/>
                <a:cs typeface="Lato Regular"/>
              </a:rPr>
              <a:t>此处更换</a:t>
            </a:r>
            <a:r>
              <a:rPr lang="zh-CN" altLang="en-US" sz="1050" dirty="0" smtClean="0">
                <a:solidFill>
                  <a:srgbClr val="FFFFFF">
                    <a:lumMod val="50000"/>
                  </a:srgbClr>
                </a:solidFill>
                <a:latin typeface="微软雅黑" panose="020B0503020204020204" pitchFamily="34" charset="-122"/>
                <a:ea typeface="微软雅黑" panose="020B0503020204020204" pitchFamily="34" charset="-122"/>
                <a:cs typeface="Lato Regular"/>
              </a:rPr>
              <a:t>文本</a:t>
            </a:r>
            <a:endParaRPr lang="en-US" altLang="zh-CN" sz="1050" dirty="0">
              <a:solidFill>
                <a:srgbClr val="FFFFFF">
                  <a:lumMod val="50000"/>
                </a:srgbClr>
              </a:solidFill>
              <a:latin typeface="微软雅黑" panose="020B0503020204020204" pitchFamily="34" charset="-122"/>
              <a:ea typeface="微软雅黑" panose="020B0503020204020204" pitchFamily="34" charset="-122"/>
              <a:cs typeface="Lato Regular"/>
            </a:endParaRPr>
          </a:p>
        </p:txBody>
      </p:sp>
      <p:sp>
        <p:nvSpPr>
          <p:cNvPr id="34" name="TextBox 42">
            <a:extLst>
              <a:ext uri="{FF2B5EF4-FFF2-40B4-BE49-F238E27FC236}">
                <a16:creationId xmlns:a16="http://schemas.microsoft.com/office/drawing/2014/main" id="{70FBA3D4-E751-4BCC-9BFB-B2A43E0627F1}"/>
              </a:ext>
            </a:extLst>
          </p:cNvPr>
          <p:cNvSpPr txBox="1"/>
          <p:nvPr/>
        </p:nvSpPr>
        <p:spPr>
          <a:xfrm>
            <a:off x="6780735" y="3184753"/>
            <a:ext cx="712734" cy="1169551"/>
          </a:xfrm>
          <a:prstGeom prst="rect">
            <a:avLst/>
          </a:prstGeom>
          <a:noFill/>
        </p:spPr>
        <p:txBody>
          <a:bodyPr wrap="square" rtlCol="0">
            <a:spAutoFit/>
          </a:bodyPr>
          <a:lstStyle/>
          <a:p>
            <a:pPr algn="ctr"/>
            <a:r>
              <a:rPr lang="en-US" sz="7000" dirty="0">
                <a:solidFill>
                  <a:srgbClr val="EB738F"/>
                </a:solidFill>
                <a:latin typeface="Source Sans Pro" charset="0"/>
                <a:ea typeface="Source Sans Pro" charset="0"/>
                <a:cs typeface="Source Sans Pro" charset="0"/>
              </a:rPr>
              <a:t>2</a:t>
            </a:r>
          </a:p>
        </p:txBody>
      </p:sp>
      <p:sp>
        <p:nvSpPr>
          <p:cNvPr id="35" name="TextBox 43">
            <a:extLst>
              <a:ext uri="{FF2B5EF4-FFF2-40B4-BE49-F238E27FC236}">
                <a16:creationId xmlns:a16="http://schemas.microsoft.com/office/drawing/2014/main" id="{BAA67960-42C9-454C-B229-BF25A65CC01D}"/>
              </a:ext>
            </a:extLst>
          </p:cNvPr>
          <p:cNvSpPr txBox="1"/>
          <p:nvPr/>
        </p:nvSpPr>
        <p:spPr>
          <a:xfrm>
            <a:off x="6780735" y="4278414"/>
            <a:ext cx="712734" cy="1169551"/>
          </a:xfrm>
          <a:prstGeom prst="rect">
            <a:avLst/>
          </a:prstGeom>
          <a:noFill/>
        </p:spPr>
        <p:txBody>
          <a:bodyPr wrap="square" rtlCol="0">
            <a:spAutoFit/>
          </a:bodyPr>
          <a:lstStyle/>
          <a:p>
            <a:pPr algn="ctr"/>
            <a:r>
              <a:rPr lang="en-US" sz="7000" dirty="0">
                <a:solidFill>
                  <a:srgbClr val="EB738F"/>
                </a:solidFill>
                <a:latin typeface="Source Sans Pro" charset="0"/>
                <a:ea typeface="Source Sans Pro" charset="0"/>
                <a:cs typeface="Source Sans Pro" charset="0"/>
              </a:rPr>
              <a:t>3</a:t>
            </a:r>
          </a:p>
        </p:txBody>
      </p:sp>
      <p:sp>
        <p:nvSpPr>
          <p:cNvPr id="36" name="TextBox 44">
            <a:extLst>
              <a:ext uri="{FF2B5EF4-FFF2-40B4-BE49-F238E27FC236}">
                <a16:creationId xmlns:a16="http://schemas.microsoft.com/office/drawing/2014/main" id="{78B96CEB-3152-457D-BBC1-202B4DF3777E}"/>
              </a:ext>
            </a:extLst>
          </p:cNvPr>
          <p:cNvSpPr txBox="1"/>
          <p:nvPr/>
        </p:nvSpPr>
        <p:spPr>
          <a:xfrm>
            <a:off x="6780735" y="2108734"/>
            <a:ext cx="712734" cy="1169551"/>
          </a:xfrm>
          <a:prstGeom prst="rect">
            <a:avLst/>
          </a:prstGeom>
          <a:noFill/>
        </p:spPr>
        <p:txBody>
          <a:bodyPr wrap="square" rtlCol="0">
            <a:spAutoFit/>
          </a:bodyPr>
          <a:lstStyle/>
          <a:p>
            <a:pPr algn="ctr"/>
            <a:r>
              <a:rPr lang="en-US" sz="7000" dirty="0">
                <a:solidFill>
                  <a:srgbClr val="EB738F"/>
                </a:solidFill>
                <a:latin typeface="Source Sans Pro" charset="0"/>
                <a:ea typeface="Source Sans Pro" charset="0"/>
                <a:cs typeface="Source Sans Pro" charset="0"/>
              </a:rPr>
              <a:t>1</a:t>
            </a:r>
          </a:p>
        </p:txBody>
      </p:sp>
    </p:spTree>
    <p:extLst>
      <p:ext uri="{BB962C8B-B14F-4D97-AF65-F5344CB8AC3E}">
        <p14:creationId xmlns:p14="http://schemas.microsoft.com/office/powerpoint/2010/main" val="1728716828"/>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anim calcmode="lin" valueType="num">
                                      <p:cBhvr>
                                        <p:cTn id="12" dur="500" fill="hold"/>
                                        <p:tgtEl>
                                          <p:spTgt spid="5"/>
                                        </p:tgtEl>
                                        <p:attrNameLst>
                                          <p:attrName>ppt_x</p:attrName>
                                        </p:attrNameLst>
                                      </p:cBhvr>
                                      <p:tavLst>
                                        <p:tav tm="0">
                                          <p:val>
                                            <p:strVal val="#ppt_x"/>
                                          </p:val>
                                        </p:tav>
                                        <p:tav tm="100000">
                                          <p:val>
                                            <p:strVal val="#ppt_x"/>
                                          </p:val>
                                        </p:tav>
                                      </p:tavLst>
                                    </p:anim>
                                    <p:anim calcmode="lin" valueType="num">
                                      <p:cBhvr>
                                        <p:cTn id="13" dur="500" fill="hold"/>
                                        <p:tgtEl>
                                          <p:spTgt spid="5"/>
                                        </p:tgtEl>
                                        <p:attrNameLst>
                                          <p:attrName>ppt_y</p:attrName>
                                        </p:attrNameLst>
                                      </p:cBhvr>
                                      <p:tavLst>
                                        <p:tav tm="0">
                                          <p:val>
                                            <p:strVal val="#ppt_y+.1"/>
                                          </p:val>
                                        </p:tav>
                                        <p:tav tm="100000">
                                          <p:val>
                                            <p:strVal val="#ppt_y"/>
                                          </p:val>
                                        </p:tav>
                                      </p:tavLst>
                                    </p:anim>
                                  </p:childTnLst>
                                </p:cTn>
                              </p:par>
                            </p:childTnLst>
                          </p:cTn>
                        </p:par>
                        <p:par>
                          <p:cTn id="14" fill="hold">
                            <p:stCondLst>
                              <p:cond delay="1000"/>
                            </p:stCondLst>
                            <p:childTnLst>
                              <p:par>
                                <p:cTn id="15" presetID="2" presetClass="entr" presetSubtype="4" fill="hold" grpId="0" nodeType="afterEffect">
                                  <p:stCondLst>
                                    <p:cond delay="0"/>
                                  </p:stCondLst>
                                  <p:childTnLst>
                                    <p:set>
                                      <p:cBhvr>
                                        <p:cTn id="16" dur="1" fill="hold">
                                          <p:stCondLst>
                                            <p:cond delay="0"/>
                                          </p:stCondLst>
                                        </p:cTn>
                                        <p:tgtEl>
                                          <p:spTgt spid="31"/>
                                        </p:tgtEl>
                                        <p:attrNameLst>
                                          <p:attrName>style.visibility</p:attrName>
                                        </p:attrNameLst>
                                      </p:cBhvr>
                                      <p:to>
                                        <p:strVal val="visible"/>
                                      </p:to>
                                    </p:set>
                                    <p:anim calcmode="lin" valueType="num">
                                      <p:cBhvr additive="base">
                                        <p:cTn id="17" dur="250" fill="hold"/>
                                        <p:tgtEl>
                                          <p:spTgt spid="31"/>
                                        </p:tgtEl>
                                        <p:attrNameLst>
                                          <p:attrName>ppt_x</p:attrName>
                                        </p:attrNameLst>
                                      </p:cBhvr>
                                      <p:tavLst>
                                        <p:tav tm="0">
                                          <p:val>
                                            <p:strVal val="#ppt_x"/>
                                          </p:val>
                                        </p:tav>
                                        <p:tav tm="100000">
                                          <p:val>
                                            <p:strVal val="#ppt_x"/>
                                          </p:val>
                                        </p:tav>
                                      </p:tavLst>
                                    </p:anim>
                                    <p:anim calcmode="lin" valueType="num">
                                      <p:cBhvr additive="base">
                                        <p:cTn id="18" dur="250" fill="hold"/>
                                        <p:tgtEl>
                                          <p:spTgt spid="31"/>
                                        </p:tgtEl>
                                        <p:attrNameLst>
                                          <p:attrName>ppt_y</p:attrName>
                                        </p:attrNameLst>
                                      </p:cBhvr>
                                      <p:tavLst>
                                        <p:tav tm="0">
                                          <p:val>
                                            <p:strVal val="1+#ppt_h/2"/>
                                          </p:val>
                                        </p:tav>
                                        <p:tav tm="100000">
                                          <p:val>
                                            <p:strVal val="#ppt_y"/>
                                          </p:val>
                                        </p:tav>
                                      </p:tavLst>
                                    </p:anim>
                                  </p:childTnLst>
                                </p:cTn>
                              </p:par>
                            </p:childTnLst>
                          </p:cTn>
                        </p:par>
                        <p:par>
                          <p:cTn id="19" fill="hold">
                            <p:stCondLst>
                              <p:cond delay="1250"/>
                            </p:stCondLst>
                            <p:childTnLst>
                              <p:par>
                                <p:cTn id="20" presetID="2" presetClass="entr" presetSubtype="4" fill="hold" grpId="0" nodeType="afterEffect">
                                  <p:stCondLst>
                                    <p:cond delay="0"/>
                                  </p:stCondLst>
                                  <p:childTnLst>
                                    <p:set>
                                      <p:cBhvr>
                                        <p:cTn id="21" dur="1" fill="hold">
                                          <p:stCondLst>
                                            <p:cond delay="0"/>
                                          </p:stCondLst>
                                        </p:cTn>
                                        <p:tgtEl>
                                          <p:spTgt spid="32"/>
                                        </p:tgtEl>
                                        <p:attrNameLst>
                                          <p:attrName>style.visibility</p:attrName>
                                        </p:attrNameLst>
                                      </p:cBhvr>
                                      <p:to>
                                        <p:strVal val="visible"/>
                                      </p:to>
                                    </p:set>
                                    <p:anim calcmode="lin" valueType="num">
                                      <p:cBhvr additive="base">
                                        <p:cTn id="22" dur="250" fill="hold"/>
                                        <p:tgtEl>
                                          <p:spTgt spid="32"/>
                                        </p:tgtEl>
                                        <p:attrNameLst>
                                          <p:attrName>ppt_x</p:attrName>
                                        </p:attrNameLst>
                                      </p:cBhvr>
                                      <p:tavLst>
                                        <p:tav tm="0">
                                          <p:val>
                                            <p:strVal val="#ppt_x"/>
                                          </p:val>
                                        </p:tav>
                                        <p:tav tm="100000">
                                          <p:val>
                                            <p:strVal val="#ppt_x"/>
                                          </p:val>
                                        </p:tav>
                                      </p:tavLst>
                                    </p:anim>
                                    <p:anim calcmode="lin" valueType="num">
                                      <p:cBhvr additive="base">
                                        <p:cTn id="23" dur="250" fill="hold"/>
                                        <p:tgtEl>
                                          <p:spTgt spid="32"/>
                                        </p:tgtEl>
                                        <p:attrNameLst>
                                          <p:attrName>ppt_y</p:attrName>
                                        </p:attrNameLst>
                                      </p:cBhvr>
                                      <p:tavLst>
                                        <p:tav tm="0">
                                          <p:val>
                                            <p:strVal val="1+#ppt_h/2"/>
                                          </p:val>
                                        </p:tav>
                                        <p:tav tm="100000">
                                          <p:val>
                                            <p:strVal val="#ppt_y"/>
                                          </p:val>
                                        </p:tav>
                                      </p:tavLst>
                                    </p:anim>
                                  </p:childTnLst>
                                </p:cTn>
                              </p:par>
                            </p:childTnLst>
                          </p:cTn>
                        </p:par>
                        <p:par>
                          <p:cTn id="24" fill="hold">
                            <p:stCondLst>
                              <p:cond delay="1500"/>
                            </p:stCondLst>
                            <p:childTnLst>
                              <p:par>
                                <p:cTn id="25" presetID="2" presetClass="entr" presetSubtype="4" fill="hold" grpId="0" nodeType="afterEffect">
                                  <p:stCondLst>
                                    <p:cond delay="0"/>
                                  </p:stCondLst>
                                  <p:childTnLst>
                                    <p:set>
                                      <p:cBhvr>
                                        <p:cTn id="26" dur="1" fill="hold">
                                          <p:stCondLst>
                                            <p:cond delay="0"/>
                                          </p:stCondLst>
                                        </p:cTn>
                                        <p:tgtEl>
                                          <p:spTgt spid="33"/>
                                        </p:tgtEl>
                                        <p:attrNameLst>
                                          <p:attrName>style.visibility</p:attrName>
                                        </p:attrNameLst>
                                      </p:cBhvr>
                                      <p:to>
                                        <p:strVal val="visible"/>
                                      </p:to>
                                    </p:set>
                                    <p:anim calcmode="lin" valueType="num">
                                      <p:cBhvr additive="base">
                                        <p:cTn id="27" dur="250" fill="hold"/>
                                        <p:tgtEl>
                                          <p:spTgt spid="33"/>
                                        </p:tgtEl>
                                        <p:attrNameLst>
                                          <p:attrName>ppt_x</p:attrName>
                                        </p:attrNameLst>
                                      </p:cBhvr>
                                      <p:tavLst>
                                        <p:tav tm="0">
                                          <p:val>
                                            <p:strVal val="#ppt_x"/>
                                          </p:val>
                                        </p:tav>
                                        <p:tav tm="100000">
                                          <p:val>
                                            <p:strVal val="#ppt_x"/>
                                          </p:val>
                                        </p:tav>
                                      </p:tavLst>
                                    </p:anim>
                                    <p:anim calcmode="lin" valueType="num">
                                      <p:cBhvr additive="base">
                                        <p:cTn id="28" dur="250" fill="hold"/>
                                        <p:tgtEl>
                                          <p:spTgt spid="33"/>
                                        </p:tgtEl>
                                        <p:attrNameLst>
                                          <p:attrName>ppt_y</p:attrName>
                                        </p:attrNameLst>
                                      </p:cBhvr>
                                      <p:tavLst>
                                        <p:tav tm="0">
                                          <p:val>
                                            <p:strVal val="1+#ppt_h/2"/>
                                          </p:val>
                                        </p:tav>
                                        <p:tav tm="100000">
                                          <p:val>
                                            <p:strVal val="#ppt_y"/>
                                          </p:val>
                                        </p:tav>
                                      </p:tavLst>
                                    </p:anim>
                                  </p:childTnLst>
                                </p:cTn>
                              </p:par>
                            </p:childTnLst>
                          </p:cTn>
                        </p:par>
                        <p:par>
                          <p:cTn id="29" fill="hold">
                            <p:stCondLst>
                              <p:cond delay="1750"/>
                            </p:stCondLst>
                            <p:childTnLst>
                              <p:par>
                                <p:cTn id="30" presetID="2" presetClass="entr" presetSubtype="4" fill="hold" grpId="0" nodeType="afterEffect">
                                  <p:stCondLst>
                                    <p:cond delay="0"/>
                                  </p:stCondLst>
                                  <p:childTnLst>
                                    <p:set>
                                      <p:cBhvr>
                                        <p:cTn id="31" dur="1" fill="hold">
                                          <p:stCondLst>
                                            <p:cond delay="0"/>
                                          </p:stCondLst>
                                        </p:cTn>
                                        <p:tgtEl>
                                          <p:spTgt spid="34"/>
                                        </p:tgtEl>
                                        <p:attrNameLst>
                                          <p:attrName>style.visibility</p:attrName>
                                        </p:attrNameLst>
                                      </p:cBhvr>
                                      <p:to>
                                        <p:strVal val="visible"/>
                                      </p:to>
                                    </p:set>
                                    <p:anim calcmode="lin" valueType="num">
                                      <p:cBhvr additive="base">
                                        <p:cTn id="32" dur="250" fill="hold"/>
                                        <p:tgtEl>
                                          <p:spTgt spid="34"/>
                                        </p:tgtEl>
                                        <p:attrNameLst>
                                          <p:attrName>ppt_x</p:attrName>
                                        </p:attrNameLst>
                                      </p:cBhvr>
                                      <p:tavLst>
                                        <p:tav tm="0">
                                          <p:val>
                                            <p:strVal val="#ppt_x"/>
                                          </p:val>
                                        </p:tav>
                                        <p:tav tm="100000">
                                          <p:val>
                                            <p:strVal val="#ppt_x"/>
                                          </p:val>
                                        </p:tav>
                                      </p:tavLst>
                                    </p:anim>
                                    <p:anim calcmode="lin" valueType="num">
                                      <p:cBhvr additive="base">
                                        <p:cTn id="33" dur="250" fill="hold"/>
                                        <p:tgtEl>
                                          <p:spTgt spid="34"/>
                                        </p:tgtEl>
                                        <p:attrNameLst>
                                          <p:attrName>ppt_y</p:attrName>
                                        </p:attrNameLst>
                                      </p:cBhvr>
                                      <p:tavLst>
                                        <p:tav tm="0">
                                          <p:val>
                                            <p:strVal val="1+#ppt_h/2"/>
                                          </p:val>
                                        </p:tav>
                                        <p:tav tm="100000">
                                          <p:val>
                                            <p:strVal val="#ppt_y"/>
                                          </p:val>
                                        </p:tav>
                                      </p:tavLst>
                                    </p:anim>
                                  </p:childTnLst>
                                </p:cTn>
                              </p:par>
                            </p:childTnLst>
                          </p:cTn>
                        </p:par>
                        <p:par>
                          <p:cTn id="34" fill="hold">
                            <p:stCondLst>
                              <p:cond delay="2000"/>
                            </p:stCondLst>
                            <p:childTnLst>
                              <p:par>
                                <p:cTn id="35" presetID="2" presetClass="entr" presetSubtype="4" fill="hold" grpId="0" nodeType="afterEffect">
                                  <p:stCondLst>
                                    <p:cond delay="0"/>
                                  </p:stCondLst>
                                  <p:childTnLst>
                                    <p:set>
                                      <p:cBhvr>
                                        <p:cTn id="36" dur="1" fill="hold">
                                          <p:stCondLst>
                                            <p:cond delay="0"/>
                                          </p:stCondLst>
                                        </p:cTn>
                                        <p:tgtEl>
                                          <p:spTgt spid="35"/>
                                        </p:tgtEl>
                                        <p:attrNameLst>
                                          <p:attrName>style.visibility</p:attrName>
                                        </p:attrNameLst>
                                      </p:cBhvr>
                                      <p:to>
                                        <p:strVal val="visible"/>
                                      </p:to>
                                    </p:set>
                                    <p:anim calcmode="lin" valueType="num">
                                      <p:cBhvr additive="base">
                                        <p:cTn id="37" dur="250" fill="hold"/>
                                        <p:tgtEl>
                                          <p:spTgt spid="35"/>
                                        </p:tgtEl>
                                        <p:attrNameLst>
                                          <p:attrName>ppt_x</p:attrName>
                                        </p:attrNameLst>
                                      </p:cBhvr>
                                      <p:tavLst>
                                        <p:tav tm="0">
                                          <p:val>
                                            <p:strVal val="#ppt_x"/>
                                          </p:val>
                                        </p:tav>
                                        <p:tav tm="100000">
                                          <p:val>
                                            <p:strVal val="#ppt_x"/>
                                          </p:val>
                                        </p:tav>
                                      </p:tavLst>
                                    </p:anim>
                                    <p:anim calcmode="lin" valueType="num">
                                      <p:cBhvr additive="base">
                                        <p:cTn id="38" dur="250" fill="hold"/>
                                        <p:tgtEl>
                                          <p:spTgt spid="35"/>
                                        </p:tgtEl>
                                        <p:attrNameLst>
                                          <p:attrName>ppt_y</p:attrName>
                                        </p:attrNameLst>
                                      </p:cBhvr>
                                      <p:tavLst>
                                        <p:tav tm="0">
                                          <p:val>
                                            <p:strVal val="1+#ppt_h/2"/>
                                          </p:val>
                                        </p:tav>
                                        <p:tav tm="100000">
                                          <p:val>
                                            <p:strVal val="#ppt_y"/>
                                          </p:val>
                                        </p:tav>
                                      </p:tavLst>
                                    </p:anim>
                                  </p:childTnLst>
                                </p:cTn>
                              </p:par>
                            </p:childTnLst>
                          </p:cTn>
                        </p:par>
                        <p:par>
                          <p:cTn id="39" fill="hold">
                            <p:stCondLst>
                              <p:cond delay="2250"/>
                            </p:stCondLst>
                            <p:childTnLst>
                              <p:par>
                                <p:cTn id="40" presetID="2" presetClass="entr" presetSubtype="4" fill="hold" grpId="0" nodeType="afterEffect">
                                  <p:stCondLst>
                                    <p:cond delay="0"/>
                                  </p:stCondLst>
                                  <p:childTnLst>
                                    <p:set>
                                      <p:cBhvr>
                                        <p:cTn id="41" dur="1" fill="hold">
                                          <p:stCondLst>
                                            <p:cond delay="0"/>
                                          </p:stCondLst>
                                        </p:cTn>
                                        <p:tgtEl>
                                          <p:spTgt spid="36"/>
                                        </p:tgtEl>
                                        <p:attrNameLst>
                                          <p:attrName>style.visibility</p:attrName>
                                        </p:attrNameLst>
                                      </p:cBhvr>
                                      <p:to>
                                        <p:strVal val="visible"/>
                                      </p:to>
                                    </p:set>
                                    <p:anim calcmode="lin" valueType="num">
                                      <p:cBhvr additive="base">
                                        <p:cTn id="42" dur="250" fill="hold"/>
                                        <p:tgtEl>
                                          <p:spTgt spid="36"/>
                                        </p:tgtEl>
                                        <p:attrNameLst>
                                          <p:attrName>ppt_x</p:attrName>
                                        </p:attrNameLst>
                                      </p:cBhvr>
                                      <p:tavLst>
                                        <p:tav tm="0">
                                          <p:val>
                                            <p:strVal val="#ppt_x"/>
                                          </p:val>
                                        </p:tav>
                                        <p:tav tm="100000">
                                          <p:val>
                                            <p:strVal val="#ppt_x"/>
                                          </p:val>
                                        </p:tav>
                                      </p:tavLst>
                                    </p:anim>
                                    <p:anim calcmode="lin" valueType="num">
                                      <p:cBhvr additive="base">
                                        <p:cTn id="43" dur="250" fill="hold"/>
                                        <p:tgtEl>
                                          <p:spTgt spid="3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32" grpId="0"/>
      <p:bldP spid="33" grpId="0"/>
      <p:bldP spid="34" grpId="0"/>
      <p:bldP spid="35" grpId="0"/>
      <p:bldP spid="36"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id="{F0FC0F70-AC76-4EA2-86EB-0B407A4ACBB5}"/>
              </a:ext>
            </a:extLst>
          </p:cNvPr>
          <p:cNvGrpSpPr/>
          <p:nvPr/>
        </p:nvGrpSpPr>
        <p:grpSpPr>
          <a:xfrm>
            <a:off x="0" y="153586"/>
            <a:ext cx="12190413" cy="761717"/>
            <a:chOff x="0" y="576496"/>
            <a:chExt cx="12190413" cy="761717"/>
          </a:xfrm>
        </p:grpSpPr>
        <p:sp>
          <p:nvSpPr>
            <p:cNvPr id="11" name="矩形 10">
              <a:extLst>
                <a:ext uri="{FF2B5EF4-FFF2-40B4-BE49-F238E27FC236}">
                  <a16:creationId xmlns:a16="http://schemas.microsoft.com/office/drawing/2014/main" id="{84C0791A-6676-4043-BBF1-DD2993D19C98}"/>
                </a:ext>
              </a:extLst>
            </p:cNvPr>
            <p:cNvSpPr/>
            <p:nvPr/>
          </p:nvSpPr>
          <p:spPr>
            <a:xfrm flipV="1">
              <a:off x="0" y="1292494"/>
              <a:ext cx="12190413" cy="45719"/>
            </a:xfrm>
            <a:prstGeom prst="rect">
              <a:avLst/>
            </a:prstGeom>
            <a:solidFill>
              <a:srgbClr val="EB73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8">
              <a:extLst>
                <a:ext uri="{FF2B5EF4-FFF2-40B4-BE49-F238E27FC236}">
                  <a16:creationId xmlns:a16="http://schemas.microsoft.com/office/drawing/2014/main" id="{E9BB0E5B-E5F4-4490-B3C7-C915B81DF5B6}"/>
                </a:ext>
              </a:extLst>
            </p:cNvPr>
            <p:cNvSpPr txBox="1">
              <a:spLocks noChangeArrowheads="1"/>
            </p:cNvSpPr>
            <p:nvPr/>
          </p:nvSpPr>
          <p:spPr bwMode="auto">
            <a:xfrm>
              <a:off x="1474626" y="576496"/>
              <a:ext cx="3255323"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600" dirty="0">
                  <a:solidFill>
                    <a:srgbClr val="EB738F"/>
                  </a:solidFill>
                  <a:latin typeface="华文中宋" panose="02010600040101010101" pitchFamily="2" charset="-122"/>
                  <a:ea typeface="华文中宋" panose="02010600040101010101" pitchFamily="2" charset="-122"/>
                  <a:sym typeface="Arial" panose="020B0604020202020204" pitchFamily="34" charset="0"/>
                </a:rPr>
                <a:t>年度工作概述</a:t>
              </a:r>
            </a:p>
          </p:txBody>
        </p:sp>
      </p:grpSp>
      <p:grpSp>
        <p:nvGrpSpPr>
          <p:cNvPr id="5" name="组合 4">
            <a:extLst>
              <a:ext uri="{FF2B5EF4-FFF2-40B4-BE49-F238E27FC236}">
                <a16:creationId xmlns:a16="http://schemas.microsoft.com/office/drawing/2014/main" id="{37BBAED8-DF64-412F-B5B0-F2E0480174A4}"/>
              </a:ext>
            </a:extLst>
          </p:cNvPr>
          <p:cNvGrpSpPr/>
          <p:nvPr/>
        </p:nvGrpSpPr>
        <p:grpSpPr>
          <a:xfrm>
            <a:off x="4936453" y="2175333"/>
            <a:ext cx="5970501" cy="3587324"/>
            <a:chOff x="5231751" y="2520909"/>
            <a:chExt cx="5457564" cy="3279130"/>
          </a:xfrm>
          <a:solidFill>
            <a:srgbClr val="EB738F"/>
          </a:solidFill>
        </p:grpSpPr>
        <p:sp>
          <p:nvSpPr>
            <p:cNvPr id="6" name="Rectangle 23">
              <a:extLst>
                <a:ext uri="{FF2B5EF4-FFF2-40B4-BE49-F238E27FC236}">
                  <a16:creationId xmlns:a16="http://schemas.microsoft.com/office/drawing/2014/main" id="{0312D05C-CC58-40A6-926F-F65E8F42E925}"/>
                </a:ext>
              </a:extLst>
            </p:cNvPr>
            <p:cNvSpPr/>
            <p:nvPr/>
          </p:nvSpPr>
          <p:spPr>
            <a:xfrm>
              <a:off x="6357433" y="2768251"/>
              <a:ext cx="4331882" cy="422002"/>
            </a:xfrm>
            <a:prstGeom prst="rect">
              <a:avLst/>
            </a:prstGeom>
            <a:grpFill/>
          </p:spPr>
          <p:txBody>
            <a:bodyPr wrap="square">
              <a:spAutoFit/>
            </a:bodyPr>
            <a:lstStyle/>
            <a:p>
              <a:pPr lvl="0"/>
              <a:r>
                <a:rPr lang="zh-CN" altLang="en-US" sz="1200" dirty="0">
                  <a:solidFill>
                    <a:schemeClr val="bg1"/>
                  </a:solidFill>
                  <a:latin typeface="微软雅黑" panose="020B0503020204020204" pitchFamily="34" charset="-122"/>
                  <a:ea typeface="微软雅黑" panose="020B0503020204020204" pitchFamily="34" charset="-122"/>
                  <a:cs typeface="Lato Regular"/>
                </a:rPr>
                <a:t>点击此处更换</a:t>
              </a:r>
              <a:r>
                <a:rPr lang="zh-CN" altLang="en-US" sz="1200" dirty="0" smtClean="0">
                  <a:solidFill>
                    <a:schemeClr val="bg1"/>
                  </a:solidFill>
                  <a:latin typeface="微软雅黑" panose="020B0503020204020204" pitchFamily="34" charset="-122"/>
                  <a:ea typeface="微软雅黑" panose="020B0503020204020204" pitchFamily="34" charset="-122"/>
                  <a:cs typeface="Lato Regular"/>
                </a:rPr>
                <a:t>文本点击</a:t>
              </a:r>
              <a:r>
                <a:rPr lang="zh-CN" altLang="en-US" sz="1200" dirty="0">
                  <a:solidFill>
                    <a:schemeClr val="bg1"/>
                  </a:solidFill>
                  <a:latin typeface="微软雅黑" panose="020B0503020204020204" pitchFamily="34" charset="-122"/>
                  <a:ea typeface="微软雅黑" panose="020B0503020204020204" pitchFamily="34" charset="-122"/>
                  <a:cs typeface="Lato Regular"/>
                </a:rPr>
                <a:t>此处更换</a:t>
              </a:r>
              <a:r>
                <a:rPr lang="zh-CN" altLang="en-US" sz="1200" dirty="0" smtClean="0">
                  <a:solidFill>
                    <a:schemeClr val="bg1"/>
                  </a:solidFill>
                  <a:latin typeface="微软雅黑" panose="020B0503020204020204" pitchFamily="34" charset="-122"/>
                  <a:ea typeface="微软雅黑" panose="020B0503020204020204" pitchFamily="34" charset="-122"/>
                  <a:cs typeface="Lato Regular"/>
                </a:rPr>
                <a:t>文本</a:t>
              </a:r>
              <a:endParaRPr lang="en-US" altLang="zh-CN" sz="1200" dirty="0">
                <a:solidFill>
                  <a:schemeClr val="bg1"/>
                </a:solidFill>
                <a:latin typeface="微软雅黑" panose="020B0503020204020204" pitchFamily="34" charset="-122"/>
                <a:ea typeface="微软雅黑" panose="020B0503020204020204" pitchFamily="34" charset="-122"/>
                <a:cs typeface="Lato Regular"/>
              </a:endParaRPr>
            </a:p>
            <a:p>
              <a:r>
                <a:rPr lang="zh-CN" altLang="en-US" sz="1200" dirty="0">
                  <a:solidFill>
                    <a:schemeClr val="bg1"/>
                  </a:solidFill>
                  <a:latin typeface="微软雅黑" panose="020B0503020204020204" pitchFamily="34" charset="-122"/>
                  <a:ea typeface="微软雅黑" panose="020B0503020204020204" pitchFamily="34" charset="-122"/>
                  <a:cs typeface="Lato Regular"/>
                </a:rPr>
                <a:t>点击此处更换</a:t>
              </a:r>
              <a:r>
                <a:rPr lang="zh-CN" altLang="en-US" sz="1200" dirty="0" smtClean="0">
                  <a:solidFill>
                    <a:schemeClr val="bg1"/>
                  </a:solidFill>
                  <a:latin typeface="微软雅黑" panose="020B0503020204020204" pitchFamily="34" charset="-122"/>
                  <a:ea typeface="微软雅黑" panose="020B0503020204020204" pitchFamily="34" charset="-122"/>
                  <a:cs typeface="Lato Regular"/>
                </a:rPr>
                <a:t>文本点击</a:t>
              </a:r>
              <a:r>
                <a:rPr lang="zh-CN" altLang="en-US" sz="1200" dirty="0">
                  <a:solidFill>
                    <a:schemeClr val="bg1"/>
                  </a:solidFill>
                  <a:latin typeface="微软雅黑" panose="020B0503020204020204" pitchFamily="34" charset="-122"/>
                  <a:ea typeface="微软雅黑" panose="020B0503020204020204" pitchFamily="34" charset="-122"/>
                  <a:cs typeface="Lato Regular"/>
                </a:rPr>
                <a:t>此处更换</a:t>
              </a:r>
              <a:r>
                <a:rPr lang="zh-CN" altLang="en-US" sz="1200" dirty="0" smtClean="0">
                  <a:solidFill>
                    <a:schemeClr val="bg1"/>
                  </a:solidFill>
                  <a:latin typeface="微软雅黑" panose="020B0503020204020204" pitchFamily="34" charset="-122"/>
                  <a:ea typeface="微软雅黑" panose="020B0503020204020204" pitchFamily="34" charset="-122"/>
                  <a:cs typeface="Lato Regular"/>
                </a:rPr>
                <a:t>文本</a:t>
              </a:r>
              <a:endParaRPr lang="en-US" altLang="zh-CN" sz="1200" dirty="0">
                <a:solidFill>
                  <a:schemeClr val="bg1"/>
                </a:solidFill>
                <a:latin typeface="微软雅黑" panose="020B0503020204020204" pitchFamily="34" charset="-122"/>
                <a:ea typeface="微软雅黑" panose="020B0503020204020204" pitchFamily="34" charset="-122"/>
                <a:cs typeface="Lato Regular"/>
              </a:endParaRPr>
            </a:p>
          </p:txBody>
        </p:sp>
        <p:sp>
          <p:nvSpPr>
            <p:cNvPr id="7" name="Freeform 5">
              <a:extLst>
                <a:ext uri="{FF2B5EF4-FFF2-40B4-BE49-F238E27FC236}">
                  <a16:creationId xmlns:a16="http://schemas.microsoft.com/office/drawing/2014/main" id="{142DCE62-3974-457A-9806-0376BBA713B9}"/>
                </a:ext>
              </a:extLst>
            </p:cNvPr>
            <p:cNvSpPr>
              <a:spLocks noEditPoints="1"/>
            </p:cNvSpPr>
            <p:nvPr/>
          </p:nvSpPr>
          <p:spPr bwMode="auto">
            <a:xfrm>
              <a:off x="5236658" y="5145239"/>
              <a:ext cx="327025" cy="327025"/>
            </a:xfrm>
            <a:custGeom>
              <a:avLst/>
              <a:gdLst>
                <a:gd name="T0" fmla="*/ 2147483647 w 1116"/>
                <a:gd name="T1" fmla="*/ 2147483647 h 1117"/>
                <a:gd name="T2" fmla="*/ 2147483647 w 1116"/>
                <a:gd name="T3" fmla="*/ 2147483647 h 1117"/>
                <a:gd name="T4" fmla="*/ 2147483647 w 1116"/>
                <a:gd name="T5" fmla="*/ 2147483647 h 1117"/>
                <a:gd name="T6" fmla="*/ 2147483647 w 1116"/>
                <a:gd name="T7" fmla="*/ 2147483647 h 1117"/>
                <a:gd name="T8" fmla="*/ 2147483647 w 1116"/>
                <a:gd name="T9" fmla="*/ 2147483647 h 1117"/>
                <a:gd name="T10" fmla="*/ 2147483647 w 1116"/>
                <a:gd name="T11" fmla="*/ 2147483647 h 1117"/>
                <a:gd name="T12" fmla="*/ 2147483647 w 1116"/>
                <a:gd name="T13" fmla="*/ 2147483647 h 1117"/>
                <a:gd name="T14" fmla="*/ 2147483647 w 1116"/>
                <a:gd name="T15" fmla="*/ 2147483647 h 1117"/>
                <a:gd name="T16" fmla="*/ 2147483647 w 1116"/>
                <a:gd name="T17" fmla="*/ 2147483647 h 1117"/>
                <a:gd name="T18" fmla="*/ 2147483647 w 1116"/>
                <a:gd name="T19" fmla="*/ 2147483647 h 1117"/>
                <a:gd name="T20" fmla="*/ 2147483647 w 1116"/>
                <a:gd name="T21" fmla="*/ 2147483647 h 1117"/>
                <a:gd name="T22" fmla="*/ 2147483647 w 1116"/>
                <a:gd name="T23" fmla="*/ 2147483647 h 1117"/>
                <a:gd name="T24" fmla="*/ 2147483647 w 1116"/>
                <a:gd name="T25" fmla="*/ 2147483647 h 1117"/>
                <a:gd name="T26" fmla="*/ 2147483647 w 1116"/>
                <a:gd name="T27" fmla="*/ 2147483647 h 1117"/>
                <a:gd name="T28" fmla="*/ 2147483647 w 1116"/>
                <a:gd name="T29" fmla="*/ 2147483647 h 1117"/>
                <a:gd name="T30" fmla="*/ 2147483647 w 1116"/>
                <a:gd name="T31" fmla="*/ 2147483647 h 1117"/>
                <a:gd name="T32" fmla="*/ 2147483647 w 1116"/>
                <a:gd name="T33" fmla="*/ 2147483647 h 1117"/>
                <a:gd name="T34" fmla="*/ 2147483647 w 1116"/>
                <a:gd name="T35" fmla="*/ 2147483647 h 1117"/>
                <a:gd name="T36" fmla="*/ 2147483647 w 1116"/>
                <a:gd name="T37" fmla="*/ 2147483647 h 1117"/>
                <a:gd name="T38" fmla="*/ 2147483647 w 1116"/>
                <a:gd name="T39" fmla="*/ 2147483647 h 1117"/>
                <a:gd name="T40" fmla="*/ 2147483647 w 1116"/>
                <a:gd name="T41" fmla="*/ 2147483647 h 1117"/>
                <a:gd name="T42" fmla="*/ 2147483647 w 1116"/>
                <a:gd name="T43" fmla="*/ 2147483647 h 1117"/>
                <a:gd name="T44" fmla="*/ 2147483647 w 1116"/>
                <a:gd name="T45" fmla="*/ 2147483647 h 1117"/>
                <a:gd name="T46" fmla="*/ 2147483647 w 1116"/>
                <a:gd name="T47" fmla="*/ 2147483647 h 1117"/>
                <a:gd name="T48" fmla="*/ 2147483647 w 1116"/>
                <a:gd name="T49" fmla="*/ 2147483647 h 1117"/>
                <a:gd name="T50" fmla="*/ 2147483647 w 1116"/>
                <a:gd name="T51" fmla="*/ 2147483647 h 1117"/>
                <a:gd name="T52" fmla="*/ 2147483647 w 1116"/>
                <a:gd name="T53" fmla="*/ 2147483647 h 1117"/>
                <a:gd name="T54" fmla="*/ 2147483647 w 1116"/>
                <a:gd name="T55" fmla="*/ 2147483647 h 1117"/>
                <a:gd name="T56" fmla="*/ 2147483647 w 1116"/>
                <a:gd name="T57" fmla="*/ 2147483647 h 1117"/>
                <a:gd name="T58" fmla="*/ 2147483647 w 1116"/>
                <a:gd name="T59" fmla="*/ 2147483647 h 1117"/>
                <a:gd name="T60" fmla="*/ 2147483647 w 1116"/>
                <a:gd name="T61" fmla="*/ 2147483647 h 1117"/>
                <a:gd name="T62" fmla="*/ 2147483647 w 1116"/>
                <a:gd name="T63" fmla="*/ 2147483647 h 1117"/>
                <a:gd name="T64" fmla="*/ 2147483647 w 1116"/>
                <a:gd name="T65" fmla="*/ 2147483647 h 1117"/>
                <a:gd name="T66" fmla="*/ 2147483647 w 1116"/>
                <a:gd name="T67" fmla="*/ 2147483647 h 1117"/>
                <a:gd name="T68" fmla="*/ 2147483647 w 1116"/>
                <a:gd name="T69" fmla="*/ 2147483647 h 1117"/>
                <a:gd name="T70" fmla="*/ 2147483647 w 1116"/>
                <a:gd name="T71" fmla="*/ 2147483647 h 1117"/>
                <a:gd name="T72" fmla="*/ 2147483647 w 1116"/>
                <a:gd name="T73" fmla="*/ 2147483647 h 1117"/>
                <a:gd name="T74" fmla="*/ 2147483647 w 1116"/>
                <a:gd name="T75" fmla="*/ 2147483647 h 1117"/>
                <a:gd name="T76" fmla="*/ 2147483647 w 1116"/>
                <a:gd name="T77" fmla="*/ 2147483647 h 1117"/>
                <a:gd name="T78" fmla="*/ 2147483647 w 1116"/>
                <a:gd name="T79" fmla="*/ 2147483647 h 1117"/>
                <a:gd name="T80" fmla="*/ 2147483647 w 1116"/>
                <a:gd name="T81" fmla="*/ 2147483647 h 1117"/>
                <a:gd name="T82" fmla="*/ 2147483647 w 1116"/>
                <a:gd name="T83" fmla="*/ 2147483647 h 1117"/>
                <a:gd name="T84" fmla="*/ 2147483647 w 1116"/>
                <a:gd name="T85" fmla="*/ 2147483647 h 1117"/>
                <a:gd name="T86" fmla="*/ 2147483647 w 1116"/>
                <a:gd name="T87" fmla="*/ 2147483647 h 1117"/>
                <a:gd name="T88" fmla="*/ 2147483647 w 1116"/>
                <a:gd name="T89" fmla="*/ 2147483647 h 1117"/>
                <a:gd name="T90" fmla="*/ 2147483647 w 1116"/>
                <a:gd name="T91" fmla="*/ 2147483647 h 1117"/>
                <a:gd name="T92" fmla="*/ 2147483647 w 1116"/>
                <a:gd name="T93" fmla="*/ 2147483647 h 1117"/>
                <a:gd name="T94" fmla="*/ 2147483647 w 1116"/>
                <a:gd name="T95" fmla="*/ 2147483647 h 1117"/>
                <a:gd name="T96" fmla="*/ 2147483647 w 1116"/>
                <a:gd name="T97" fmla="*/ 2147483647 h 1117"/>
                <a:gd name="T98" fmla="*/ 0 w 1116"/>
                <a:gd name="T99" fmla="*/ 2147483647 h 1117"/>
                <a:gd name="T100" fmla="*/ 2147483647 w 1116"/>
                <a:gd name="T101" fmla="*/ 2147483647 h 1117"/>
                <a:gd name="T102" fmla="*/ 2147483647 w 1116"/>
                <a:gd name="T103" fmla="*/ 2147483647 h 1117"/>
                <a:gd name="T104" fmla="*/ 2147483647 w 1116"/>
                <a:gd name="T105" fmla="*/ 2147483647 h 1117"/>
                <a:gd name="T106" fmla="*/ 2147483647 w 1116"/>
                <a:gd name="T107" fmla="*/ 2147483647 h 1117"/>
                <a:gd name="T108" fmla="*/ 2147483647 w 1116"/>
                <a:gd name="T109" fmla="*/ 2147483647 h 1117"/>
                <a:gd name="T110" fmla="*/ 2147483647 w 1116"/>
                <a:gd name="T111" fmla="*/ 2147483647 h 1117"/>
                <a:gd name="T112" fmla="*/ 2147483647 w 1116"/>
                <a:gd name="T113" fmla="*/ 2147483647 h 1117"/>
                <a:gd name="T114" fmla="*/ 2147483647 w 1116"/>
                <a:gd name="T115" fmla="*/ 2147483647 h 1117"/>
                <a:gd name="T116" fmla="*/ 2147483647 w 1116"/>
                <a:gd name="T117" fmla="*/ 2147483647 h 1117"/>
                <a:gd name="T118" fmla="*/ 2147483647 w 1116"/>
                <a:gd name="T119" fmla="*/ 2147483647 h 111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116"/>
                <a:gd name="T181" fmla="*/ 0 h 1117"/>
                <a:gd name="T182" fmla="*/ 1116 w 1116"/>
                <a:gd name="T183" fmla="*/ 1117 h 111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116" h="1117">
                  <a:moveTo>
                    <a:pt x="900" y="903"/>
                  </a:moveTo>
                  <a:lnTo>
                    <a:pt x="871" y="883"/>
                  </a:lnTo>
                  <a:lnTo>
                    <a:pt x="840" y="864"/>
                  </a:lnTo>
                  <a:lnTo>
                    <a:pt x="823" y="856"/>
                  </a:lnTo>
                  <a:lnTo>
                    <a:pt x="807" y="848"/>
                  </a:lnTo>
                  <a:lnTo>
                    <a:pt x="790" y="841"/>
                  </a:lnTo>
                  <a:lnTo>
                    <a:pt x="774" y="834"/>
                  </a:lnTo>
                  <a:lnTo>
                    <a:pt x="784" y="804"/>
                  </a:lnTo>
                  <a:lnTo>
                    <a:pt x="795" y="774"/>
                  </a:lnTo>
                  <a:lnTo>
                    <a:pt x="804" y="742"/>
                  </a:lnTo>
                  <a:lnTo>
                    <a:pt x="811" y="710"/>
                  </a:lnTo>
                  <a:lnTo>
                    <a:pt x="818" y="677"/>
                  </a:lnTo>
                  <a:lnTo>
                    <a:pt x="822" y="645"/>
                  </a:lnTo>
                  <a:lnTo>
                    <a:pt x="825" y="610"/>
                  </a:lnTo>
                  <a:lnTo>
                    <a:pt x="828" y="577"/>
                  </a:lnTo>
                  <a:lnTo>
                    <a:pt x="1043" y="577"/>
                  </a:lnTo>
                  <a:lnTo>
                    <a:pt x="1041" y="601"/>
                  </a:lnTo>
                  <a:lnTo>
                    <a:pt x="1039" y="623"/>
                  </a:lnTo>
                  <a:lnTo>
                    <a:pt x="1035" y="647"/>
                  </a:lnTo>
                  <a:lnTo>
                    <a:pt x="1031" y="670"/>
                  </a:lnTo>
                  <a:lnTo>
                    <a:pt x="1025" y="691"/>
                  </a:lnTo>
                  <a:lnTo>
                    <a:pt x="1018" y="714"/>
                  </a:lnTo>
                  <a:lnTo>
                    <a:pt x="1010" y="735"/>
                  </a:lnTo>
                  <a:lnTo>
                    <a:pt x="1002" y="756"/>
                  </a:lnTo>
                  <a:lnTo>
                    <a:pt x="992" y="777"/>
                  </a:lnTo>
                  <a:lnTo>
                    <a:pt x="981" y="796"/>
                  </a:lnTo>
                  <a:lnTo>
                    <a:pt x="970" y="816"/>
                  </a:lnTo>
                  <a:lnTo>
                    <a:pt x="957" y="834"/>
                  </a:lnTo>
                  <a:lnTo>
                    <a:pt x="944" y="852"/>
                  </a:lnTo>
                  <a:lnTo>
                    <a:pt x="930" y="870"/>
                  </a:lnTo>
                  <a:lnTo>
                    <a:pt x="916" y="887"/>
                  </a:lnTo>
                  <a:lnTo>
                    <a:pt x="900" y="903"/>
                  </a:lnTo>
                  <a:close/>
                  <a:moveTo>
                    <a:pt x="73" y="577"/>
                  </a:moveTo>
                  <a:lnTo>
                    <a:pt x="289" y="577"/>
                  </a:lnTo>
                  <a:lnTo>
                    <a:pt x="291" y="610"/>
                  </a:lnTo>
                  <a:lnTo>
                    <a:pt x="294" y="645"/>
                  </a:lnTo>
                  <a:lnTo>
                    <a:pt x="298" y="677"/>
                  </a:lnTo>
                  <a:lnTo>
                    <a:pt x="305" y="710"/>
                  </a:lnTo>
                  <a:lnTo>
                    <a:pt x="312" y="742"/>
                  </a:lnTo>
                  <a:lnTo>
                    <a:pt x="321" y="774"/>
                  </a:lnTo>
                  <a:lnTo>
                    <a:pt x="331" y="804"/>
                  </a:lnTo>
                  <a:lnTo>
                    <a:pt x="343" y="834"/>
                  </a:lnTo>
                  <a:lnTo>
                    <a:pt x="325" y="841"/>
                  </a:lnTo>
                  <a:lnTo>
                    <a:pt x="309" y="848"/>
                  </a:lnTo>
                  <a:lnTo>
                    <a:pt x="293" y="856"/>
                  </a:lnTo>
                  <a:lnTo>
                    <a:pt x="277" y="864"/>
                  </a:lnTo>
                  <a:lnTo>
                    <a:pt x="245" y="883"/>
                  </a:lnTo>
                  <a:lnTo>
                    <a:pt x="215" y="903"/>
                  </a:lnTo>
                  <a:lnTo>
                    <a:pt x="200" y="887"/>
                  </a:lnTo>
                  <a:lnTo>
                    <a:pt x="185" y="870"/>
                  </a:lnTo>
                  <a:lnTo>
                    <a:pt x="171" y="852"/>
                  </a:lnTo>
                  <a:lnTo>
                    <a:pt x="158" y="834"/>
                  </a:lnTo>
                  <a:lnTo>
                    <a:pt x="146" y="816"/>
                  </a:lnTo>
                  <a:lnTo>
                    <a:pt x="134" y="796"/>
                  </a:lnTo>
                  <a:lnTo>
                    <a:pt x="123" y="777"/>
                  </a:lnTo>
                  <a:lnTo>
                    <a:pt x="114" y="756"/>
                  </a:lnTo>
                  <a:lnTo>
                    <a:pt x="105" y="735"/>
                  </a:lnTo>
                  <a:lnTo>
                    <a:pt x="98" y="714"/>
                  </a:lnTo>
                  <a:lnTo>
                    <a:pt x="91" y="691"/>
                  </a:lnTo>
                  <a:lnTo>
                    <a:pt x="86" y="670"/>
                  </a:lnTo>
                  <a:lnTo>
                    <a:pt x="80" y="647"/>
                  </a:lnTo>
                  <a:lnTo>
                    <a:pt x="77" y="623"/>
                  </a:lnTo>
                  <a:lnTo>
                    <a:pt x="75" y="601"/>
                  </a:lnTo>
                  <a:lnTo>
                    <a:pt x="73" y="577"/>
                  </a:lnTo>
                  <a:close/>
                  <a:moveTo>
                    <a:pt x="196" y="236"/>
                  </a:moveTo>
                  <a:lnTo>
                    <a:pt x="211" y="248"/>
                  </a:lnTo>
                  <a:lnTo>
                    <a:pt x="227" y="258"/>
                  </a:lnTo>
                  <a:lnTo>
                    <a:pt x="243" y="269"/>
                  </a:lnTo>
                  <a:lnTo>
                    <a:pt x="260" y="280"/>
                  </a:lnTo>
                  <a:lnTo>
                    <a:pt x="277" y="290"/>
                  </a:lnTo>
                  <a:lnTo>
                    <a:pt x="294" y="298"/>
                  </a:lnTo>
                  <a:lnTo>
                    <a:pt x="312" y="307"/>
                  </a:lnTo>
                  <a:lnTo>
                    <a:pt x="330" y="315"/>
                  </a:lnTo>
                  <a:lnTo>
                    <a:pt x="321" y="342"/>
                  </a:lnTo>
                  <a:lnTo>
                    <a:pt x="314" y="369"/>
                  </a:lnTo>
                  <a:lnTo>
                    <a:pt x="306" y="396"/>
                  </a:lnTo>
                  <a:lnTo>
                    <a:pt x="301" y="424"/>
                  </a:lnTo>
                  <a:lnTo>
                    <a:pt x="296" y="453"/>
                  </a:lnTo>
                  <a:lnTo>
                    <a:pt x="293" y="482"/>
                  </a:lnTo>
                  <a:lnTo>
                    <a:pt x="290" y="511"/>
                  </a:lnTo>
                  <a:lnTo>
                    <a:pt x="289" y="540"/>
                  </a:lnTo>
                  <a:lnTo>
                    <a:pt x="73" y="540"/>
                  </a:lnTo>
                  <a:lnTo>
                    <a:pt x="74" y="519"/>
                  </a:lnTo>
                  <a:lnTo>
                    <a:pt x="76" y="497"/>
                  </a:lnTo>
                  <a:lnTo>
                    <a:pt x="79" y="477"/>
                  </a:lnTo>
                  <a:lnTo>
                    <a:pt x="83" y="455"/>
                  </a:lnTo>
                  <a:lnTo>
                    <a:pt x="89" y="434"/>
                  </a:lnTo>
                  <a:lnTo>
                    <a:pt x="94" y="415"/>
                  </a:lnTo>
                  <a:lnTo>
                    <a:pt x="101" y="394"/>
                  </a:lnTo>
                  <a:lnTo>
                    <a:pt x="108" y="375"/>
                  </a:lnTo>
                  <a:lnTo>
                    <a:pt x="117" y="356"/>
                  </a:lnTo>
                  <a:lnTo>
                    <a:pt x="126" y="337"/>
                  </a:lnTo>
                  <a:lnTo>
                    <a:pt x="135" y="319"/>
                  </a:lnTo>
                  <a:lnTo>
                    <a:pt x="146" y="302"/>
                  </a:lnTo>
                  <a:lnTo>
                    <a:pt x="158" y="284"/>
                  </a:lnTo>
                  <a:lnTo>
                    <a:pt x="170" y="268"/>
                  </a:lnTo>
                  <a:lnTo>
                    <a:pt x="182" y="252"/>
                  </a:lnTo>
                  <a:lnTo>
                    <a:pt x="196" y="236"/>
                  </a:lnTo>
                  <a:close/>
                  <a:moveTo>
                    <a:pt x="576" y="540"/>
                  </a:moveTo>
                  <a:lnTo>
                    <a:pt x="576" y="360"/>
                  </a:lnTo>
                  <a:lnTo>
                    <a:pt x="599" y="359"/>
                  </a:lnTo>
                  <a:lnTo>
                    <a:pt x="621" y="357"/>
                  </a:lnTo>
                  <a:lnTo>
                    <a:pt x="644" y="353"/>
                  </a:lnTo>
                  <a:lnTo>
                    <a:pt x="667" y="350"/>
                  </a:lnTo>
                  <a:lnTo>
                    <a:pt x="688" y="346"/>
                  </a:lnTo>
                  <a:lnTo>
                    <a:pt x="710" y="340"/>
                  </a:lnTo>
                  <a:lnTo>
                    <a:pt x="732" y="334"/>
                  </a:lnTo>
                  <a:lnTo>
                    <a:pt x="752" y="328"/>
                  </a:lnTo>
                  <a:lnTo>
                    <a:pt x="761" y="352"/>
                  </a:lnTo>
                  <a:lnTo>
                    <a:pt x="768" y="378"/>
                  </a:lnTo>
                  <a:lnTo>
                    <a:pt x="775" y="404"/>
                  </a:lnTo>
                  <a:lnTo>
                    <a:pt x="780" y="430"/>
                  </a:lnTo>
                  <a:lnTo>
                    <a:pt x="784" y="457"/>
                  </a:lnTo>
                  <a:lnTo>
                    <a:pt x="788" y="485"/>
                  </a:lnTo>
                  <a:lnTo>
                    <a:pt x="790" y="512"/>
                  </a:lnTo>
                  <a:lnTo>
                    <a:pt x="791" y="540"/>
                  </a:lnTo>
                  <a:lnTo>
                    <a:pt x="576" y="540"/>
                  </a:lnTo>
                  <a:close/>
                  <a:moveTo>
                    <a:pt x="739" y="821"/>
                  </a:moveTo>
                  <a:lnTo>
                    <a:pt x="720" y="816"/>
                  </a:lnTo>
                  <a:lnTo>
                    <a:pt x="700" y="810"/>
                  </a:lnTo>
                  <a:lnTo>
                    <a:pt x="680" y="806"/>
                  </a:lnTo>
                  <a:lnTo>
                    <a:pt x="659" y="802"/>
                  </a:lnTo>
                  <a:lnTo>
                    <a:pt x="639" y="798"/>
                  </a:lnTo>
                  <a:lnTo>
                    <a:pt x="618" y="796"/>
                  </a:lnTo>
                  <a:lnTo>
                    <a:pt x="598" y="794"/>
                  </a:lnTo>
                  <a:lnTo>
                    <a:pt x="576" y="794"/>
                  </a:lnTo>
                  <a:lnTo>
                    <a:pt x="576" y="577"/>
                  </a:lnTo>
                  <a:lnTo>
                    <a:pt x="791" y="577"/>
                  </a:lnTo>
                  <a:lnTo>
                    <a:pt x="790" y="609"/>
                  </a:lnTo>
                  <a:lnTo>
                    <a:pt x="787" y="642"/>
                  </a:lnTo>
                  <a:lnTo>
                    <a:pt x="782" y="673"/>
                  </a:lnTo>
                  <a:lnTo>
                    <a:pt x="776" y="704"/>
                  </a:lnTo>
                  <a:lnTo>
                    <a:pt x="769" y="735"/>
                  </a:lnTo>
                  <a:lnTo>
                    <a:pt x="761" y="764"/>
                  </a:lnTo>
                  <a:lnTo>
                    <a:pt x="751" y="793"/>
                  </a:lnTo>
                  <a:lnTo>
                    <a:pt x="739" y="821"/>
                  </a:lnTo>
                  <a:close/>
                  <a:moveTo>
                    <a:pt x="759" y="866"/>
                  </a:moveTo>
                  <a:lnTo>
                    <a:pt x="789" y="879"/>
                  </a:lnTo>
                  <a:lnTo>
                    <a:pt x="818" y="893"/>
                  </a:lnTo>
                  <a:lnTo>
                    <a:pt x="846" y="910"/>
                  </a:lnTo>
                  <a:lnTo>
                    <a:pt x="873" y="928"/>
                  </a:lnTo>
                  <a:lnTo>
                    <a:pt x="861" y="938"/>
                  </a:lnTo>
                  <a:lnTo>
                    <a:pt x="848" y="947"/>
                  </a:lnTo>
                  <a:lnTo>
                    <a:pt x="835" y="957"/>
                  </a:lnTo>
                  <a:lnTo>
                    <a:pt x="821" y="967"/>
                  </a:lnTo>
                  <a:lnTo>
                    <a:pt x="807" y="976"/>
                  </a:lnTo>
                  <a:lnTo>
                    <a:pt x="793" y="983"/>
                  </a:lnTo>
                  <a:lnTo>
                    <a:pt x="779" y="991"/>
                  </a:lnTo>
                  <a:lnTo>
                    <a:pt x="764" y="998"/>
                  </a:lnTo>
                  <a:lnTo>
                    <a:pt x="750" y="1005"/>
                  </a:lnTo>
                  <a:lnTo>
                    <a:pt x="734" y="1011"/>
                  </a:lnTo>
                  <a:lnTo>
                    <a:pt x="719" y="1017"/>
                  </a:lnTo>
                  <a:lnTo>
                    <a:pt x="703" y="1022"/>
                  </a:lnTo>
                  <a:lnTo>
                    <a:pt x="687" y="1026"/>
                  </a:lnTo>
                  <a:lnTo>
                    <a:pt x="671" y="1031"/>
                  </a:lnTo>
                  <a:lnTo>
                    <a:pt x="655" y="1035"/>
                  </a:lnTo>
                  <a:lnTo>
                    <a:pt x="638" y="1037"/>
                  </a:lnTo>
                  <a:lnTo>
                    <a:pt x="656" y="1019"/>
                  </a:lnTo>
                  <a:lnTo>
                    <a:pt x="673" y="999"/>
                  </a:lnTo>
                  <a:lnTo>
                    <a:pt x="689" y="980"/>
                  </a:lnTo>
                  <a:lnTo>
                    <a:pt x="705" y="958"/>
                  </a:lnTo>
                  <a:lnTo>
                    <a:pt x="720" y="937"/>
                  </a:lnTo>
                  <a:lnTo>
                    <a:pt x="734" y="914"/>
                  </a:lnTo>
                  <a:lnTo>
                    <a:pt x="747" y="890"/>
                  </a:lnTo>
                  <a:lnTo>
                    <a:pt x="759" y="866"/>
                  </a:lnTo>
                  <a:close/>
                  <a:moveTo>
                    <a:pt x="576" y="1044"/>
                  </a:moveTo>
                  <a:lnTo>
                    <a:pt x="576" y="830"/>
                  </a:lnTo>
                  <a:lnTo>
                    <a:pt x="595" y="831"/>
                  </a:lnTo>
                  <a:lnTo>
                    <a:pt x="615" y="832"/>
                  </a:lnTo>
                  <a:lnTo>
                    <a:pt x="633" y="834"/>
                  </a:lnTo>
                  <a:lnTo>
                    <a:pt x="652" y="837"/>
                  </a:lnTo>
                  <a:lnTo>
                    <a:pt x="671" y="841"/>
                  </a:lnTo>
                  <a:lnTo>
                    <a:pt x="688" y="844"/>
                  </a:lnTo>
                  <a:lnTo>
                    <a:pt x="707" y="849"/>
                  </a:lnTo>
                  <a:lnTo>
                    <a:pt x="725" y="855"/>
                  </a:lnTo>
                  <a:lnTo>
                    <a:pt x="710" y="882"/>
                  </a:lnTo>
                  <a:lnTo>
                    <a:pt x="695" y="909"/>
                  </a:lnTo>
                  <a:lnTo>
                    <a:pt x="678" y="933"/>
                  </a:lnTo>
                  <a:lnTo>
                    <a:pt x="660" y="958"/>
                  </a:lnTo>
                  <a:lnTo>
                    <a:pt x="641" y="982"/>
                  </a:lnTo>
                  <a:lnTo>
                    <a:pt x="621" y="1004"/>
                  </a:lnTo>
                  <a:lnTo>
                    <a:pt x="600" y="1024"/>
                  </a:lnTo>
                  <a:lnTo>
                    <a:pt x="578" y="1044"/>
                  </a:lnTo>
                  <a:lnTo>
                    <a:pt x="576" y="1044"/>
                  </a:lnTo>
                  <a:close/>
                  <a:moveTo>
                    <a:pt x="478" y="1037"/>
                  </a:moveTo>
                  <a:lnTo>
                    <a:pt x="462" y="1035"/>
                  </a:lnTo>
                  <a:lnTo>
                    <a:pt x="445" y="1031"/>
                  </a:lnTo>
                  <a:lnTo>
                    <a:pt x="429" y="1026"/>
                  </a:lnTo>
                  <a:lnTo>
                    <a:pt x="413" y="1022"/>
                  </a:lnTo>
                  <a:lnTo>
                    <a:pt x="398" y="1017"/>
                  </a:lnTo>
                  <a:lnTo>
                    <a:pt x="382" y="1011"/>
                  </a:lnTo>
                  <a:lnTo>
                    <a:pt x="366" y="1005"/>
                  </a:lnTo>
                  <a:lnTo>
                    <a:pt x="351" y="998"/>
                  </a:lnTo>
                  <a:lnTo>
                    <a:pt x="337" y="991"/>
                  </a:lnTo>
                  <a:lnTo>
                    <a:pt x="322" y="983"/>
                  </a:lnTo>
                  <a:lnTo>
                    <a:pt x="308" y="976"/>
                  </a:lnTo>
                  <a:lnTo>
                    <a:pt x="294" y="967"/>
                  </a:lnTo>
                  <a:lnTo>
                    <a:pt x="281" y="957"/>
                  </a:lnTo>
                  <a:lnTo>
                    <a:pt x="268" y="947"/>
                  </a:lnTo>
                  <a:lnTo>
                    <a:pt x="255" y="938"/>
                  </a:lnTo>
                  <a:lnTo>
                    <a:pt x="242" y="928"/>
                  </a:lnTo>
                  <a:lnTo>
                    <a:pt x="269" y="910"/>
                  </a:lnTo>
                  <a:lnTo>
                    <a:pt x="298" y="893"/>
                  </a:lnTo>
                  <a:lnTo>
                    <a:pt x="328" y="879"/>
                  </a:lnTo>
                  <a:lnTo>
                    <a:pt x="358" y="866"/>
                  </a:lnTo>
                  <a:lnTo>
                    <a:pt x="370" y="890"/>
                  </a:lnTo>
                  <a:lnTo>
                    <a:pt x="383" y="914"/>
                  </a:lnTo>
                  <a:lnTo>
                    <a:pt x="397" y="937"/>
                  </a:lnTo>
                  <a:lnTo>
                    <a:pt x="412" y="958"/>
                  </a:lnTo>
                  <a:lnTo>
                    <a:pt x="427" y="980"/>
                  </a:lnTo>
                  <a:lnTo>
                    <a:pt x="443" y="999"/>
                  </a:lnTo>
                  <a:lnTo>
                    <a:pt x="460" y="1019"/>
                  </a:lnTo>
                  <a:lnTo>
                    <a:pt x="478" y="1037"/>
                  </a:lnTo>
                  <a:close/>
                  <a:moveTo>
                    <a:pt x="540" y="577"/>
                  </a:moveTo>
                  <a:lnTo>
                    <a:pt x="540" y="794"/>
                  </a:lnTo>
                  <a:lnTo>
                    <a:pt x="519" y="794"/>
                  </a:lnTo>
                  <a:lnTo>
                    <a:pt x="498" y="796"/>
                  </a:lnTo>
                  <a:lnTo>
                    <a:pt x="477" y="798"/>
                  </a:lnTo>
                  <a:lnTo>
                    <a:pt x="456" y="802"/>
                  </a:lnTo>
                  <a:lnTo>
                    <a:pt x="436" y="806"/>
                  </a:lnTo>
                  <a:lnTo>
                    <a:pt x="416" y="810"/>
                  </a:lnTo>
                  <a:lnTo>
                    <a:pt x="396" y="816"/>
                  </a:lnTo>
                  <a:lnTo>
                    <a:pt x="376" y="821"/>
                  </a:lnTo>
                  <a:lnTo>
                    <a:pt x="365" y="793"/>
                  </a:lnTo>
                  <a:lnTo>
                    <a:pt x="356" y="764"/>
                  </a:lnTo>
                  <a:lnTo>
                    <a:pt x="347" y="735"/>
                  </a:lnTo>
                  <a:lnTo>
                    <a:pt x="339" y="704"/>
                  </a:lnTo>
                  <a:lnTo>
                    <a:pt x="334" y="673"/>
                  </a:lnTo>
                  <a:lnTo>
                    <a:pt x="330" y="642"/>
                  </a:lnTo>
                  <a:lnTo>
                    <a:pt x="326" y="609"/>
                  </a:lnTo>
                  <a:lnTo>
                    <a:pt x="324" y="577"/>
                  </a:lnTo>
                  <a:lnTo>
                    <a:pt x="540" y="577"/>
                  </a:lnTo>
                  <a:close/>
                  <a:moveTo>
                    <a:pt x="364" y="328"/>
                  </a:moveTo>
                  <a:lnTo>
                    <a:pt x="385" y="334"/>
                  </a:lnTo>
                  <a:lnTo>
                    <a:pt x="406" y="340"/>
                  </a:lnTo>
                  <a:lnTo>
                    <a:pt x="428" y="346"/>
                  </a:lnTo>
                  <a:lnTo>
                    <a:pt x="450" y="350"/>
                  </a:lnTo>
                  <a:lnTo>
                    <a:pt x="472" y="353"/>
                  </a:lnTo>
                  <a:lnTo>
                    <a:pt x="494" y="357"/>
                  </a:lnTo>
                  <a:lnTo>
                    <a:pt x="517" y="359"/>
                  </a:lnTo>
                  <a:lnTo>
                    <a:pt x="540" y="360"/>
                  </a:lnTo>
                  <a:lnTo>
                    <a:pt x="540" y="540"/>
                  </a:lnTo>
                  <a:lnTo>
                    <a:pt x="324" y="540"/>
                  </a:lnTo>
                  <a:lnTo>
                    <a:pt x="326" y="512"/>
                  </a:lnTo>
                  <a:lnTo>
                    <a:pt x="329" y="485"/>
                  </a:lnTo>
                  <a:lnTo>
                    <a:pt x="332" y="457"/>
                  </a:lnTo>
                  <a:lnTo>
                    <a:pt x="336" y="430"/>
                  </a:lnTo>
                  <a:lnTo>
                    <a:pt x="342" y="404"/>
                  </a:lnTo>
                  <a:lnTo>
                    <a:pt x="348" y="378"/>
                  </a:lnTo>
                  <a:lnTo>
                    <a:pt x="356" y="352"/>
                  </a:lnTo>
                  <a:lnTo>
                    <a:pt x="364" y="328"/>
                  </a:lnTo>
                  <a:close/>
                  <a:moveTo>
                    <a:pt x="344" y="282"/>
                  </a:moveTo>
                  <a:lnTo>
                    <a:pt x="328" y="275"/>
                  </a:lnTo>
                  <a:lnTo>
                    <a:pt x="311" y="267"/>
                  </a:lnTo>
                  <a:lnTo>
                    <a:pt x="295" y="258"/>
                  </a:lnTo>
                  <a:lnTo>
                    <a:pt x="279" y="250"/>
                  </a:lnTo>
                  <a:lnTo>
                    <a:pt x="264" y="240"/>
                  </a:lnTo>
                  <a:lnTo>
                    <a:pt x="249" y="230"/>
                  </a:lnTo>
                  <a:lnTo>
                    <a:pt x="235" y="221"/>
                  </a:lnTo>
                  <a:lnTo>
                    <a:pt x="221" y="210"/>
                  </a:lnTo>
                  <a:lnTo>
                    <a:pt x="234" y="198"/>
                  </a:lnTo>
                  <a:lnTo>
                    <a:pt x="248" y="186"/>
                  </a:lnTo>
                  <a:lnTo>
                    <a:pt x="262" y="174"/>
                  </a:lnTo>
                  <a:lnTo>
                    <a:pt x="276" y="163"/>
                  </a:lnTo>
                  <a:lnTo>
                    <a:pt x="291" y="154"/>
                  </a:lnTo>
                  <a:lnTo>
                    <a:pt x="306" y="144"/>
                  </a:lnTo>
                  <a:lnTo>
                    <a:pt x="322" y="134"/>
                  </a:lnTo>
                  <a:lnTo>
                    <a:pt x="338" y="126"/>
                  </a:lnTo>
                  <a:lnTo>
                    <a:pt x="355" y="118"/>
                  </a:lnTo>
                  <a:lnTo>
                    <a:pt x="371" y="110"/>
                  </a:lnTo>
                  <a:lnTo>
                    <a:pt x="388" y="104"/>
                  </a:lnTo>
                  <a:lnTo>
                    <a:pt x="405" y="97"/>
                  </a:lnTo>
                  <a:lnTo>
                    <a:pt x="424" y="92"/>
                  </a:lnTo>
                  <a:lnTo>
                    <a:pt x="441" y="88"/>
                  </a:lnTo>
                  <a:lnTo>
                    <a:pt x="459" y="83"/>
                  </a:lnTo>
                  <a:lnTo>
                    <a:pt x="478" y="80"/>
                  </a:lnTo>
                  <a:lnTo>
                    <a:pt x="458" y="102"/>
                  </a:lnTo>
                  <a:lnTo>
                    <a:pt x="438" y="124"/>
                  </a:lnTo>
                  <a:lnTo>
                    <a:pt x="419" y="148"/>
                  </a:lnTo>
                  <a:lnTo>
                    <a:pt x="402" y="173"/>
                  </a:lnTo>
                  <a:lnTo>
                    <a:pt x="386" y="199"/>
                  </a:lnTo>
                  <a:lnTo>
                    <a:pt x="371" y="225"/>
                  </a:lnTo>
                  <a:lnTo>
                    <a:pt x="357" y="253"/>
                  </a:lnTo>
                  <a:lnTo>
                    <a:pt x="344" y="282"/>
                  </a:lnTo>
                  <a:close/>
                  <a:moveTo>
                    <a:pt x="540" y="74"/>
                  </a:moveTo>
                  <a:lnTo>
                    <a:pt x="540" y="324"/>
                  </a:lnTo>
                  <a:lnTo>
                    <a:pt x="519" y="323"/>
                  </a:lnTo>
                  <a:lnTo>
                    <a:pt x="498" y="321"/>
                  </a:lnTo>
                  <a:lnTo>
                    <a:pt x="477" y="318"/>
                  </a:lnTo>
                  <a:lnTo>
                    <a:pt x="456" y="315"/>
                  </a:lnTo>
                  <a:lnTo>
                    <a:pt x="437" y="311"/>
                  </a:lnTo>
                  <a:lnTo>
                    <a:pt x="416" y="306"/>
                  </a:lnTo>
                  <a:lnTo>
                    <a:pt x="397" y="301"/>
                  </a:lnTo>
                  <a:lnTo>
                    <a:pt x="377" y="294"/>
                  </a:lnTo>
                  <a:lnTo>
                    <a:pt x="392" y="262"/>
                  </a:lnTo>
                  <a:lnTo>
                    <a:pt x="409" y="230"/>
                  </a:lnTo>
                  <a:lnTo>
                    <a:pt x="427" y="200"/>
                  </a:lnTo>
                  <a:lnTo>
                    <a:pt x="446" y="172"/>
                  </a:lnTo>
                  <a:lnTo>
                    <a:pt x="467" y="145"/>
                  </a:lnTo>
                  <a:lnTo>
                    <a:pt x="490" y="119"/>
                  </a:lnTo>
                  <a:lnTo>
                    <a:pt x="513" y="95"/>
                  </a:lnTo>
                  <a:lnTo>
                    <a:pt x="538" y="74"/>
                  </a:lnTo>
                  <a:lnTo>
                    <a:pt x="539" y="74"/>
                  </a:lnTo>
                  <a:lnTo>
                    <a:pt x="540" y="74"/>
                  </a:lnTo>
                  <a:close/>
                  <a:moveTo>
                    <a:pt x="638" y="80"/>
                  </a:moveTo>
                  <a:lnTo>
                    <a:pt x="656" y="83"/>
                  </a:lnTo>
                  <a:lnTo>
                    <a:pt x="674" y="88"/>
                  </a:lnTo>
                  <a:lnTo>
                    <a:pt x="693" y="92"/>
                  </a:lnTo>
                  <a:lnTo>
                    <a:pt x="710" y="97"/>
                  </a:lnTo>
                  <a:lnTo>
                    <a:pt x="727" y="104"/>
                  </a:lnTo>
                  <a:lnTo>
                    <a:pt x="744" y="110"/>
                  </a:lnTo>
                  <a:lnTo>
                    <a:pt x="762" y="118"/>
                  </a:lnTo>
                  <a:lnTo>
                    <a:pt x="778" y="126"/>
                  </a:lnTo>
                  <a:lnTo>
                    <a:pt x="794" y="134"/>
                  </a:lnTo>
                  <a:lnTo>
                    <a:pt x="809" y="144"/>
                  </a:lnTo>
                  <a:lnTo>
                    <a:pt x="825" y="154"/>
                  </a:lnTo>
                  <a:lnTo>
                    <a:pt x="841" y="163"/>
                  </a:lnTo>
                  <a:lnTo>
                    <a:pt x="855" y="174"/>
                  </a:lnTo>
                  <a:lnTo>
                    <a:pt x="869" y="186"/>
                  </a:lnTo>
                  <a:lnTo>
                    <a:pt x="883" y="198"/>
                  </a:lnTo>
                  <a:lnTo>
                    <a:pt x="896" y="210"/>
                  </a:lnTo>
                  <a:lnTo>
                    <a:pt x="882" y="221"/>
                  </a:lnTo>
                  <a:lnTo>
                    <a:pt x="867" y="230"/>
                  </a:lnTo>
                  <a:lnTo>
                    <a:pt x="851" y="240"/>
                  </a:lnTo>
                  <a:lnTo>
                    <a:pt x="836" y="250"/>
                  </a:lnTo>
                  <a:lnTo>
                    <a:pt x="821" y="258"/>
                  </a:lnTo>
                  <a:lnTo>
                    <a:pt x="805" y="267"/>
                  </a:lnTo>
                  <a:lnTo>
                    <a:pt x="789" y="275"/>
                  </a:lnTo>
                  <a:lnTo>
                    <a:pt x="773" y="282"/>
                  </a:lnTo>
                  <a:lnTo>
                    <a:pt x="760" y="253"/>
                  </a:lnTo>
                  <a:lnTo>
                    <a:pt x="746" y="225"/>
                  </a:lnTo>
                  <a:lnTo>
                    <a:pt x="730" y="199"/>
                  </a:lnTo>
                  <a:lnTo>
                    <a:pt x="714" y="173"/>
                  </a:lnTo>
                  <a:lnTo>
                    <a:pt x="696" y="148"/>
                  </a:lnTo>
                  <a:lnTo>
                    <a:pt x="678" y="124"/>
                  </a:lnTo>
                  <a:lnTo>
                    <a:pt x="658" y="102"/>
                  </a:lnTo>
                  <a:lnTo>
                    <a:pt x="638" y="80"/>
                  </a:lnTo>
                  <a:close/>
                  <a:moveTo>
                    <a:pt x="578" y="74"/>
                  </a:moveTo>
                  <a:lnTo>
                    <a:pt x="603" y="95"/>
                  </a:lnTo>
                  <a:lnTo>
                    <a:pt x="627" y="119"/>
                  </a:lnTo>
                  <a:lnTo>
                    <a:pt x="648" y="145"/>
                  </a:lnTo>
                  <a:lnTo>
                    <a:pt x="670" y="172"/>
                  </a:lnTo>
                  <a:lnTo>
                    <a:pt x="689" y="200"/>
                  </a:lnTo>
                  <a:lnTo>
                    <a:pt x="708" y="230"/>
                  </a:lnTo>
                  <a:lnTo>
                    <a:pt x="724" y="262"/>
                  </a:lnTo>
                  <a:lnTo>
                    <a:pt x="739" y="294"/>
                  </a:lnTo>
                  <a:lnTo>
                    <a:pt x="720" y="301"/>
                  </a:lnTo>
                  <a:lnTo>
                    <a:pt x="699" y="306"/>
                  </a:lnTo>
                  <a:lnTo>
                    <a:pt x="680" y="311"/>
                  </a:lnTo>
                  <a:lnTo>
                    <a:pt x="659" y="315"/>
                  </a:lnTo>
                  <a:lnTo>
                    <a:pt x="639" y="318"/>
                  </a:lnTo>
                  <a:lnTo>
                    <a:pt x="618" y="321"/>
                  </a:lnTo>
                  <a:lnTo>
                    <a:pt x="598" y="323"/>
                  </a:lnTo>
                  <a:lnTo>
                    <a:pt x="576" y="324"/>
                  </a:lnTo>
                  <a:lnTo>
                    <a:pt x="576" y="74"/>
                  </a:lnTo>
                  <a:lnTo>
                    <a:pt x="577" y="74"/>
                  </a:lnTo>
                  <a:lnTo>
                    <a:pt x="578" y="74"/>
                  </a:lnTo>
                  <a:close/>
                  <a:moveTo>
                    <a:pt x="538" y="1044"/>
                  </a:moveTo>
                  <a:lnTo>
                    <a:pt x="517" y="1024"/>
                  </a:lnTo>
                  <a:lnTo>
                    <a:pt x="495" y="1004"/>
                  </a:lnTo>
                  <a:lnTo>
                    <a:pt x="476" y="982"/>
                  </a:lnTo>
                  <a:lnTo>
                    <a:pt x="456" y="958"/>
                  </a:lnTo>
                  <a:lnTo>
                    <a:pt x="438" y="933"/>
                  </a:lnTo>
                  <a:lnTo>
                    <a:pt x="422" y="909"/>
                  </a:lnTo>
                  <a:lnTo>
                    <a:pt x="405" y="882"/>
                  </a:lnTo>
                  <a:lnTo>
                    <a:pt x="391" y="855"/>
                  </a:lnTo>
                  <a:lnTo>
                    <a:pt x="410" y="849"/>
                  </a:lnTo>
                  <a:lnTo>
                    <a:pt x="427" y="844"/>
                  </a:lnTo>
                  <a:lnTo>
                    <a:pt x="445" y="841"/>
                  </a:lnTo>
                  <a:lnTo>
                    <a:pt x="464" y="837"/>
                  </a:lnTo>
                  <a:lnTo>
                    <a:pt x="483" y="834"/>
                  </a:lnTo>
                  <a:lnTo>
                    <a:pt x="501" y="832"/>
                  </a:lnTo>
                  <a:lnTo>
                    <a:pt x="521" y="831"/>
                  </a:lnTo>
                  <a:lnTo>
                    <a:pt x="540" y="830"/>
                  </a:lnTo>
                  <a:lnTo>
                    <a:pt x="540" y="1044"/>
                  </a:lnTo>
                  <a:lnTo>
                    <a:pt x="538" y="1044"/>
                  </a:lnTo>
                  <a:close/>
                  <a:moveTo>
                    <a:pt x="1043" y="540"/>
                  </a:moveTo>
                  <a:lnTo>
                    <a:pt x="828" y="540"/>
                  </a:lnTo>
                  <a:lnTo>
                    <a:pt x="825" y="511"/>
                  </a:lnTo>
                  <a:lnTo>
                    <a:pt x="823" y="482"/>
                  </a:lnTo>
                  <a:lnTo>
                    <a:pt x="820" y="453"/>
                  </a:lnTo>
                  <a:lnTo>
                    <a:pt x="816" y="424"/>
                  </a:lnTo>
                  <a:lnTo>
                    <a:pt x="809" y="396"/>
                  </a:lnTo>
                  <a:lnTo>
                    <a:pt x="803" y="369"/>
                  </a:lnTo>
                  <a:lnTo>
                    <a:pt x="795" y="342"/>
                  </a:lnTo>
                  <a:lnTo>
                    <a:pt x="786" y="315"/>
                  </a:lnTo>
                  <a:lnTo>
                    <a:pt x="804" y="307"/>
                  </a:lnTo>
                  <a:lnTo>
                    <a:pt x="821" y="298"/>
                  </a:lnTo>
                  <a:lnTo>
                    <a:pt x="840" y="290"/>
                  </a:lnTo>
                  <a:lnTo>
                    <a:pt x="856" y="280"/>
                  </a:lnTo>
                  <a:lnTo>
                    <a:pt x="873" y="269"/>
                  </a:lnTo>
                  <a:lnTo>
                    <a:pt x="889" y="258"/>
                  </a:lnTo>
                  <a:lnTo>
                    <a:pt x="904" y="248"/>
                  </a:lnTo>
                  <a:lnTo>
                    <a:pt x="921" y="236"/>
                  </a:lnTo>
                  <a:lnTo>
                    <a:pt x="933" y="252"/>
                  </a:lnTo>
                  <a:lnTo>
                    <a:pt x="946" y="268"/>
                  </a:lnTo>
                  <a:lnTo>
                    <a:pt x="958" y="284"/>
                  </a:lnTo>
                  <a:lnTo>
                    <a:pt x="970" y="302"/>
                  </a:lnTo>
                  <a:lnTo>
                    <a:pt x="980" y="319"/>
                  </a:lnTo>
                  <a:lnTo>
                    <a:pt x="990" y="337"/>
                  </a:lnTo>
                  <a:lnTo>
                    <a:pt x="999" y="356"/>
                  </a:lnTo>
                  <a:lnTo>
                    <a:pt x="1007" y="375"/>
                  </a:lnTo>
                  <a:lnTo>
                    <a:pt x="1014" y="394"/>
                  </a:lnTo>
                  <a:lnTo>
                    <a:pt x="1022" y="415"/>
                  </a:lnTo>
                  <a:lnTo>
                    <a:pt x="1027" y="434"/>
                  </a:lnTo>
                  <a:lnTo>
                    <a:pt x="1033" y="455"/>
                  </a:lnTo>
                  <a:lnTo>
                    <a:pt x="1036" y="477"/>
                  </a:lnTo>
                  <a:lnTo>
                    <a:pt x="1039" y="497"/>
                  </a:lnTo>
                  <a:lnTo>
                    <a:pt x="1041" y="519"/>
                  </a:lnTo>
                  <a:lnTo>
                    <a:pt x="1043" y="540"/>
                  </a:lnTo>
                  <a:close/>
                  <a:moveTo>
                    <a:pt x="558" y="0"/>
                  </a:moveTo>
                  <a:lnTo>
                    <a:pt x="530" y="1"/>
                  </a:lnTo>
                  <a:lnTo>
                    <a:pt x="501" y="4"/>
                  </a:lnTo>
                  <a:lnTo>
                    <a:pt x="473" y="7"/>
                  </a:lnTo>
                  <a:lnTo>
                    <a:pt x="445" y="12"/>
                  </a:lnTo>
                  <a:lnTo>
                    <a:pt x="418" y="19"/>
                  </a:lnTo>
                  <a:lnTo>
                    <a:pt x="392" y="26"/>
                  </a:lnTo>
                  <a:lnTo>
                    <a:pt x="366" y="35"/>
                  </a:lnTo>
                  <a:lnTo>
                    <a:pt x="341" y="45"/>
                  </a:lnTo>
                  <a:lnTo>
                    <a:pt x="316" y="55"/>
                  </a:lnTo>
                  <a:lnTo>
                    <a:pt x="292" y="68"/>
                  </a:lnTo>
                  <a:lnTo>
                    <a:pt x="268" y="81"/>
                  </a:lnTo>
                  <a:lnTo>
                    <a:pt x="245" y="96"/>
                  </a:lnTo>
                  <a:lnTo>
                    <a:pt x="224" y="112"/>
                  </a:lnTo>
                  <a:lnTo>
                    <a:pt x="203" y="128"/>
                  </a:lnTo>
                  <a:lnTo>
                    <a:pt x="183" y="146"/>
                  </a:lnTo>
                  <a:lnTo>
                    <a:pt x="163" y="164"/>
                  </a:lnTo>
                  <a:lnTo>
                    <a:pt x="145" y="184"/>
                  </a:lnTo>
                  <a:lnTo>
                    <a:pt x="128" y="203"/>
                  </a:lnTo>
                  <a:lnTo>
                    <a:pt x="110" y="225"/>
                  </a:lnTo>
                  <a:lnTo>
                    <a:pt x="95" y="247"/>
                  </a:lnTo>
                  <a:lnTo>
                    <a:pt x="80" y="269"/>
                  </a:lnTo>
                  <a:lnTo>
                    <a:pt x="67" y="293"/>
                  </a:lnTo>
                  <a:lnTo>
                    <a:pt x="55" y="317"/>
                  </a:lnTo>
                  <a:lnTo>
                    <a:pt x="44" y="342"/>
                  </a:lnTo>
                  <a:lnTo>
                    <a:pt x="34" y="366"/>
                  </a:lnTo>
                  <a:lnTo>
                    <a:pt x="25" y="392"/>
                  </a:lnTo>
                  <a:lnTo>
                    <a:pt x="18" y="419"/>
                  </a:lnTo>
                  <a:lnTo>
                    <a:pt x="11" y="446"/>
                  </a:lnTo>
                  <a:lnTo>
                    <a:pt x="7" y="473"/>
                  </a:lnTo>
                  <a:lnTo>
                    <a:pt x="2" y="501"/>
                  </a:lnTo>
                  <a:lnTo>
                    <a:pt x="0" y="529"/>
                  </a:lnTo>
                  <a:lnTo>
                    <a:pt x="0" y="559"/>
                  </a:lnTo>
                  <a:lnTo>
                    <a:pt x="0" y="588"/>
                  </a:lnTo>
                  <a:lnTo>
                    <a:pt x="2" y="616"/>
                  </a:lnTo>
                  <a:lnTo>
                    <a:pt x="7" y="644"/>
                  </a:lnTo>
                  <a:lnTo>
                    <a:pt x="11" y="671"/>
                  </a:lnTo>
                  <a:lnTo>
                    <a:pt x="18" y="698"/>
                  </a:lnTo>
                  <a:lnTo>
                    <a:pt x="25" y="725"/>
                  </a:lnTo>
                  <a:lnTo>
                    <a:pt x="34" y="751"/>
                  </a:lnTo>
                  <a:lnTo>
                    <a:pt x="44" y="776"/>
                  </a:lnTo>
                  <a:lnTo>
                    <a:pt x="55" y="801"/>
                  </a:lnTo>
                  <a:lnTo>
                    <a:pt x="67" y="824"/>
                  </a:lnTo>
                  <a:lnTo>
                    <a:pt x="80" y="848"/>
                  </a:lnTo>
                  <a:lnTo>
                    <a:pt x="95" y="871"/>
                  </a:lnTo>
                  <a:lnTo>
                    <a:pt x="110" y="892"/>
                  </a:lnTo>
                  <a:lnTo>
                    <a:pt x="128" y="914"/>
                  </a:lnTo>
                  <a:lnTo>
                    <a:pt x="145" y="933"/>
                  </a:lnTo>
                  <a:lnTo>
                    <a:pt x="163" y="953"/>
                  </a:lnTo>
                  <a:lnTo>
                    <a:pt x="183" y="972"/>
                  </a:lnTo>
                  <a:lnTo>
                    <a:pt x="203" y="990"/>
                  </a:lnTo>
                  <a:lnTo>
                    <a:pt x="224" y="1006"/>
                  </a:lnTo>
                  <a:lnTo>
                    <a:pt x="245" y="1021"/>
                  </a:lnTo>
                  <a:lnTo>
                    <a:pt x="268" y="1036"/>
                  </a:lnTo>
                  <a:lnTo>
                    <a:pt x="292" y="1049"/>
                  </a:lnTo>
                  <a:lnTo>
                    <a:pt x="316" y="1062"/>
                  </a:lnTo>
                  <a:lnTo>
                    <a:pt x="341" y="1073"/>
                  </a:lnTo>
                  <a:lnTo>
                    <a:pt x="366" y="1082"/>
                  </a:lnTo>
                  <a:lnTo>
                    <a:pt x="392" y="1091"/>
                  </a:lnTo>
                  <a:lnTo>
                    <a:pt x="418" y="1099"/>
                  </a:lnTo>
                  <a:lnTo>
                    <a:pt x="445" y="1105"/>
                  </a:lnTo>
                  <a:lnTo>
                    <a:pt x="473" y="1111"/>
                  </a:lnTo>
                  <a:lnTo>
                    <a:pt x="501" y="1114"/>
                  </a:lnTo>
                  <a:lnTo>
                    <a:pt x="530" y="1116"/>
                  </a:lnTo>
                  <a:lnTo>
                    <a:pt x="558" y="1117"/>
                  </a:lnTo>
                  <a:lnTo>
                    <a:pt x="587" y="1116"/>
                  </a:lnTo>
                  <a:lnTo>
                    <a:pt x="615" y="1114"/>
                  </a:lnTo>
                  <a:lnTo>
                    <a:pt x="643" y="1111"/>
                  </a:lnTo>
                  <a:lnTo>
                    <a:pt x="670" y="1105"/>
                  </a:lnTo>
                  <a:lnTo>
                    <a:pt x="697" y="1099"/>
                  </a:lnTo>
                  <a:lnTo>
                    <a:pt x="724" y="1091"/>
                  </a:lnTo>
                  <a:lnTo>
                    <a:pt x="750" y="1082"/>
                  </a:lnTo>
                  <a:lnTo>
                    <a:pt x="775" y="1073"/>
                  </a:lnTo>
                  <a:lnTo>
                    <a:pt x="800" y="1062"/>
                  </a:lnTo>
                  <a:lnTo>
                    <a:pt x="824" y="1049"/>
                  </a:lnTo>
                  <a:lnTo>
                    <a:pt x="847" y="1036"/>
                  </a:lnTo>
                  <a:lnTo>
                    <a:pt x="870" y="1021"/>
                  </a:lnTo>
                  <a:lnTo>
                    <a:pt x="891" y="1006"/>
                  </a:lnTo>
                  <a:lnTo>
                    <a:pt x="913" y="990"/>
                  </a:lnTo>
                  <a:lnTo>
                    <a:pt x="933" y="972"/>
                  </a:lnTo>
                  <a:lnTo>
                    <a:pt x="953" y="953"/>
                  </a:lnTo>
                  <a:lnTo>
                    <a:pt x="971" y="933"/>
                  </a:lnTo>
                  <a:lnTo>
                    <a:pt x="989" y="914"/>
                  </a:lnTo>
                  <a:lnTo>
                    <a:pt x="1005" y="892"/>
                  </a:lnTo>
                  <a:lnTo>
                    <a:pt x="1021" y="871"/>
                  </a:lnTo>
                  <a:lnTo>
                    <a:pt x="1035" y="848"/>
                  </a:lnTo>
                  <a:lnTo>
                    <a:pt x="1049" y="824"/>
                  </a:lnTo>
                  <a:lnTo>
                    <a:pt x="1061" y="801"/>
                  </a:lnTo>
                  <a:lnTo>
                    <a:pt x="1072" y="776"/>
                  </a:lnTo>
                  <a:lnTo>
                    <a:pt x="1083" y="751"/>
                  </a:lnTo>
                  <a:lnTo>
                    <a:pt x="1091" y="725"/>
                  </a:lnTo>
                  <a:lnTo>
                    <a:pt x="1099" y="698"/>
                  </a:lnTo>
                  <a:lnTo>
                    <a:pt x="1104" y="671"/>
                  </a:lnTo>
                  <a:lnTo>
                    <a:pt x="1110" y="644"/>
                  </a:lnTo>
                  <a:lnTo>
                    <a:pt x="1113" y="616"/>
                  </a:lnTo>
                  <a:lnTo>
                    <a:pt x="1115" y="588"/>
                  </a:lnTo>
                  <a:lnTo>
                    <a:pt x="1116" y="559"/>
                  </a:lnTo>
                  <a:lnTo>
                    <a:pt x="1115" y="529"/>
                  </a:lnTo>
                  <a:lnTo>
                    <a:pt x="1113" y="501"/>
                  </a:lnTo>
                  <a:lnTo>
                    <a:pt x="1110" y="473"/>
                  </a:lnTo>
                  <a:lnTo>
                    <a:pt x="1104" y="446"/>
                  </a:lnTo>
                  <a:lnTo>
                    <a:pt x="1099" y="419"/>
                  </a:lnTo>
                  <a:lnTo>
                    <a:pt x="1091" y="392"/>
                  </a:lnTo>
                  <a:lnTo>
                    <a:pt x="1083" y="366"/>
                  </a:lnTo>
                  <a:lnTo>
                    <a:pt x="1072" y="342"/>
                  </a:lnTo>
                  <a:lnTo>
                    <a:pt x="1061" y="317"/>
                  </a:lnTo>
                  <a:lnTo>
                    <a:pt x="1049" y="293"/>
                  </a:lnTo>
                  <a:lnTo>
                    <a:pt x="1035" y="269"/>
                  </a:lnTo>
                  <a:lnTo>
                    <a:pt x="1021" y="247"/>
                  </a:lnTo>
                  <a:lnTo>
                    <a:pt x="1005" y="225"/>
                  </a:lnTo>
                  <a:lnTo>
                    <a:pt x="989" y="203"/>
                  </a:lnTo>
                  <a:lnTo>
                    <a:pt x="971" y="184"/>
                  </a:lnTo>
                  <a:lnTo>
                    <a:pt x="953" y="164"/>
                  </a:lnTo>
                  <a:lnTo>
                    <a:pt x="933" y="146"/>
                  </a:lnTo>
                  <a:lnTo>
                    <a:pt x="913" y="128"/>
                  </a:lnTo>
                  <a:lnTo>
                    <a:pt x="891" y="112"/>
                  </a:lnTo>
                  <a:lnTo>
                    <a:pt x="870" y="96"/>
                  </a:lnTo>
                  <a:lnTo>
                    <a:pt x="847" y="81"/>
                  </a:lnTo>
                  <a:lnTo>
                    <a:pt x="824" y="68"/>
                  </a:lnTo>
                  <a:lnTo>
                    <a:pt x="800" y="55"/>
                  </a:lnTo>
                  <a:lnTo>
                    <a:pt x="775" y="45"/>
                  </a:lnTo>
                  <a:lnTo>
                    <a:pt x="750" y="35"/>
                  </a:lnTo>
                  <a:lnTo>
                    <a:pt x="724" y="26"/>
                  </a:lnTo>
                  <a:lnTo>
                    <a:pt x="697" y="19"/>
                  </a:lnTo>
                  <a:lnTo>
                    <a:pt x="670" y="12"/>
                  </a:lnTo>
                  <a:lnTo>
                    <a:pt x="643" y="7"/>
                  </a:lnTo>
                  <a:lnTo>
                    <a:pt x="615" y="4"/>
                  </a:lnTo>
                  <a:lnTo>
                    <a:pt x="587" y="1"/>
                  </a:lnTo>
                  <a:lnTo>
                    <a:pt x="558" y="0"/>
                  </a:lnTo>
                  <a:close/>
                </a:path>
              </a:pathLst>
            </a:custGeom>
            <a:grpFill/>
            <a:ln>
              <a:noFill/>
            </a:ln>
          </p:spPr>
          <p:txBody>
            <a:bodyPr/>
            <a:lstStyle/>
            <a:p>
              <a:endParaRPr lang="zh-CN" altLang="en-US" sz="2000">
                <a:solidFill>
                  <a:schemeClr val="bg1">
                    <a:lumMod val="50000"/>
                  </a:schemeClr>
                </a:solidFill>
              </a:endParaRPr>
            </a:p>
          </p:txBody>
        </p:sp>
        <p:grpSp>
          <p:nvGrpSpPr>
            <p:cNvPr id="9" name="Group 33">
              <a:extLst>
                <a:ext uri="{FF2B5EF4-FFF2-40B4-BE49-F238E27FC236}">
                  <a16:creationId xmlns:a16="http://schemas.microsoft.com/office/drawing/2014/main" id="{E6B8C44D-42B7-400C-85E8-D72497426C81}"/>
                </a:ext>
              </a:extLst>
            </p:cNvPr>
            <p:cNvGrpSpPr/>
            <p:nvPr/>
          </p:nvGrpSpPr>
          <p:grpSpPr>
            <a:xfrm>
              <a:off x="5272888" y="3933529"/>
              <a:ext cx="255262" cy="371290"/>
              <a:chOff x="3720306" y="3668315"/>
              <a:chExt cx="314325" cy="457200"/>
            </a:xfrm>
            <a:grpFill/>
          </p:grpSpPr>
          <p:sp>
            <p:nvSpPr>
              <p:cNvPr id="19" name="Freeform 114">
                <a:extLst>
                  <a:ext uri="{FF2B5EF4-FFF2-40B4-BE49-F238E27FC236}">
                    <a16:creationId xmlns:a16="http://schemas.microsoft.com/office/drawing/2014/main" id="{3BFB234B-D603-4ED8-BD9D-C4EA76558E58}"/>
                  </a:ext>
                </a:extLst>
              </p:cNvPr>
              <p:cNvSpPr>
                <a:spLocks noEditPoints="1"/>
              </p:cNvSpPr>
              <p:nvPr/>
            </p:nvSpPr>
            <p:spPr bwMode="auto">
              <a:xfrm>
                <a:off x="3720306" y="3668315"/>
                <a:ext cx="314325" cy="457200"/>
              </a:xfrm>
              <a:custGeom>
                <a:avLst/>
                <a:gdLst>
                  <a:gd name="T0" fmla="*/ 184 w 793"/>
                  <a:gd name="T1" fmla="*/ 669 h 1152"/>
                  <a:gd name="T2" fmla="*/ 103 w 793"/>
                  <a:gd name="T3" fmla="*/ 514 h 1152"/>
                  <a:gd name="T4" fmla="*/ 78 w 793"/>
                  <a:gd name="T5" fmla="*/ 439 h 1152"/>
                  <a:gd name="T6" fmla="*/ 75 w 793"/>
                  <a:gd name="T7" fmla="*/ 363 h 1152"/>
                  <a:gd name="T8" fmla="*/ 92 w 793"/>
                  <a:gd name="T9" fmla="*/ 284 h 1152"/>
                  <a:gd name="T10" fmla="*/ 128 w 793"/>
                  <a:gd name="T11" fmla="*/ 215 h 1152"/>
                  <a:gd name="T12" fmla="*/ 180 w 793"/>
                  <a:gd name="T13" fmla="*/ 156 h 1152"/>
                  <a:gd name="T14" fmla="*/ 242 w 793"/>
                  <a:gd name="T15" fmla="*/ 112 h 1152"/>
                  <a:gd name="T16" fmla="*/ 316 w 793"/>
                  <a:gd name="T17" fmla="*/ 82 h 1152"/>
                  <a:gd name="T18" fmla="*/ 397 w 793"/>
                  <a:gd name="T19" fmla="*/ 72 h 1152"/>
                  <a:gd name="T20" fmla="*/ 478 w 793"/>
                  <a:gd name="T21" fmla="*/ 82 h 1152"/>
                  <a:gd name="T22" fmla="*/ 551 w 793"/>
                  <a:gd name="T23" fmla="*/ 112 h 1152"/>
                  <a:gd name="T24" fmla="*/ 615 w 793"/>
                  <a:gd name="T25" fmla="*/ 156 h 1152"/>
                  <a:gd name="T26" fmla="*/ 666 w 793"/>
                  <a:gd name="T27" fmla="*/ 215 h 1152"/>
                  <a:gd name="T28" fmla="*/ 701 w 793"/>
                  <a:gd name="T29" fmla="*/ 284 h 1152"/>
                  <a:gd name="T30" fmla="*/ 720 w 793"/>
                  <a:gd name="T31" fmla="*/ 363 h 1152"/>
                  <a:gd name="T32" fmla="*/ 717 w 793"/>
                  <a:gd name="T33" fmla="*/ 438 h 1152"/>
                  <a:gd name="T34" fmla="*/ 691 w 793"/>
                  <a:gd name="T35" fmla="*/ 513 h 1152"/>
                  <a:gd name="T36" fmla="*/ 610 w 793"/>
                  <a:gd name="T37" fmla="*/ 669 h 1152"/>
                  <a:gd name="T38" fmla="*/ 397 w 793"/>
                  <a:gd name="T39" fmla="*/ 1080 h 1152"/>
                  <a:gd name="T40" fmla="*/ 346 w 793"/>
                  <a:gd name="T41" fmla="*/ 1067 h 1152"/>
                  <a:gd name="T42" fmla="*/ 469 w 793"/>
                  <a:gd name="T43" fmla="*/ 1036 h 1152"/>
                  <a:gd name="T44" fmla="*/ 445 w 793"/>
                  <a:gd name="T45" fmla="*/ 1071 h 1152"/>
                  <a:gd name="T46" fmla="*/ 412 w 793"/>
                  <a:gd name="T47" fmla="*/ 1079 h 1152"/>
                  <a:gd name="T48" fmla="*/ 263 w 793"/>
                  <a:gd name="T49" fmla="*/ 846 h 1152"/>
                  <a:gd name="T50" fmla="*/ 528 w 793"/>
                  <a:gd name="T51" fmla="*/ 857 h 1152"/>
                  <a:gd name="T52" fmla="*/ 307 w 793"/>
                  <a:gd name="T53" fmla="*/ 986 h 1152"/>
                  <a:gd name="T54" fmla="*/ 290 w 793"/>
                  <a:gd name="T55" fmla="*/ 931 h 1152"/>
                  <a:gd name="T56" fmla="*/ 496 w 793"/>
                  <a:gd name="T57" fmla="*/ 958 h 1152"/>
                  <a:gd name="T58" fmla="*/ 376 w 793"/>
                  <a:gd name="T59" fmla="*/ 0 h 1152"/>
                  <a:gd name="T60" fmla="*/ 279 w 793"/>
                  <a:gd name="T61" fmla="*/ 18 h 1152"/>
                  <a:gd name="T62" fmla="*/ 192 w 793"/>
                  <a:gd name="T63" fmla="*/ 58 h 1152"/>
                  <a:gd name="T64" fmla="*/ 117 w 793"/>
                  <a:gd name="T65" fmla="*/ 116 h 1152"/>
                  <a:gd name="T66" fmla="*/ 59 w 793"/>
                  <a:gd name="T67" fmla="*/ 190 h 1152"/>
                  <a:gd name="T68" fmla="*/ 19 w 793"/>
                  <a:gd name="T69" fmla="*/ 278 h 1152"/>
                  <a:gd name="T70" fmla="*/ 2 w 793"/>
                  <a:gd name="T71" fmla="*/ 375 h 1152"/>
                  <a:gd name="T72" fmla="*/ 7 w 793"/>
                  <a:gd name="T73" fmla="*/ 451 h 1152"/>
                  <a:gd name="T74" fmla="*/ 59 w 793"/>
                  <a:gd name="T75" fmla="*/ 589 h 1152"/>
                  <a:gd name="T76" fmla="*/ 160 w 793"/>
                  <a:gd name="T77" fmla="*/ 778 h 1152"/>
                  <a:gd name="T78" fmla="*/ 234 w 793"/>
                  <a:gd name="T79" fmla="*/ 994 h 1152"/>
                  <a:gd name="T80" fmla="*/ 270 w 793"/>
                  <a:gd name="T81" fmla="*/ 1086 h 1152"/>
                  <a:gd name="T82" fmla="*/ 302 w 793"/>
                  <a:gd name="T83" fmla="*/ 1125 h 1152"/>
                  <a:gd name="T84" fmla="*/ 347 w 793"/>
                  <a:gd name="T85" fmla="*/ 1146 h 1152"/>
                  <a:gd name="T86" fmla="*/ 411 w 793"/>
                  <a:gd name="T87" fmla="*/ 1152 h 1152"/>
                  <a:gd name="T88" fmla="*/ 467 w 793"/>
                  <a:gd name="T89" fmla="*/ 1140 h 1152"/>
                  <a:gd name="T90" fmla="*/ 507 w 793"/>
                  <a:gd name="T91" fmla="*/ 1111 h 1152"/>
                  <a:gd name="T92" fmla="*/ 535 w 793"/>
                  <a:gd name="T93" fmla="*/ 1066 h 1152"/>
                  <a:gd name="T94" fmla="*/ 578 w 793"/>
                  <a:gd name="T95" fmla="*/ 935 h 1152"/>
                  <a:gd name="T96" fmla="*/ 633 w 793"/>
                  <a:gd name="T97" fmla="*/ 779 h 1152"/>
                  <a:gd name="T98" fmla="*/ 735 w 793"/>
                  <a:gd name="T99" fmla="*/ 589 h 1152"/>
                  <a:gd name="T100" fmla="*/ 787 w 793"/>
                  <a:gd name="T101" fmla="*/ 451 h 1152"/>
                  <a:gd name="T102" fmla="*/ 792 w 793"/>
                  <a:gd name="T103" fmla="*/ 375 h 1152"/>
                  <a:gd name="T104" fmla="*/ 775 w 793"/>
                  <a:gd name="T105" fmla="*/ 278 h 1152"/>
                  <a:gd name="T106" fmla="*/ 736 w 793"/>
                  <a:gd name="T107" fmla="*/ 190 h 1152"/>
                  <a:gd name="T108" fmla="*/ 677 w 793"/>
                  <a:gd name="T109" fmla="*/ 116 h 1152"/>
                  <a:gd name="T110" fmla="*/ 602 w 793"/>
                  <a:gd name="T111" fmla="*/ 58 h 1152"/>
                  <a:gd name="T112" fmla="*/ 515 w 793"/>
                  <a:gd name="T113" fmla="*/ 18 h 1152"/>
                  <a:gd name="T114" fmla="*/ 417 w 793"/>
                  <a:gd name="T115" fmla="*/ 0 h 1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793" h="1152">
                    <a:moveTo>
                      <a:pt x="565" y="756"/>
                    </a:moveTo>
                    <a:lnTo>
                      <a:pt x="229" y="756"/>
                    </a:lnTo>
                    <a:lnTo>
                      <a:pt x="215" y="727"/>
                    </a:lnTo>
                    <a:lnTo>
                      <a:pt x="200" y="698"/>
                    </a:lnTo>
                    <a:lnTo>
                      <a:pt x="184" y="669"/>
                    </a:lnTo>
                    <a:lnTo>
                      <a:pt x="169" y="640"/>
                    </a:lnTo>
                    <a:lnTo>
                      <a:pt x="151" y="608"/>
                    </a:lnTo>
                    <a:lnTo>
                      <a:pt x="133" y="577"/>
                    </a:lnTo>
                    <a:lnTo>
                      <a:pt x="117" y="545"/>
                    </a:lnTo>
                    <a:lnTo>
                      <a:pt x="103" y="514"/>
                    </a:lnTo>
                    <a:lnTo>
                      <a:pt x="97" y="498"/>
                    </a:lnTo>
                    <a:lnTo>
                      <a:pt x="91" y="483"/>
                    </a:lnTo>
                    <a:lnTo>
                      <a:pt x="86" y="468"/>
                    </a:lnTo>
                    <a:lnTo>
                      <a:pt x="81" y="453"/>
                    </a:lnTo>
                    <a:lnTo>
                      <a:pt x="78" y="439"/>
                    </a:lnTo>
                    <a:lnTo>
                      <a:pt x="75" y="424"/>
                    </a:lnTo>
                    <a:lnTo>
                      <a:pt x="74" y="410"/>
                    </a:lnTo>
                    <a:lnTo>
                      <a:pt x="73" y="396"/>
                    </a:lnTo>
                    <a:lnTo>
                      <a:pt x="74" y="379"/>
                    </a:lnTo>
                    <a:lnTo>
                      <a:pt x="75" y="363"/>
                    </a:lnTo>
                    <a:lnTo>
                      <a:pt x="77" y="347"/>
                    </a:lnTo>
                    <a:lnTo>
                      <a:pt x="79" y="331"/>
                    </a:lnTo>
                    <a:lnTo>
                      <a:pt x="84" y="315"/>
                    </a:lnTo>
                    <a:lnTo>
                      <a:pt x="88" y="300"/>
                    </a:lnTo>
                    <a:lnTo>
                      <a:pt x="92" y="284"/>
                    </a:lnTo>
                    <a:lnTo>
                      <a:pt x="99" y="270"/>
                    </a:lnTo>
                    <a:lnTo>
                      <a:pt x="105" y="255"/>
                    </a:lnTo>
                    <a:lnTo>
                      <a:pt x="112" y="241"/>
                    </a:lnTo>
                    <a:lnTo>
                      <a:pt x="120" y="228"/>
                    </a:lnTo>
                    <a:lnTo>
                      <a:pt x="128" y="215"/>
                    </a:lnTo>
                    <a:lnTo>
                      <a:pt x="138" y="202"/>
                    </a:lnTo>
                    <a:lnTo>
                      <a:pt x="147" y="190"/>
                    </a:lnTo>
                    <a:lnTo>
                      <a:pt x="157" y="179"/>
                    </a:lnTo>
                    <a:lnTo>
                      <a:pt x="168" y="167"/>
                    </a:lnTo>
                    <a:lnTo>
                      <a:pt x="180" y="156"/>
                    </a:lnTo>
                    <a:lnTo>
                      <a:pt x="191" y="146"/>
                    </a:lnTo>
                    <a:lnTo>
                      <a:pt x="204" y="136"/>
                    </a:lnTo>
                    <a:lnTo>
                      <a:pt x="216" y="128"/>
                    </a:lnTo>
                    <a:lnTo>
                      <a:pt x="229" y="119"/>
                    </a:lnTo>
                    <a:lnTo>
                      <a:pt x="242" y="112"/>
                    </a:lnTo>
                    <a:lnTo>
                      <a:pt x="256" y="104"/>
                    </a:lnTo>
                    <a:lnTo>
                      <a:pt x="270" y="98"/>
                    </a:lnTo>
                    <a:lnTo>
                      <a:pt x="286" y="91"/>
                    </a:lnTo>
                    <a:lnTo>
                      <a:pt x="301" y="87"/>
                    </a:lnTo>
                    <a:lnTo>
                      <a:pt x="316" y="82"/>
                    </a:lnTo>
                    <a:lnTo>
                      <a:pt x="332" y="78"/>
                    </a:lnTo>
                    <a:lnTo>
                      <a:pt x="348" y="76"/>
                    </a:lnTo>
                    <a:lnTo>
                      <a:pt x="364" y="74"/>
                    </a:lnTo>
                    <a:lnTo>
                      <a:pt x="381" y="73"/>
                    </a:lnTo>
                    <a:lnTo>
                      <a:pt x="397" y="72"/>
                    </a:lnTo>
                    <a:lnTo>
                      <a:pt x="414" y="73"/>
                    </a:lnTo>
                    <a:lnTo>
                      <a:pt x="430" y="74"/>
                    </a:lnTo>
                    <a:lnTo>
                      <a:pt x="447" y="76"/>
                    </a:lnTo>
                    <a:lnTo>
                      <a:pt x="463" y="78"/>
                    </a:lnTo>
                    <a:lnTo>
                      <a:pt x="478" y="82"/>
                    </a:lnTo>
                    <a:lnTo>
                      <a:pt x="493" y="87"/>
                    </a:lnTo>
                    <a:lnTo>
                      <a:pt x="508" y="91"/>
                    </a:lnTo>
                    <a:lnTo>
                      <a:pt x="523" y="98"/>
                    </a:lnTo>
                    <a:lnTo>
                      <a:pt x="537" y="104"/>
                    </a:lnTo>
                    <a:lnTo>
                      <a:pt x="551" y="112"/>
                    </a:lnTo>
                    <a:lnTo>
                      <a:pt x="565" y="119"/>
                    </a:lnTo>
                    <a:lnTo>
                      <a:pt x="578" y="128"/>
                    </a:lnTo>
                    <a:lnTo>
                      <a:pt x="591" y="136"/>
                    </a:lnTo>
                    <a:lnTo>
                      <a:pt x="603" y="146"/>
                    </a:lnTo>
                    <a:lnTo>
                      <a:pt x="615" y="156"/>
                    </a:lnTo>
                    <a:lnTo>
                      <a:pt x="626" y="167"/>
                    </a:lnTo>
                    <a:lnTo>
                      <a:pt x="637" y="179"/>
                    </a:lnTo>
                    <a:lnTo>
                      <a:pt x="647" y="190"/>
                    </a:lnTo>
                    <a:lnTo>
                      <a:pt x="656" y="202"/>
                    </a:lnTo>
                    <a:lnTo>
                      <a:pt x="666" y="215"/>
                    </a:lnTo>
                    <a:lnTo>
                      <a:pt x="674" y="228"/>
                    </a:lnTo>
                    <a:lnTo>
                      <a:pt x="682" y="241"/>
                    </a:lnTo>
                    <a:lnTo>
                      <a:pt x="688" y="255"/>
                    </a:lnTo>
                    <a:lnTo>
                      <a:pt x="696" y="270"/>
                    </a:lnTo>
                    <a:lnTo>
                      <a:pt x="701" y="284"/>
                    </a:lnTo>
                    <a:lnTo>
                      <a:pt x="707" y="300"/>
                    </a:lnTo>
                    <a:lnTo>
                      <a:pt x="711" y="315"/>
                    </a:lnTo>
                    <a:lnTo>
                      <a:pt x="714" y="331"/>
                    </a:lnTo>
                    <a:lnTo>
                      <a:pt x="718" y="347"/>
                    </a:lnTo>
                    <a:lnTo>
                      <a:pt x="720" y="363"/>
                    </a:lnTo>
                    <a:lnTo>
                      <a:pt x="721" y="379"/>
                    </a:lnTo>
                    <a:lnTo>
                      <a:pt x="721" y="396"/>
                    </a:lnTo>
                    <a:lnTo>
                      <a:pt x="721" y="410"/>
                    </a:lnTo>
                    <a:lnTo>
                      <a:pt x="719" y="424"/>
                    </a:lnTo>
                    <a:lnTo>
                      <a:pt x="717" y="438"/>
                    </a:lnTo>
                    <a:lnTo>
                      <a:pt x="712" y="453"/>
                    </a:lnTo>
                    <a:lnTo>
                      <a:pt x="708" y="468"/>
                    </a:lnTo>
                    <a:lnTo>
                      <a:pt x="704" y="483"/>
                    </a:lnTo>
                    <a:lnTo>
                      <a:pt x="697" y="498"/>
                    </a:lnTo>
                    <a:lnTo>
                      <a:pt x="691" y="513"/>
                    </a:lnTo>
                    <a:lnTo>
                      <a:pt x="677" y="545"/>
                    </a:lnTo>
                    <a:lnTo>
                      <a:pt x="660" y="577"/>
                    </a:lnTo>
                    <a:lnTo>
                      <a:pt x="643" y="608"/>
                    </a:lnTo>
                    <a:lnTo>
                      <a:pt x="626" y="641"/>
                    </a:lnTo>
                    <a:lnTo>
                      <a:pt x="610" y="669"/>
                    </a:lnTo>
                    <a:lnTo>
                      <a:pt x="594" y="698"/>
                    </a:lnTo>
                    <a:lnTo>
                      <a:pt x="579" y="727"/>
                    </a:lnTo>
                    <a:lnTo>
                      <a:pt x="565" y="756"/>
                    </a:lnTo>
                    <a:lnTo>
                      <a:pt x="565" y="756"/>
                    </a:lnTo>
                    <a:close/>
                    <a:moveTo>
                      <a:pt x="397" y="1080"/>
                    </a:moveTo>
                    <a:lnTo>
                      <a:pt x="384" y="1079"/>
                    </a:lnTo>
                    <a:lnTo>
                      <a:pt x="373" y="1078"/>
                    </a:lnTo>
                    <a:lnTo>
                      <a:pt x="363" y="1076"/>
                    </a:lnTo>
                    <a:lnTo>
                      <a:pt x="355" y="1073"/>
                    </a:lnTo>
                    <a:lnTo>
                      <a:pt x="346" y="1067"/>
                    </a:lnTo>
                    <a:lnTo>
                      <a:pt x="339" y="1059"/>
                    </a:lnTo>
                    <a:lnTo>
                      <a:pt x="332" y="1049"/>
                    </a:lnTo>
                    <a:lnTo>
                      <a:pt x="326" y="1035"/>
                    </a:lnTo>
                    <a:lnTo>
                      <a:pt x="478" y="1016"/>
                    </a:lnTo>
                    <a:lnTo>
                      <a:pt x="469" y="1036"/>
                    </a:lnTo>
                    <a:lnTo>
                      <a:pt x="462" y="1051"/>
                    </a:lnTo>
                    <a:lnTo>
                      <a:pt x="457" y="1057"/>
                    </a:lnTo>
                    <a:lnTo>
                      <a:pt x="454" y="1062"/>
                    </a:lnTo>
                    <a:lnTo>
                      <a:pt x="450" y="1066"/>
                    </a:lnTo>
                    <a:lnTo>
                      <a:pt x="445" y="1071"/>
                    </a:lnTo>
                    <a:lnTo>
                      <a:pt x="440" y="1073"/>
                    </a:lnTo>
                    <a:lnTo>
                      <a:pt x="436" y="1075"/>
                    </a:lnTo>
                    <a:lnTo>
                      <a:pt x="430" y="1077"/>
                    </a:lnTo>
                    <a:lnTo>
                      <a:pt x="425" y="1078"/>
                    </a:lnTo>
                    <a:lnTo>
                      <a:pt x="412" y="1079"/>
                    </a:lnTo>
                    <a:lnTo>
                      <a:pt x="397" y="1080"/>
                    </a:lnTo>
                    <a:close/>
                    <a:moveTo>
                      <a:pt x="279" y="897"/>
                    </a:moveTo>
                    <a:lnTo>
                      <a:pt x="275" y="881"/>
                    </a:lnTo>
                    <a:lnTo>
                      <a:pt x="269" y="863"/>
                    </a:lnTo>
                    <a:lnTo>
                      <a:pt x="263" y="846"/>
                    </a:lnTo>
                    <a:lnTo>
                      <a:pt x="258" y="828"/>
                    </a:lnTo>
                    <a:lnTo>
                      <a:pt x="537" y="828"/>
                    </a:lnTo>
                    <a:lnTo>
                      <a:pt x="534" y="837"/>
                    </a:lnTo>
                    <a:lnTo>
                      <a:pt x="531" y="847"/>
                    </a:lnTo>
                    <a:lnTo>
                      <a:pt x="528" y="857"/>
                    </a:lnTo>
                    <a:lnTo>
                      <a:pt x="524" y="867"/>
                    </a:lnTo>
                    <a:lnTo>
                      <a:pt x="279" y="897"/>
                    </a:lnTo>
                    <a:close/>
                    <a:moveTo>
                      <a:pt x="491" y="978"/>
                    </a:moveTo>
                    <a:lnTo>
                      <a:pt x="312" y="1000"/>
                    </a:lnTo>
                    <a:lnTo>
                      <a:pt x="307" y="986"/>
                    </a:lnTo>
                    <a:lnTo>
                      <a:pt x="302" y="970"/>
                    </a:lnTo>
                    <a:lnTo>
                      <a:pt x="296" y="952"/>
                    </a:lnTo>
                    <a:lnTo>
                      <a:pt x="290" y="932"/>
                    </a:lnTo>
                    <a:lnTo>
                      <a:pt x="290" y="931"/>
                    </a:lnTo>
                    <a:lnTo>
                      <a:pt x="290" y="931"/>
                    </a:lnTo>
                    <a:lnTo>
                      <a:pt x="512" y="903"/>
                    </a:lnTo>
                    <a:lnTo>
                      <a:pt x="508" y="919"/>
                    </a:lnTo>
                    <a:lnTo>
                      <a:pt x="504" y="936"/>
                    </a:lnTo>
                    <a:lnTo>
                      <a:pt x="499" y="946"/>
                    </a:lnTo>
                    <a:lnTo>
                      <a:pt x="496" y="958"/>
                    </a:lnTo>
                    <a:lnTo>
                      <a:pt x="493" y="968"/>
                    </a:lnTo>
                    <a:lnTo>
                      <a:pt x="491" y="978"/>
                    </a:lnTo>
                    <a:lnTo>
                      <a:pt x="491" y="978"/>
                    </a:lnTo>
                    <a:close/>
                    <a:moveTo>
                      <a:pt x="397" y="0"/>
                    </a:moveTo>
                    <a:lnTo>
                      <a:pt x="376" y="0"/>
                    </a:lnTo>
                    <a:lnTo>
                      <a:pt x="357" y="1"/>
                    </a:lnTo>
                    <a:lnTo>
                      <a:pt x="336" y="5"/>
                    </a:lnTo>
                    <a:lnTo>
                      <a:pt x="317" y="8"/>
                    </a:lnTo>
                    <a:lnTo>
                      <a:pt x="299" y="12"/>
                    </a:lnTo>
                    <a:lnTo>
                      <a:pt x="279" y="18"/>
                    </a:lnTo>
                    <a:lnTo>
                      <a:pt x="261" y="24"/>
                    </a:lnTo>
                    <a:lnTo>
                      <a:pt x="242" y="31"/>
                    </a:lnTo>
                    <a:lnTo>
                      <a:pt x="225" y="39"/>
                    </a:lnTo>
                    <a:lnTo>
                      <a:pt x="208" y="48"/>
                    </a:lnTo>
                    <a:lnTo>
                      <a:pt x="192" y="58"/>
                    </a:lnTo>
                    <a:lnTo>
                      <a:pt x="175" y="67"/>
                    </a:lnTo>
                    <a:lnTo>
                      <a:pt x="160" y="78"/>
                    </a:lnTo>
                    <a:lnTo>
                      <a:pt x="145" y="90"/>
                    </a:lnTo>
                    <a:lnTo>
                      <a:pt x="131" y="103"/>
                    </a:lnTo>
                    <a:lnTo>
                      <a:pt x="117" y="116"/>
                    </a:lnTo>
                    <a:lnTo>
                      <a:pt x="104" y="130"/>
                    </a:lnTo>
                    <a:lnTo>
                      <a:pt x="91" y="144"/>
                    </a:lnTo>
                    <a:lnTo>
                      <a:pt x="79" y="159"/>
                    </a:lnTo>
                    <a:lnTo>
                      <a:pt x="69" y="174"/>
                    </a:lnTo>
                    <a:lnTo>
                      <a:pt x="59" y="190"/>
                    </a:lnTo>
                    <a:lnTo>
                      <a:pt x="49" y="207"/>
                    </a:lnTo>
                    <a:lnTo>
                      <a:pt x="40" y="224"/>
                    </a:lnTo>
                    <a:lnTo>
                      <a:pt x="32" y="242"/>
                    </a:lnTo>
                    <a:lnTo>
                      <a:pt x="25" y="260"/>
                    </a:lnTo>
                    <a:lnTo>
                      <a:pt x="19" y="278"/>
                    </a:lnTo>
                    <a:lnTo>
                      <a:pt x="13" y="297"/>
                    </a:lnTo>
                    <a:lnTo>
                      <a:pt x="9" y="316"/>
                    </a:lnTo>
                    <a:lnTo>
                      <a:pt x="6" y="335"/>
                    </a:lnTo>
                    <a:lnTo>
                      <a:pt x="3" y="356"/>
                    </a:lnTo>
                    <a:lnTo>
                      <a:pt x="2" y="375"/>
                    </a:lnTo>
                    <a:lnTo>
                      <a:pt x="0" y="396"/>
                    </a:lnTo>
                    <a:lnTo>
                      <a:pt x="2" y="410"/>
                    </a:lnTo>
                    <a:lnTo>
                      <a:pt x="3" y="424"/>
                    </a:lnTo>
                    <a:lnTo>
                      <a:pt x="5" y="437"/>
                    </a:lnTo>
                    <a:lnTo>
                      <a:pt x="7" y="451"/>
                    </a:lnTo>
                    <a:lnTo>
                      <a:pt x="13" y="479"/>
                    </a:lnTo>
                    <a:lnTo>
                      <a:pt x="22" y="506"/>
                    </a:lnTo>
                    <a:lnTo>
                      <a:pt x="33" y="534"/>
                    </a:lnTo>
                    <a:lnTo>
                      <a:pt x="46" y="561"/>
                    </a:lnTo>
                    <a:lnTo>
                      <a:pt x="59" y="589"/>
                    </a:lnTo>
                    <a:lnTo>
                      <a:pt x="74" y="617"/>
                    </a:lnTo>
                    <a:lnTo>
                      <a:pt x="103" y="671"/>
                    </a:lnTo>
                    <a:lnTo>
                      <a:pt x="133" y="725"/>
                    </a:lnTo>
                    <a:lnTo>
                      <a:pt x="147" y="752"/>
                    </a:lnTo>
                    <a:lnTo>
                      <a:pt x="160" y="778"/>
                    </a:lnTo>
                    <a:lnTo>
                      <a:pt x="172" y="804"/>
                    </a:lnTo>
                    <a:lnTo>
                      <a:pt x="182" y="830"/>
                    </a:lnTo>
                    <a:lnTo>
                      <a:pt x="206" y="901"/>
                    </a:lnTo>
                    <a:lnTo>
                      <a:pt x="225" y="965"/>
                    </a:lnTo>
                    <a:lnTo>
                      <a:pt x="234" y="994"/>
                    </a:lnTo>
                    <a:lnTo>
                      <a:pt x="242" y="1020"/>
                    </a:lnTo>
                    <a:lnTo>
                      <a:pt x="251" y="1045"/>
                    </a:lnTo>
                    <a:lnTo>
                      <a:pt x="260" y="1066"/>
                    </a:lnTo>
                    <a:lnTo>
                      <a:pt x="265" y="1076"/>
                    </a:lnTo>
                    <a:lnTo>
                      <a:pt x="270" y="1086"/>
                    </a:lnTo>
                    <a:lnTo>
                      <a:pt x="276" y="1094"/>
                    </a:lnTo>
                    <a:lnTo>
                      <a:pt x="281" y="1103"/>
                    </a:lnTo>
                    <a:lnTo>
                      <a:pt x="288" y="1111"/>
                    </a:lnTo>
                    <a:lnTo>
                      <a:pt x="295" y="1118"/>
                    </a:lnTo>
                    <a:lnTo>
                      <a:pt x="302" y="1125"/>
                    </a:lnTo>
                    <a:lnTo>
                      <a:pt x="310" y="1130"/>
                    </a:lnTo>
                    <a:lnTo>
                      <a:pt x="318" y="1135"/>
                    </a:lnTo>
                    <a:lnTo>
                      <a:pt x="328" y="1140"/>
                    </a:lnTo>
                    <a:lnTo>
                      <a:pt x="337" y="1143"/>
                    </a:lnTo>
                    <a:lnTo>
                      <a:pt x="347" y="1146"/>
                    </a:lnTo>
                    <a:lnTo>
                      <a:pt x="359" y="1148"/>
                    </a:lnTo>
                    <a:lnTo>
                      <a:pt x="371" y="1151"/>
                    </a:lnTo>
                    <a:lnTo>
                      <a:pt x="383" y="1152"/>
                    </a:lnTo>
                    <a:lnTo>
                      <a:pt x="397" y="1152"/>
                    </a:lnTo>
                    <a:lnTo>
                      <a:pt x="411" y="1152"/>
                    </a:lnTo>
                    <a:lnTo>
                      <a:pt x="424" y="1151"/>
                    </a:lnTo>
                    <a:lnTo>
                      <a:pt x="436" y="1148"/>
                    </a:lnTo>
                    <a:lnTo>
                      <a:pt x="448" y="1146"/>
                    </a:lnTo>
                    <a:lnTo>
                      <a:pt x="457" y="1143"/>
                    </a:lnTo>
                    <a:lnTo>
                      <a:pt x="467" y="1140"/>
                    </a:lnTo>
                    <a:lnTo>
                      <a:pt x="477" y="1135"/>
                    </a:lnTo>
                    <a:lnTo>
                      <a:pt x="485" y="1130"/>
                    </a:lnTo>
                    <a:lnTo>
                      <a:pt x="493" y="1125"/>
                    </a:lnTo>
                    <a:lnTo>
                      <a:pt x="501" y="1118"/>
                    </a:lnTo>
                    <a:lnTo>
                      <a:pt x="507" y="1111"/>
                    </a:lnTo>
                    <a:lnTo>
                      <a:pt x="513" y="1103"/>
                    </a:lnTo>
                    <a:lnTo>
                      <a:pt x="519" y="1095"/>
                    </a:lnTo>
                    <a:lnTo>
                      <a:pt x="524" y="1086"/>
                    </a:lnTo>
                    <a:lnTo>
                      <a:pt x="530" y="1077"/>
                    </a:lnTo>
                    <a:lnTo>
                      <a:pt x="535" y="1066"/>
                    </a:lnTo>
                    <a:lnTo>
                      <a:pt x="544" y="1045"/>
                    </a:lnTo>
                    <a:lnTo>
                      <a:pt x="552" y="1021"/>
                    </a:lnTo>
                    <a:lnTo>
                      <a:pt x="561" y="994"/>
                    </a:lnTo>
                    <a:lnTo>
                      <a:pt x="570" y="966"/>
                    </a:lnTo>
                    <a:lnTo>
                      <a:pt x="578" y="935"/>
                    </a:lnTo>
                    <a:lnTo>
                      <a:pt x="588" y="902"/>
                    </a:lnTo>
                    <a:lnTo>
                      <a:pt x="599" y="868"/>
                    </a:lnTo>
                    <a:lnTo>
                      <a:pt x="612" y="831"/>
                    </a:lnTo>
                    <a:lnTo>
                      <a:pt x="621" y="805"/>
                    </a:lnTo>
                    <a:lnTo>
                      <a:pt x="633" y="779"/>
                    </a:lnTo>
                    <a:lnTo>
                      <a:pt x="646" y="753"/>
                    </a:lnTo>
                    <a:lnTo>
                      <a:pt x="660" y="726"/>
                    </a:lnTo>
                    <a:lnTo>
                      <a:pt x="691" y="672"/>
                    </a:lnTo>
                    <a:lnTo>
                      <a:pt x="721" y="617"/>
                    </a:lnTo>
                    <a:lnTo>
                      <a:pt x="735" y="589"/>
                    </a:lnTo>
                    <a:lnTo>
                      <a:pt x="749" y="561"/>
                    </a:lnTo>
                    <a:lnTo>
                      <a:pt x="761" y="533"/>
                    </a:lnTo>
                    <a:lnTo>
                      <a:pt x="772" y="506"/>
                    </a:lnTo>
                    <a:lnTo>
                      <a:pt x="780" y="478"/>
                    </a:lnTo>
                    <a:lnTo>
                      <a:pt x="787" y="451"/>
                    </a:lnTo>
                    <a:lnTo>
                      <a:pt x="790" y="437"/>
                    </a:lnTo>
                    <a:lnTo>
                      <a:pt x="791" y="423"/>
                    </a:lnTo>
                    <a:lnTo>
                      <a:pt x="792" y="410"/>
                    </a:lnTo>
                    <a:lnTo>
                      <a:pt x="793" y="396"/>
                    </a:lnTo>
                    <a:lnTo>
                      <a:pt x="792" y="375"/>
                    </a:lnTo>
                    <a:lnTo>
                      <a:pt x="791" y="356"/>
                    </a:lnTo>
                    <a:lnTo>
                      <a:pt x="789" y="335"/>
                    </a:lnTo>
                    <a:lnTo>
                      <a:pt x="785" y="316"/>
                    </a:lnTo>
                    <a:lnTo>
                      <a:pt x="780" y="297"/>
                    </a:lnTo>
                    <a:lnTo>
                      <a:pt x="775" y="278"/>
                    </a:lnTo>
                    <a:lnTo>
                      <a:pt x="769" y="260"/>
                    </a:lnTo>
                    <a:lnTo>
                      <a:pt x="762" y="242"/>
                    </a:lnTo>
                    <a:lnTo>
                      <a:pt x="754" y="224"/>
                    </a:lnTo>
                    <a:lnTo>
                      <a:pt x="746" y="207"/>
                    </a:lnTo>
                    <a:lnTo>
                      <a:pt x="736" y="190"/>
                    </a:lnTo>
                    <a:lnTo>
                      <a:pt x="725" y="174"/>
                    </a:lnTo>
                    <a:lnTo>
                      <a:pt x="714" y="159"/>
                    </a:lnTo>
                    <a:lnTo>
                      <a:pt x="703" y="144"/>
                    </a:lnTo>
                    <a:lnTo>
                      <a:pt x="691" y="130"/>
                    </a:lnTo>
                    <a:lnTo>
                      <a:pt x="677" y="116"/>
                    </a:lnTo>
                    <a:lnTo>
                      <a:pt x="664" y="103"/>
                    </a:lnTo>
                    <a:lnTo>
                      <a:pt x="648" y="90"/>
                    </a:lnTo>
                    <a:lnTo>
                      <a:pt x="633" y="78"/>
                    </a:lnTo>
                    <a:lnTo>
                      <a:pt x="618" y="67"/>
                    </a:lnTo>
                    <a:lnTo>
                      <a:pt x="602" y="58"/>
                    </a:lnTo>
                    <a:lnTo>
                      <a:pt x="586" y="48"/>
                    </a:lnTo>
                    <a:lnTo>
                      <a:pt x="569" y="39"/>
                    </a:lnTo>
                    <a:lnTo>
                      <a:pt x="551" y="31"/>
                    </a:lnTo>
                    <a:lnTo>
                      <a:pt x="533" y="24"/>
                    </a:lnTo>
                    <a:lnTo>
                      <a:pt x="515" y="18"/>
                    </a:lnTo>
                    <a:lnTo>
                      <a:pt x="496" y="12"/>
                    </a:lnTo>
                    <a:lnTo>
                      <a:pt x="477" y="8"/>
                    </a:lnTo>
                    <a:lnTo>
                      <a:pt x="457" y="5"/>
                    </a:lnTo>
                    <a:lnTo>
                      <a:pt x="438" y="1"/>
                    </a:lnTo>
                    <a:lnTo>
                      <a:pt x="417" y="0"/>
                    </a:lnTo>
                    <a:lnTo>
                      <a:pt x="397" y="0"/>
                    </a:lnTo>
                    <a:close/>
                  </a:path>
                </a:pathLst>
              </a:custGeom>
              <a:grpFill/>
              <a:ln>
                <a:noFill/>
              </a:ln>
              <a:extLst/>
            </p:spPr>
            <p:txBody>
              <a:bodyPr/>
              <a:lstStyle/>
              <a:p>
                <a:pPr eaLnBrk="1" fontAlgn="auto" hangingPunct="1">
                  <a:spcBef>
                    <a:spcPts val="0"/>
                  </a:spcBef>
                  <a:spcAft>
                    <a:spcPts val="0"/>
                  </a:spcAft>
                  <a:defRPr/>
                </a:pPr>
                <a:endParaRPr lang="en-US" sz="2000">
                  <a:solidFill>
                    <a:schemeClr val="bg1">
                      <a:lumMod val="50000"/>
                    </a:schemeClr>
                  </a:solidFill>
                  <a:latin typeface="+mn-lt"/>
                </a:endParaRPr>
              </a:p>
            </p:txBody>
          </p:sp>
          <p:sp>
            <p:nvSpPr>
              <p:cNvPr id="20" name="Freeform 115">
                <a:extLst>
                  <a:ext uri="{FF2B5EF4-FFF2-40B4-BE49-F238E27FC236}">
                    <a16:creationId xmlns:a16="http://schemas.microsoft.com/office/drawing/2014/main" id="{7C36D8E8-2A91-4195-B3EC-7579FF2B5CCA}"/>
                  </a:ext>
                </a:extLst>
              </p:cNvPr>
              <p:cNvSpPr>
                <a:spLocks/>
              </p:cNvSpPr>
              <p:nvPr/>
            </p:nvSpPr>
            <p:spPr bwMode="auto">
              <a:xfrm>
                <a:off x="3791743" y="3739753"/>
                <a:ext cx="93663" cy="93663"/>
              </a:xfrm>
              <a:custGeom>
                <a:avLst/>
                <a:gdLst>
                  <a:gd name="T0" fmla="*/ 205 w 234"/>
                  <a:gd name="T1" fmla="*/ 1 h 234"/>
                  <a:gd name="T2" fmla="*/ 183 w 234"/>
                  <a:gd name="T3" fmla="*/ 3 h 234"/>
                  <a:gd name="T4" fmla="*/ 152 w 234"/>
                  <a:gd name="T5" fmla="*/ 9 h 234"/>
                  <a:gd name="T6" fmla="*/ 113 w 234"/>
                  <a:gd name="T7" fmla="*/ 26 h 234"/>
                  <a:gd name="T8" fmla="*/ 79 w 234"/>
                  <a:gd name="T9" fmla="*/ 49 h 234"/>
                  <a:gd name="T10" fmla="*/ 50 w 234"/>
                  <a:gd name="T11" fmla="*/ 78 h 234"/>
                  <a:gd name="T12" fmla="*/ 26 w 234"/>
                  <a:gd name="T13" fmla="*/ 113 h 234"/>
                  <a:gd name="T14" fmla="*/ 10 w 234"/>
                  <a:gd name="T15" fmla="*/ 152 h 234"/>
                  <a:gd name="T16" fmla="*/ 2 w 234"/>
                  <a:gd name="T17" fmla="*/ 183 h 234"/>
                  <a:gd name="T18" fmla="*/ 0 w 234"/>
                  <a:gd name="T19" fmla="*/ 205 h 234"/>
                  <a:gd name="T20" fmla="*/ 0 w 234"/>
                  <a:gd name="T21" fmla="*/ 220 h 234"/>
                  <a:gd name="T22" fmla="*/ 3 w 234"/>
                  <a:gd name="T23" fmla="*/ 226 h 234"/>
                  <a:gd name="T24" fmla="*/ 7 w 234"/>
                  <a:gd name="T25" fmla="*/ 231 h 234"/>
                  <a:gd name="T26" fmla="*/ 14 w 234"/>
                  <a:gd name="T27" fmla="*/ 234 h 234"/>
                  <a:gd name="T28" fmla="*/ 21 w 234"/>
                  <a:gd name="T29" fmla="*/ 234 h 234"/>
                  <a:gd name="T30" fmla="*/ 28 w 234"/>
                  <a:gd name="T31" fmla="*/ 231 h 234"/>
                  <a:gd name="T32" fmla="*/ 33 w 234"/>
                  <a:gd name="T33" fmla="*/ 226 h 234"/>
                  <a:gd name="T34" fmla="*/ 35 w 234"/>
                  <a:gd name="T35" fmla="*/ 220 h 234"/>
                  <a:gd name="T36" fmla="*/ 37 w 234"/>
                  <a:gd name="T37" fmla="*/ 197 h 234"/>
                  <a:gd name="T38" fmla="*/ 44 w 234"/>
                  <a:gd name="T39" fmla="*/ 163 h 234"/>
                  <a:gd name="T40" fmla="*/ 58 w 234"/>
                  <a:gd name="T41" fmla="*/ 130 h 234"/>
                  <a:gd name="T42" fmla="*/ 78 w 234"/>
                  <a:gd name="T43" fmla="*/ 101 h 234"/>
                  <a:gd name="T44" fmla="*/ 101 w 234"/>
                  <a:gd name="T45" fmla="*/ 77 h 234"/>
                  <a:gd name="T46" fmla="*/ 131 w 234"/>
                  <a:gd name="T47" fmla="*/ 58 h 234"/>
                  <a:gd name="T48" fmla="*/ 163 w 234"/>
                  <a:gd name="T49" fmla="*/ 44 h 234"/>
                  <a:gd name="T50" fmla="*/ 197 w 234"/>
                  <a:gd name="T51" fmla="*/ 36 h 234"/>
                  <a:gd name="T52" fmla="*/ 219 w 234"/>
                  <a:gd name="T53" fmla="*/ 35 h 234"/>
                  <a:gd name="T54" fmla="*/ 226 w 234"/>
                  <a:gd name="T55" fmla="*/ 33 h 234"/>
                  <a:gd name="T56" fmla="*/ 231 w 234"/>
                  <a:gd name="T57" fmla="*/ 28 h 234"/>
                  <a:gd name="T58" fmla="*/ 233 w 234"/>
                  <a:gd name="T59" fmla="*/ 21 h 234"/>
                  <a:gd name="T60" fmla="*/ 233 w 234"/>
                  <a:gd name="T61" fmla="*/ 15 h 234"/>
                  <a:gd name="T62" fmla="*/ 231 w 234"/>
                  <a:gd name="T63" fmla="*/ 8 h 234"/>
                  <a:gd name="T64" fmla="*/ 226 w 234"/>
                  <a:gd name="T65" fmla="*/ 3 h 234"/>
                  <a:gd name="T66" fmla="*/ 219 w 234"/>
                  <a:gd name="T67" fmla="*/ 1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34" h="234">
                    <a:moveTo>
                      <a:pt x="216" y="0"/>
                    </a:moveTo>
                    <a:lnTo>
                      <a:pt x="205" y="1"/>
                    </a:lnTo>
                    <a:lnTo>
                      <a:pt x="194" y="1"/>
                    </a:lnTo>
                    <a:lnTo>
                      <a:pt x="183" y="3"/>
                    </a:lnTo>
                    <a:lnTo>
                      <a:pt x="173" y="4"/>
                    </a:lnTo>
                    <a:lnTo>
                      <a:pt x="152" y="9"/>
                    </a:lnTo>
                    <a:lnTo>
                      <a:pt x="132" y="17"/>
                    </a:lnTo>
                    <a:lnTo>
                      <a:pt x="113" y="26"/>
                    </a:lnTo>
                    <a:lnTo>
                      <a:pt x="95" y="36"/>
                    </a:lnTo>
                    <a:lnTo>
                      <a:pt x="79" y="49"/>
                    </a:lnTo>
                    <a:lnTo>
                      <a:pt x="64" y="63"/>
                    </a:lnTo>
                    <a:lnTo>
                      <a:pt x="50" y="78"/>
                    </a:lnTo>
                    <a:lnTo>
                      <a:pt x="37" y="95"/>
                    </a:lnTo>
                    <a:lnTo>
                      <a:pt x="26" y="113"/>
                    </a:lnTo>
                    <a:lnTo>
                      <a:pt x="17" y="131"/>
                    </a:lnTo>
                    <a:lnTo>
                      <a:pt x="10" y="152"/>
                    </a:lnTo>
                    <a:lnTo>
                      <a:pt x="4" y="172"/>
                    </a:lnTo>
                    <a:lnTo>
                      <a:pt x="2" y="183"/>
                    </a:lnTo>
                    <a:lnTo>
                      <a:pt x="1" y="194"/>
                    </a:lnTo>
                    <a:lnTo>
                      <a:pt x="0" y="205"/>
                    </a:lnTo>
                    <a:lnTo>
                      <a:pt x="0" y="216"/>
                    </a:lnTo>
                    <a:lnTo>
                      <a:pt x="0" y="220"/>
                    </a:lnTo>
                    <a:lnTo>
                      <a:pt x="1" y="223"/>
                    </a:lnTo>
                    <a:lnTo>
                      <a:pt x="3" y="226"/>
                    </a:lnTo>
                    <a:lnTo>
                      <a:pt x="5" y="229"/>
                    </a:lnTo>
                    <a:lnTo>
                      <a:pt x="7" y="231"/>
                    </a:lnTo>
                    <a:lnTo>
                      <a:pt x="11" y="233"/>
                    </a:lnTo>
                    <a:lnTo>
                      <a:pt x="14" y="234"/>
                    </a:lnTo>
                    <a:lnTo>
                      <a:pt x="18" y="234"/>
                    </a:lnTo>
                    <a:lnTo>
                      <a:pt x="21" y="234"/>
                    </a:lnTo>
                    <a:lnTo>
                      <a:pt x="25" y="233"/>
                    </a:lnTo>
                    <a:lnTo>
                      <a:pt x="28" y="231"/>
                    </a:lnTo>
                    <a:lnTo>
                      <a:pt x="31" y="229"/>
                    </a:lnTo>
                    <a:lnTo>
                      <a:pt x="33" y="226"/>
                    </a:lnTo>
                    <a:lnTo>
                      <a:pt x="34" y="223"/>
                    </a:lnTo>
                    <a:lnTo>
                      <a:pt x="35" y="220"/>
                    </a:lnTo>
                    <a:lnTo>
                      <a:pt x="35" y="216"/>
                    </a:lnTo>
                    <a:lnTo>
                      <a:pt x="37" y="197"/>
                    </a:lnTo>
                    <a:lnTo>
                      <a:pt x="40" y="180"/>
                    </a:lnTo>
                    <a:lnTo>
                      <a:pt x="44" y="163"/>
                    </a:lnTo>
                    <a:lnTo>
                      <a:pt x="51" y="145"/>
                    </a:lnTo>
                    <a:lnTo>
                      <a:pt x="58" y="130"/>
                    </a:lnTo>
                    <a:lnTo>
                      <a:pt x="67" y="115"/>
                    </a:lnTo>
                    <a:lnTo>
                      <a:pt x="78" y="101"/>
                    </a:lnTo>
                    <a:lnTo>
                      <a:pt x="88" y="88"/>
                    </a:lnTo>
                    <a:lnTo>
                      <a:pt x="101" y="77"/>
                    </a:lnTo>
                    <a:lnTo>
                      <a:pt x="115" y="67"/>
                    </a:lnTo>
                    <a:lnTo>
                      <a:pt x="131" y="58"/>
                    </a:lnTo>
                    <a:lnTo>
                      <a:pt x="146" y="50"/>
                    </a:lnTo>
                    <a:lnTo>
                      <a:pt x="163" y="44"/>
                    </a:lnTo>
                    <a:lnTo>
                      <a:pt x="180" y="40"/>
                    </a:lnTo>
                    <a:lnTo>
                      <a:pt x="197" y="36"/>
                    </a:lnTo>
                    <a:lnTo>
                      <a:pt x="216" y="36"/>
                    </a:lnTo>
                    <a:lnTo>
                      <a:pt x="219" y="35"/>
                    </a:lnTo>
                    <a:lnTo>
                      <a:pt x="223" y="34"/>
                    </a:lnTo>
                    <a:lnTo>
                      <a:pt x="226" y="33"/>
                    </a:lnTo>
                    <a:lnTo>
                      <a:pt x="229" y="31"/>
                    </a:lnTo>
                    <a:lnTo>
                      <a:pt x="231" y="28"/>
                    </a:lnTo>
                    <a:lnTo>
                      <a:pt x="232" y="24"/>
                    </a:lnTo>
                    <a:lnTo>
                      <a:pt x="233" y="21"/>
                    </a:lnTo>
                    <a:lnTo>
                      <a:pt x="234" y="18"/>
                    </a:lnTo>
                    <a:lnTo>
                      <a:pt x="233" y="15"/>
                    </a:lnTo>
                    <a:lnTo>
                      <a:pt x="232" y="10"/>
                    </a:lnTo>
                    <a:lnTo>
                      <a:pt x="231" y="8"/>
                    </a:lnTo>
                    <a:lnTo>
                      <a:pt x="229" y="5"/>
                    </a:lnTo>
                    <a:lnTo>
                      <a:pt x="226" y="3"/>
                    </a:lnTo>
                    <a:lnTo>
                      <a:pt x="223" y="2"/>
                    </a:lnTo>
                    <a:lnTo>
                      <a:pt x="219" y="1"/>
                    </a:lnTo>
                    <a:lnTo>
                      <a:pt x="216" y="0"/>
                    </a:lnTo>
                    <a:close/>
                  </a:path>
                </a:pathLst>
              </a:custGeom>
              <a:grpFill/>
              <a:ln>
                <a:noFill/>
              </a:ln>
              <a:extLst/>
            </p:spPr>
            <p:txBody>
              <a:bodyPr/>
              <a:lstStyle/>
              <a:p>
                <a:pPr eaLnBrk="1" fontAlgn="auto" hangingPunct="1">
                  <a:spcBef>
                    <a:spcPts val="0"/>
                  </a:spcBef>
                  <a:spcAft>
                    <a:spcPts val="0"/>
                  </a:spcAft>
                  <a:defRPr/>
                </a:pPr>
                <a:endParaRPr lang="en-US" sz="2000">
                  <a:solidFill>
                    <a:schemeClr val="bg1">
                      <a:lumMod val="50000"/>
                    </a:schemeClr>
                  </a:solidFill>
                  <a:latin typeface="+mn-lt"/>
                </a:endParaRPr>
              </a:p>
            </p:txBody>
          </p:sp>
        </p:grpSp>
        <p:grpSp>
          <p:nvGrpSpPr>
            <p:cNvPr id="10" name="Group 36">
              <a:extLst>
                <a:ext uri="{FF2B5EF4-FFF2-40B4-BE49-F238E27FC236}">
                  <a16:creationId xmlns:a16="http://schemas.microsoft.com/office/drawing/2014/main" id="{A3D5CFDA-2CDD-4250-B505-8B41944EEB18}"/>
                </a:ext>
              </a:extLst>
            </p:cNvPr>
            <p:cNvGrpSpPr/>
            <p:nvPr/>
          </p:nvGrpSpPr>
          <p:grpSpPr>
            <a:xfrm>
              <a:off x="5231751" y="2666926"/>
              <a:ext cx="337537" cy="337536"/>
              <a:chOff x="4563268" y="1839515"/>
              <a:chExt cx="457201" cy="457200"/>
            </a:xfrm>
            <a:grpFill/>
          </p:grpSpPr>
          <p:sp>
            <p:nvSpPr>
              <p:cNvPr id="16" name="Freeform 137">
                <a:extLst>
                  <a:ext uri="{FF2B5EF4-FFF2-40B4-BE49-F238E27FC236}">
                    <a16:creationId xmlns:a16="http://schemas.microsoft.com/office/drawing/2014/main" id="{23AB1CA3-B5CF-445E-A882-E947C9C375E9}"/>
                  </a:ext>
                </a:extLst>
              </p:cNvPr>
              <p:cNvSpPr>
                <a:spLocks/>
              </p:cNvSpPr>
              <p:nvPr/>
            </p:nvSpPr>
            <p:spPr bwMode="auto">
              <a:xfrm>
                <a:off x="4812506" y="1896665"/>
                <a:ext cx="150813" cy="149225"/>
              </a:xfrm>
              <a:custGeom>
                <a:avLst/>
                <a:gdLst>
                  <a:gd name="T0" fmla="*/ 342 w 378"/>
                  <a:gd name="T1" fmla="*/ 360 h 378"/>
                  <a:gd name="T2" fmla="*/ 343 w 378"/>
                  <a:gd name="T3" fmla="*/ 367 h 378"/>
                  <a:gd name="T4" fmla="*/ 347 w 378"/>
                  <a:gd name="T5" fmla="*/ 372 h 378"/>
                  <a:gd name="T6" fmla="*/ 353 w 378"/>
                  <a:gd name="T7" fmla="*/ 377 h 378"/>
                  <a:gd name="T8" fmla="*/ 360 w 378"/>
                  <a:gd name="T9" fmla="*/ 378 h 378"/>
                  <a:gd name="T10" fmla="*/ 367 w 378"/>
                  <a:gd name="T11" fmla="*/ 377 h 378"/>
                  <a:gd name="T12" fmla="*/ 373 w 378"/>
                  <a:gd name="T13" fmla="*/ 372 h 378"/>
                  <a:gd name="T14" fmla="*/ 376 w 378"/>
                  <a:gd name="T15" fmla="*/ 367 h 378"/>
                  <a:gd name="T16" fmla="*/ 378 w 378"/>
                  <a:gd name="T17" fmla="*/ 360 h 378"/>
                  <a:gd name="T18" fmla="*/ 378 w 378"/>
                  <a:gd name="T19" fmla="*/ 359 h 378"/>
                  <a:gd name="T20" fmla="*/ 376 w 378"/>
                  <a:gd name="T21" fmla="*/ 323 h 378"/>
                  <a:gd name="T22" fmla="*/ 371 w 378"/>
                  <a:gd name="T23" fmla="*/ 287 h 378"/>
                  <a:gd name="T24" fmla="*/ 361 w 378"/>
                  <a:gd name="T25" fmla="*/ 253 h 378"/>
                  <a:gd name="T26" fmla="*/ 349 w 378"/>
                  <a:gd name="T27" fmla="*/ 220 h 378"/>
                  <a:gd name="T28" fmla="*/ 334 w 378"/>
                  <a:gd name="T29" fmla="*/ 189 h 378"/>
                  <a:gd name="T30" fmla="*/ 316 w 378"/>
                  <a:gd name="T31" fmla="*/ 158 h 378"/>
                  <a:gd name="T32" fmla="*/ 295 w 378"/>
                  <a:gd name="T33" fmla="*/ 131 h 378"/>
                  <a:gd name="T34" fmla="*/ 273 w 378"/>
                  <a:gd name="T35" fmla="*/ 105 h 378"/>
                  <a:gd name="T36" fmla="*/ 247 w 378"/>
                  <a:gd name="T37" fmla="*/ 83 h 378"/>
                  <a:gd name="T38" fmla="*/ 220 w 378"/>
                  <a:gd name="T39" fmla="*/ 62 h 378"/>
                  <a:gd name="T40" fmla="*/ 190 w 378"/>
                  <a:gd name="T41" fmla="*/ 44 h 378"/>
                  <a:gd name="T42" fmla="*/ 158 w 378"/>
                  <a:gd name="T43" fmla="*/ 29 h 378"/>
                  <a:gd name="T44" fmla="*/ 126 w 378"/>
                  <a:gd name="T45" fmla="*/ 17 h 378"/>
                  <a:gd name="T46" fmla="*/ 91 w 378"/>
                  <a:gd name="T47" fmla="*/ 7 h 378"/>
                  <a:gd name="T48" fmla="*/ 56 w 378"/>
                  <a:gd name="T49" fmla="*/ 2 h 378"/>
                  <a:gd name="T50" fmla="*/ 19 w 378"/>
                  <a:gd name="T51" fmla="*/ 1 h 378"/>
                  <a:gd name="T52" fmla="*/ 18 w 378"/>
                  <a:gd name="T53" fmla="*/ 0 h 378"/>
                  <a:gd name="T54" fmla="*/ 11 w 378"/>
                  <a:gd name="T55" fmla="*/ 2 h 378"/>
                  <a:gd name="T56" fmla="*/ 5 w 378"/>
                  <a:gd name="T57" fmla="*/ 5 h 378"/>
                  <a:gd name="T58" fmla="*/ 2 w 378"/>
                  <a:gd name="T59" fmla="*/ 12 h 378"/>
                  <a:gd name="T60" fmla="*/ 0 w 378"/>
                  <a:gd name="T61" fmla="*/ 18 h 378"/>
                  <a:gd name="T62" fmla="*/ 2 w 378"/>
                  <a:gd name="T63" fmla="*/ 24 h 378"/>
                  <a:gd name="T64" fmla="*/ 5 w 378"/>
                  <a:gd name="T65" fmla="*/ 31 h 378"/>
                  <a:gd name="T66" fmla="*/ 11 w 378"/>
                  <a:gd name="T67" fmla="*/ 34 h 378"/>
                  <a:gd name="T68" fmla="*/ 18 w 378"/>
                  <a:gd name="T69" fmla="*/ 36 h 378"/>
                  <a:gd name="T70" fmla="*/ 34 w 378"/>
                  <a:gd name="T71" fmla="*/ 36 h 378"/>
                  <a:gd name="T72" fmla="*/ 68 w 378"/>
                  <a:gd name="T73" fmla="*/ 40 h 378"/>
                  <a:gd name="T74" fmla="*/ 99 w 378"/>
                  <a:gd name="T75" fmla="*/ 46 h 378"/>
                  <a:gd name="T76" fmla="*/ 129 w 378"/>
                  <a:gd name="T77" fmla="*/ 56 h 378"/>
                  <a:gd name="T78" fmla="*/ 158 w 378"/>
                  <a:gd name="T79" fmla="*/ 68 h 378"/>
                  <a:gd name="T80" fmla="*/ 185 w 378"/>
                  <a:gd name="T81" fmla="*/ 83 h 378"/>
                  <a:gd name="T82" fmla="*/ 211 w 378"/>
                  <a:gd name="T83" fmla="*/ 100 h 378"/>
                  <a:gd name="T84" fmla="*/ 236 w 378"/>
                  <a:gd name="T85" fmla="*/ 121 h 378"/>
                  <a:gd name="T86" fmla="*/ 258 w 378"/>
                  <a:gd name="T87" fmla="*/ 142 h 378"/>
                  <a:gd name="T88" fmla="*/ 277 w 378"/>
                  <a:gd name="T89" fmla="*/ 166 h 378"/>
                  <a:gd name="T90" fmla="*/ 295 w 378"/>
                  <a:gd name="T91" fmla="*/ 192 h 378"/>
                  <a:gd name="T92" fmla="*/ 310 w 378"/>
                  <a:gd name="T93" fmla="*/ 220 h 378"/>
                  <a:gd name="T94" fmla="*/ 322 w 378"/>
                  <a:gd name="T95" fmla="*/ 249 h 378"/>
                  <a:gd name="T96" fmla="*/ 332 w 378"/>
                  <a:gd name="T97" fmla="*/ 279 h 378"/>
                  <a:gd name="T98" fmla="*/ 339 w 378"/>
                  <a:gd name="T99" fmla="*/ 311 h 378"/>
                  <a:gd name="T100" fmla="*/ 342 w 378"/>
                  <a:gd name="T101" fmla="*/ 343 h 3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78" h="378">
                    <a:moveTo>
                      <a:pt x="342" y="360"/>
                    </a:moveTo>
                    <a:lnTo>
                      <a:pt x="342" y="360"/>
                    </a:lnTo>
                    <a:lnTo>
                      <a:pt x="342" y="364"/>
                    </a:lnTo>
                    <a:lnTo>
                      <a:pt x="343" y="367"/>
                    </a:lnTo>
                    <a:lnTo>
                      <a:pt x="345" y="370"/>
                    </a:lnTo>
                    <a:lnTo>
                      <a:pt x="347" y="372"/>
                    </a:lnTo>
                    <a:lnTo>
                      <a:pt x="349" y="375"/>
                    </a:lnTo>
                    <a:lnTo>
                      <a:pt x="353" y="377"/>
                    </a:lnTo>
                    <a:lnTo>
                      <a:pt x="356" y="378"/>
                    </a:lnTo>
                    <a:lnTo>
                      <a:pt x="360" y="378"/>
                    </a:lnTo>
                    <a:lnTo>
                      <a:pt x="364" y="378"/>
                    </a:lnTo>
                    <a:lnTo>
                      <a:pt x="367" y="377"/>
                    </a:lnTo>
                    <a:lnTo>
                      <a:pt x="370" y="374"/>
                    </a:lnTo>
                    <a:lnTo>
                      <a:pt x="373" y="372"/>
                    </a:lnTo>
                    <a:lnTo>
                      <a:pt x="375" y="370"/>
                    </a:lnTo>
                    <a:lnTo>
                      <a:pt x="376" y="367"/>
                    </a:lnTo>
                    <a:lnTo>
                      <a:pt x="378" y="364"/>
                    </a:lnTo>
                    <a:lnTo>
                      <a:pt x="378" y="360"/>
                    </a:lnTo>
                    <a:lnTo>
                      <a:pt x="378" y="360"/>
                    </a:lnTo>
                    <a:lnTo>
                      <a:pt x="378" y="359"/>
                    </a:lnTo>
                    <a:lnTo>
                      <a:pt x="378" y="341"/>
                    </a:lnTo>
                    <a:lnTo>
                      <a:pt x="376" y="323"/>
                    </a:lnTo>
                    <a:lnTo>
                      <a:pt x="373" y="305"/>
                    </a:lnTo>
                    <a:lnTo>
                      <a:pt x="371" y="287"/>
                    </a:lnTo>
                    <a:lnTo>
                      <a:pt x="367" y="270"/>
                    </a:lnTo>
                    <a:lnTo>
                      <a:pt x="361" y="253"/>
                    </a:lnTo>
                    <a:lnTo>
                      <a:pt x="356" y="236"/>
                    </a:lnTo>
                    <a:lnTo>
                      <a:pt x="349" y="220"/>
                    </a:lnTo>
                    <a:lnTo>
                      <a:pt x="342" y="204"/>
                    </a:lnTo>
                    <a:lnTo>
                      <a:pt x="334" y="189"/>
                    </a:lnTo>
                    <a:lnTo>
                      <a:pt x="326" y="174"/>
                    </a:lnTo>
                    <a:lnTo>
                      <a:pt x="316" y="158"/>
                    </a:lnTo>
                    <a:lnTo>
                      <a:pt x="306" y="144"/>
                    </a:lnTo>
                    <a:lnTo>
                      <a:pt x="295" y="131"/>
                    </a:lnTo>
                    <a:lnTo>
                      <a:pt x="285" y="118"/>
                    </a:lnTo>
                    <a:lnTo>
                      <a:pt x="273" y="105"/>
                    </a:lnTo>
                    <a:lnTo>
                      <a:pt x="260" y="94"/>
                    </a:lnTo>
                    <a:lnTo>
                      <a:pt x="247" y="83"/>
                    </a:lnTo>
                    <a:lnTo>
                      <a:pt x="234" y="72"/>
                    </a:lnTo>
                    <a:lnTo>
                      <a:pt x="220" y="62"/>
                    </a:lnTo>
                    <a:lnTo>
                      <a:pt x="205" y="53"/>
                    </a:lnTo>
                    <a:lnTo>
                      <a:pt x="190" y="44"/>
                    </a:lnTo>
                    <a:lnTo>
                      <a:pt x="175" y="36"/>
                    </a:lnTo>
                    <a:lnTo>
                      <a:pt x="158" y="29"/>
                    </a:lnTo>
                    <a:lnTo>
                      <a:pt x="142" y="22"/>
                    </a:lnTo>
                    <a:lnTo>
                      <a:pt x="126" y="17"/>
                    </a:lnTo>
                    <a:lnTo>
                      <a:pt x="109" y="12"/>
                    </a:lnTo>
                    <a:lnTo>
                      <a:pt x="91" y="7"/>
                    </a:lnTo>
                    <a:lnTo>
                      <a:pt x="74" y="4"/>
                    </a:lnTo>
                    <a:lnTo>
                      <a:pt x="56" y="2"/>
                    </a:lnTo>
                    <a:lnTo>
                      <a:pt x="37" y="1"/>
                    </a:lnTo>
                    <a:lnTo>
                      <a:pt x="19" y="1"/>
                    </a:lnTo>
                    <a:lnTo>
                      <a:pt x="19" y="0"/>
                    </a:lnTo>
                    <a:lnTo>
                      <a:pt x="18" y="0"/>
                    </a:lnTo>
                    <a:lnTo>
                      <a:pt x="15" y="1"/>
                    </a:lnTo>
                    <a:lnTo>
                      <a:pt x="11" y="2"/>
                    </a:lnTo>
                    <a:lnTo>
                      <a:pt x="8" y="3"/>
                    </a:lnTo>
                    <a:lnTo>
                      <a:pt x="5" y="5"/>
                    </a:lnTo>
                    <a:lnTo>
                      <a:pt x="3" y="8"/>
                    </a:lnTo>
                    <a:lnTo>
                      <a:pt x="2" y="12"/>
                    </a:lnTo>
                    <a:lnTo>
                      <a:pt x="1" y="15"/>
                    </a:lnTo>
                    <a:lnTo>
                      <a:pt x="0" y="18"/>
                    </a:lnTo>
                    <a:lnTo>
                      <a:pt x="1" y="21"/>
                    </a:lnTo>
                    <a:lnTo>
                      <a:pt x="2" y="24"/>
                    </a:lnTo>
                    <a:lnTo>
                      <a:pt x="3" y="28"/>
                    </a:lnTo>
                    <a:lnTo>
                      <a:pt x="5" y="31"/>
                    </a:lnTo>
                    <a:lnTo>
                      <a:pt x="8" y="33"/>
                    </a:lnTo>
                    <a:lnTo>
                      <a:pt x="11" y="34"/>
                    </a:lnTo>
                    <a:lnTo>
                      <a:pt x="15" y="35"/>
                    </a:lnTo>
                    <a:lnTo>
                      <a:pt x="18" y="36"/>
                    </a:lnTo>
                    <a:lnTo>
                      <a:pt x="18" y="36"/>
                    </a:lnTo>
                    <a:lnTo>
                      <a:pt x="34" y="36"/>
                    </a:lnTo>
                    <a:lnTo>
                      <a:pt x="51" y="37"/>
                    </a:lnTo>
                    <a:lnTo>
                      <a:pt x="68" y="40"/>
                    </a:lnTo>
                    <a:lnTo>
                      <a:pt x="83" y="43"/>
                    </a:lnTo>
                    <a:lnTo>
                      <a:pt x="99" y="46"/>
                    </a:lnTo>
                    <a:lnTo>
                      <a:pt x="114" y="50"/>
                    </a:lnTo>
                    <a:lnTo>
                      <a:pt x="129" y="56"/>
                    </a:lnTo>
                    <a:lnTo>
                      <a:pt x="144" y="61"/>
                    </a:lnTo>
                    <a:lnTo>
                      <a:pt x="158" y="68"/>
                    </a:lnTo>
                    <a:lnTo>
                      <a:pt x="172" y="75"/>
                    </a:lnTo>
                    <a:lnTo>
                      <a:pt x="185" y="83"/>
                    </a:lnTo>
                    <a:lnTo>
                      <a:pt x="199" y="91"/>
                    </a:lnTo>
                    <a:lnTo>
                      <a:pt x="211" y="100"/>
                    </a:lnTo>
                    <a:lnTo>
                      <a:pt x="224" y="110"/>
                    </a:lnTo>
                    <a:lnTo>
                      <a:pt x="236" y="121"/>
                    </a:lnTo>
                    <a:lnTo>
                      <a:pt x="247" y="131"/>
                    </a:lnTo>
                    <a:lnTo>
                      <a:pt x="258" y="142"/>
                    </a:lnTo>
                    <a:lnTo>
                      <a:pt x="267" y="154"/>
                    </a:lnTo>
                    <a:lnTo>
                      <a:pt x="277" y="166"/>
                    </a:lnTo>
                    <a:lnTo>
                      <a:pt x="287" y="179"/>
                    </a:lnTo>
                    <a:lnTo>
                      <a:pt x="295" y="192"/>
                    </a:lnTo>
                    <a:lnTo>
                      <a:pt x="303" y="206"/>
                    </a:lnTo>
                    <a:lnTo>
                      <a:pt x="310" y="220"/>
                    </a:lnTo>
                    <a:lnTo>
                      <a:pt x="316" y="234"/>
                    </a:lnTo>
                    <a:lnTo>
                      <a:pt x="322" y="249"/>
                    </a:lnTo>
                    <a:lnTo>
                      <a:pt x="328" y="264"/>
                    </a:lnTo>
                    <a:lnTo>
                      <a:pt x="332" y="279"/>
                    </a:lnTo>
                    <a:lnTo>
                      <a:pt x="335" y="294"/>
                    </a:lnTo>
                    <a:lnTo>
                      <a:pt x="339" y="311"/>
                    </a:lnTo>
                    <a:lnTo>
                      <a:pt x="340" y="327"/>
                    </a:lnTo>
                    <a:lnTo>
                      <a:pt x="342" y="343"/>
                    </a:lnTo>
                    <a:lnTo>
                      <a:pt x="342" y="360"/>
                    </a:lnTo>
                    <a:close/>
                  </a:path>
                </a:pathLst>
              </a:custGeom>
              <a:grpFill/>
              <a:ln>
                <a:noFill/>
              </a:ln>
              <a:extLst/>
            </p:spPr>
            <p:txBody>
              <a:bodyPr/>
              <a:lstStyle/>
              <a:p>
                <a:pPr eaLnBrk="1" fontAlgn="auto" hangingPunct="1">
                  <a:spcBef>
                    <a:spcPts val="0"/>
                  </a:spcBef>
                  <a:spcAft>
                    <a:spcPts val="0"/>
                  </a:spcAft>
                  <a:defRPr/>
                </a:pPr>
                <a:endParaRPr lang="en-US" sz="2000">
                  <a:solidFill>
                    <a:schemeClr val="bg1">
                      <a:lumMod val="50000"/>
                    </a:schemeClr>
                  </a:solidFill>
                  <a:latin typeface="+mn-lt"/>
                </a:endParaRPr>
              </a:p>
            </p:txBody>
          </p:sp>
          <p:sp>
            <p:nvSpPr>
              <p:cNvPr id="17" name="Freeform 138">
                <a:extLst>
                  <a:ext uri="{FF2B5EF4-FFF2-40B4-BE49-F238E27FC236}">
                    <a16:creationId xmlns:a16="http://schemas.microsoft.com/office/drawing/2014/main" id="{C5234F53-C322-4B97-946F-E8437C8B272D}"/>
                  </a:ext>
                </a:extLst>
              </p:cNvPr>
              <p:cNvSpPr>
                <a:spLocks noEditPoints="1"/>
              </p:cNvSpPr>
              <p:nvPr/>
            </p:nvSpPr>
            <p:spPr bwMode="auto">
              <a:xfrm>
                <a:off x="4563268" y="1839515"/>
                <a:ext cx="457200" cy="457200"/>
              </a:xfrm>
              <a:custGeom>
                <a:avLst/>
                <a:gdLst>
                  <a:gd name="T0" fmla="*/ 1071 w 1152"/>
                  <a:gd name="T1" fmla="*/ 923 h 1152"/>
                  <a:gd name="T2" fmla="*/ 1059 w 1152"/>
                  <a:gd name="T3" fmla="*/ 932 h 1152"/>
                  <a:gd name="T4" fmla="*/ 1044 w 1152"/>
                  <a:gd name="T5" fmla="*/ 936 h 1152"/>
                  <a:gd name="T6" fmla="*/ 216 w 1152"/>
                  <a:gd name="T7" fmla="*/ 108 h 1152"/>
                  <a:gd name="T8" fmla="*/ 219 w 1152"/>
                  <a:gd name="T9" fmla="*/ 93 h 1152"/>
                  <a:gd name="T10" fmla="*/ 229 w 1152"/>
                  <a:gd name="T11" fmla="*/ 80 h 1152"/>
                  <a:gd name="T12" fmla="*/ 245 w 1152"/>
                  <a:gd name="T13" fmla="*/ 72 h 1152"/>
                  <a:gd name="T14" fmla="*/ 266 w 1152"/>
                  <a:gd name="T15" fmla="*/ 75 h 1152"/>
                  <a:gd name="T16" fmla="*/ 1069 w 1152"/>
                  <a:gd name="T17" fmla="*/ 875 h 1152"/>
                  <a:gd name="T18" fmla="*/ 1078 w 1152"/>
                  <a:gd name="T19" fmla="*/ 888 h 1152"/>
                  <a:gd name="T20" fmla="*/ 1080 w 1152"/>
                  <a:gd name="T21" fmla="*/ 903 h 1152"/>
                  <a:gd name="T22" fmla="*/ 1077 w 1152"/>
                  <a:gd name="T23" fmla="*/ 914 h 1152"/>
                  <a:gd name="T24" fmla="*/ 532 w 1152"/>
                  <a:gd name="T25" fmla="*/ 940 h 1152"/>
                  <a:gd name="T26" fmla="*/ 216 w 1152"/>
                  <a:gd name="T27" fmla="*/ 604 h 1152"/>
                  <a:gd name="T28" fmla="*/ 549 w 1152"/>
                  <a:gd name="T29" fmla="*/ 936 h 1152"/>
                  <a:gd name="T30" fmla="*/ 378 w 1152"/>
                  <a:gd name="T31" fmla="*/ 1075 h 1152"/>
                  <a:gd name="T32" fmla="*/ 360 w 1152"/>
                  <a:gd name="T33" fmla="*/ 1080 h 1152"/>
                  <a:gd name="T34" fmla="*/ 341 w 1152"/>
                  <a:gd name="T35" fmla="*/ 1075 h 1152"/>
                  <a:gd name="T36" fmla="*/ 77 w 1152"/>
                  <a:gd name="T37" fmla="*/ 810 h 1152"/>
                  <a:gd name="T38" fmla="*/ 72 w 1152"/>
                  <a:gd name="T39" fmla="*/ 792 h 1152"/>
                  <a:gd name="T40" fmla="*/ 77 w 1152"/>
                  <a:gd name="T41" fmla="*/ 773 h 1152"/>
                  <a:gd name="T42" fmla="*/ 195 w 1152"/>
                  <a:gd name="T43" fmla="*/ 653 h 1152"/>
                  <a:gd name="T44" fmla="*/ 499 w 1152"/>
                  <a:gd name="T45" fmla="*/ 957 h 1152"/>
                  <a:gd name="T46" fmla="*/ 328 w 1152"/>
                  <a:gd name="T47" fmla="*/ 31 h 1152"/>
                  <a:gd name="T48" fmla="*/ 302 w 1152"/>
                  <a:gd name="T49" fmla="*/ 13 h 1152"/>
                  <a:gd name="T50" fmla="*/ 273 w 1152"/>
                  <a:gd name="T51" fmla="*/ 2 h 1152"/>
                  <a:gd name="T52" fmla="*/ 242 w 1152"/>
                  <a:gd name="T53" fmla="*/ 0 h 1152"/>
                  <a:gd name="T54" fmla="*/ 211 w 1152"/>
                  <a:gd name="T55" fmla="*/ 9 h 1152"/>
                  <a:gd name="T56" fmla="*/ 190 w 1152"/>
                  <a:gd name="T57" fmla="*/ 19 h 1152"/>
                  <a:gd name="T58" fmla="*/ 172 w 1152"/>
                  <a:gd name="T59" fmla="*/ 36 h 1152"/>
                  <a:gd name="T60" fmla="*/ 158 w 1152"/>
                  <a:gd name="T61" fmla="*/ 55 h 1152"/>
                  <a:gd name="T62" fmla="*/ 149 w 1152"/>
                  <a:gd name="T63" fmla="*/ 77 h 1152"/>
                  <a:gd name="T64" fmla="*/ 145 w 1152"/>
                  <a:gd name="T65" fmla="*/ 99 h 1152"/>
                  <a:gd name="T66" fmla="*/ 31 w 1152"/>
                  <a:gd name="T67" fmla="*/ 716 h 1152"/>
                  <a:gd name="T68" fmla="*/ 13 w 1152"/>
                  <a:gd name="T69" fmla="*/ 742 h 1152"/>
                  <a:gd name="T70" fmla="*/ 2 w 1152"/>
                  <a:gd name="T71" fmla="*/ 771 h 1152"/>
                  <a:gd name="T72" fmla="*/ 1 w 1152"/>
                  <a:gd name="T73" fmla="*/ 802 h 1152"/>
                  <a:gd name="T74" fmla="*/ 7 w 1152"/>
                  <a:gd name="T75" fmla="*/ 833 h 1152"/>
                  <a:gd name="T76" fmla="*/ 25 w 1152"/>
                  <a:gd name="T77" fmla="*/ 860 h 1152"/>
                  <a:gd name="T78" fmla="*/ 292 w 1152"/>
                  <a:gd name="T79" fmla="*/ 1128 h 1152"/>
                  <a:gd name="T80" fmla="*/ 320 w 1152"/>
                  <a:gd name="T81" fmla="*/ 1144 h 1152"/>
                  <a:gd name="T82" fmla="*/ 350 w 1152"/>
                  <a:gd name="T83" fmla="*/ 1151 h 1152"/>
                  <a:gd name="T84" fmla="*/ 381 w 1152"/>
                  <a:gd name="T85" fmla="*/ 1150 h 1152"/>
                  <a:gd name="T86" fmla="*/ 410 w 1152"/>
                  <a:gd name="T87" fmla="*/ 1139 h 1152"/>
                  <a:gd name="T88" fmla="*/ 436 w 1152"/>
                  <a:gd name="T89" fmla="*/ 1120 h 1152"/>
                  <a:gd name="T90" fmla="*/ 1052 w 1152"/>
                  <a:gd name="T91" fmla="*/ 1008 h 1152"/>
                  <a:gd name="T92" fmla="*/ 1076 w 1152"/>
                  <a:gd name="T93" fmla="*/ 1003 h 1152"/>
                  <a:gd name="T94" fmla="*/ 1097 w 1152"/>
                  <a:gd name="T95" fmla="*/ 994 h 1152"/>
                  <a:gd name="T96" fmla="*/ 1117 w 1152"/>
                  <a:gd name="T97" fmla="*/ 981 h 1152"/>
                  <a:gd name="T98" fmla="*/ 1132 w 1152"/>
                  <a:gd name="T99" fmla="*/ 962 h 1152"/>
                  <a:gd name="T100" fmla="*/ 1144 w 1152"/>
                  <a:gd name="T101" fmla="*/ 942 h 1152"/>
                  <a:gd name="T102" fmla="*/ 1150 w 1152"/>
                  <a:gd name="T103" fmla="*/ 918 h 1152"/>
                  <a:gd name="T104" fmla="*/ 1152 w 1152"/>
                  <a:gd name="T105" fmla="*/ 894 h 1152"/>
                  <a:gd name="T106" fmla="*/ 1148 w 1152"/>
                  <a:gd name="T107" fmla="*/ 872 h 1152"/>
                  <a:gd name="T108" fmla="*/ 1139 w 1152"/>
                  <a:gd name="T109" fmla="*/ 849 h 1152"/>
                  <a:gd name="T110" fmla="*/ 1126 w 1152"/>
                  <a:gd name="T111" fmla="*/ 829 h 1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152" h="1152">
                    <a:moveTo>
                      <a:pt x="1077" y="914"/>
                    </a:moveTo>
                    <a:lnTo>
                      <a:pt x="1075" y="919"/>
                    </a:lnTo>
                    <a:lnTo>
                      <a:pt x="1071" y="923"/>
                    </a:lnTo>
                    <a:lnTo>
                      <a:pt x="1068" y="927"/>
                    </a:lnTo>
                    <a:lnTo>
                      <a:pt x="1064" y="930"/>
                    </a:lnTo>
                    <a:lnTo>
                      <a:pt x="1059" y="932"/>
                    </a:lnTo>
                    <a:lnTo>
                      <a:pt x="1054" y="934"/>
                    </a:lnTo>
                    <a:lnTo>
                      <a:pt x="1050" y="935"/>
                    </a:lnTo>
                    <a:lnTo>
                      <a:pt x="1044" y="936"/>
                    </a:lnTo>
                    <a:lnTo>
                      <a:pt x="1033" y="936"/>
                    </a:lnTo>
                    <a:lnTo>
                      <a:pt x="216" y="119"/>
                    </a:lnTo>
                    <a:lnTo>
                      <a:pt x="216" y="108"/>
                    </a:lnTo>
                    <a:lnTo>
                      <a:pt x="216" y="103"/>
                    </a:lnTo>
                    <a:lnTo>
                      <a:pt x="218" y="97"/>
                    </a:lnTo>
                    <a:lnTo>
                      <a:pt x="219" y="93"/>
                    </a:lnTo>
                    <a:lnTo>
                      <a:pt x="222" y="87"/>
                    </a:lnTo>
                    <a:lnTo>
                      <a:pt x="226" y="84"/>
                    </a:lnTo>
                    <a:lnTo>
                      <a:pt x="229" y="80"/>
                    </a:lnTo>
                    <a:lnTo>
                      <a:pt x="233" y="77"/>
                    </a:lnTo>
                    <a:lnTo>
                      <a:pt x="239" y="75"/>
                    </a:lnTo>
                    <a:lnTo>
                      <a:pt x="245" y="72"/>
                    </a:lnTo>
                    <a:lnTo>
                      <a:pt x="252" y="72"/>
                    </a:lnTo>
                    <a:lnTo>
                      <a:pt x="259" y="72"/>
                    </a:lnTo>
                    <a:lnTo>
                      <a:pt x="266" y="75"/>
                    </a:lnTo>
                    <a:lnTo>
                      <a:pt x="272" y="78"/>
                    </a:lnTo>
                    <a:lnTo>
                      <a:pt x="277" y="82"/>
                    </a:lnTo>
                    <a:lnTo>
                      <a:pt x="1069" y="875"/>
                    </a:lnTo>
                    <a:lnTo>
                      <a:pt x="1073" y="879"/>
                    </a:lnTo>
                    <a:lnTo>
                      <a:pt x="1076" y="883"/>
                    </a:lnTo>
                    <a:lnTo>
                      <a:pt x="1078" y="888"/>
                    </a:lnTo>
                    <a:lnTo>
                      <a:pt x="1079" y="893"/>
                    </a:lnTo>
                    <a:lnTo>
                      <a:pt x="1080" y="899"/>
                    </a:lnTo>
                    <a:lnTo>
                      <a:pt x="1080" y="903"/>
                    </a:lnTo>
                    <a:lnTo>
                      <a:pt x="1079" y="908"/>
                    </a:lnTo>
                    <a:lnTo>
                      <a:pt x="1077" y="914"/>
                    </a:lnTo>
                    <a:lnTo>
                      <a:pt x="1077" y="914"/>
                    </a:lnTo>
                    <a:close/>
                    <a:moveTo>
                      <a:pt x="549" y="936"/>
                    </a:moveTo>
                    <a:lnTo>
                      <a:pt x="541" y="937"/>
                    </a:lnTo>
                    <a:lnTo>
                      <a:pt x="532" y="940"/>
                    </a:lnTo>
                    <a:lnTo>
                      <a:pt x="213" y="619"/>
                    </a:lnTo>
                    <a:lnTo>
                      <a:pt x="215" y="611"/>
                    </a:lnTo>
                    <a:lnTo>
                      <a:pt x="216" y="604"/>
                    </a:lnTo>
                    <a:lnTo>
                      <a:pt x="216" y="170"/>
                    </a:lnTo>
                    <a:lnTo>
                      <a:pt x="983" y="936"/>
                    </a:lnTo>
                    <a:lnTo>
                      <a:pt x="549" y="936"/>
                    </a:lnTo>
                    <a:close/>
                    <a:moveTo>
                      <a:pt x="498" y="957"/>
                    </a:moveTo>
                    <a:lnTo>
                      <a:pt x="385" y="1069"/>
                    </a:lnTo>
                    <a:lnTo>
                      <a:pt x="378" y="1075"/>
                    </a:lnTo>
                    <a:lnTo>
                      <a:pt x="371" y="1078"/>
                    </a:lnTo>
                    <a:lnTo>
                      <a:pt x="365" y="1080"/>
                    </a:lnTo>
                    <a:lnTo>
                      <a:pt x="360" y="1080"/>
                    </a:lnTo>
                    <a:lnTo>
                      <a:pt x="355" y="1080"/>
                    </a:lnTo>
                    <a:lnTo>
                      <a:pt x="349" y="1078"/>
                    </a:lnTo>
                    <a:lnTo>
                      <a:pt x="341" y="1075"/>
                    </a:lnTo>
                    <a:lnTo>
                      <a:pt x="335" y="1069"/>
                    </a:lnTo>
                    <a:lnTo>
                      <a:pt x="83" y="818"/>
                    </a:lnTo>
                    <a:lnTo>
                      <a:pt x="77" y="810"/>
                    </a:lnTo>
                    <a:lnTo>
                      <a:pt x="73" y="804"/>
                    </a:lnTo>
                    <a:lnTo>
                      <a:pt x="72" y="797"/>
                    </a:lnTo>
                    <a:lnTo>
                      <a:pt x="72" y="792"/>
                    </a:lnTo>
                    <a:lnTo>
                      <a:pt x="72" y="787"/>
                    </a:lnTo>
                    <a:lnTo>
                      <a:pt x="73" y="781"/>
                    </a:lnTo>
                    <a:lnTo>
                      <a:pt x="77" y="773"/>
                    </a:lnTo>
                    <a:lnTo>
                      <a:pt x="83" y="767"/>
                    </a:lnTo>
                    <a:lnTo>
                      <a:pt x="195" y="654"/>
                    </a:lnTo>
                    <a:lnTo>
                      <a:pt x="195" y="653"/>
                    </a:lnTo>
                    <a:lnTo>
                      <a:pt x="195" y="653"/>
                    </a:lnTo>
                    <a:lnTo>
                      <a:pt x="499" y="957"/>
                    </a:lnTo>
                    <a:lnTo>
                      <a:pt x="499" y="957"/>
                    </a:lnTo>
                    <a:lnTo>
                      <a:pt x="498" y="957"/>
                    </a:lnTo>
                    <a:lnTo>
                      <a:pt x="498" y="957"/>
                    </a:lnTo>
                    <a:close/>
                    <a:moveTo>
                      <a:pt x="328" y="31"/>
                    </a:moveTo>
                    <a:lnTo>
                      <a:pt x="321" y="25"/>
                    </a:lnTo>
                    <a:lnTo>
                      <a:pt x="312" y="18"/>
                    </a:lnTo>
                    <a:lnTo>
                      <a:pt x="302" y="13"/>
                    </a:lnTo>
                    <a:lnTo>
                      <a:pt x="293" y="8"/>
                    </a:lnTo>
                    <a:lnTo>
                      <a:pt x="283" y="4"/>
                    </a:lnTo>
                    <a:lnTo>
                      <a:pt x="273" y="2"/>
                    </a:lnTo>
                    <a:lnTo>
                      <a:pt x="262" y="0"/>
                    </a:lnTo>
                    <a:lnTo>
                      <a:pt x="252" y="0"/>
                    </a:lnTo>
                    <a:lnTo>
                      <a:pt x="242" y="0"/>
                    </a:lnTo>
                    <a:lnTo>
                      <a:pt x="231" y="2"/>
                    </a:lnTo>
                    <a:lnTo>
                      <a:pt x="221" y="4"/>
                    </a:lnTo>
                    <a:lnTo>
                      <a:pt x="211" y="9"/>
                    </a:lnTo>
                    <a:lnTo>
                      <a:pt x="203" y="12"/>
                    </a:lnTo>
                    <a:lnTo>
                      <a:pt x="196" y="15"/>
                    </a:lnTo>
                    <a:lnTo>
                      <a:pt x="190" y="19"/>
                    </a:lnTo>
                    <a:lnTo>
                      <a:pt x="184" y="25"/>
                    </a:lnTo>
                    <a:lnTo>
                      <a:pt x="177" y="30"/>
                    </a:lnTo>
                    <a:lnTo>
                      <a:pt x="172" y="36"/>
                    </a:lnTo>
                    <a:lnTo>
                      <a:pt x="167" y="42"/>
                    </a:lnTo>
                    <a:lnTo>
                      <a:pt x="162" y="48"/>
                    </a:lnTo>
                    <a:lnTo>
                      <a:pt x="158" y="55"/>
                    </a:lnTo>
                    <a:lnTo>
                      <a:pt x="154" y="62"/>
                    </a:lnTo>
                    <a:lnTo>
                      <a:pt x="151" y="69"/>
                    </a:lnTo>
                    <a:lnTo>
                      <a:pt x="149" y="77"/>
                    </a:lnTo>
                    <a:lnTo>
                      <a:pt x="147" y="84"/>
                    </a:lnTo>
                    <a:lnTo>
                      <a:pt x="146" y="92"/>
                    </a:lnTo>
                    <a:lnTo>
                      <a:pt x="145" y="99"/>
                    </a:lnTo>
                    <a:lnTo>
                      <a:pt x="144" y="108"/>
                    </a:lnTo>
                    <a:lnTo>
                      <a:pt x="144" y="604"/>
                    </a:lnTo>
                    <a:lnTo>
                      <a:pt x="31" y="716"/>
                    </a:lnTo>
                    <a:lnTo>
                      <a:pt x="25" y="724"/>
                    </a:lnTo>
                    <a:lnTo>
                      <a:pt x="18" y="732"/>
                    </a:lnTo>
                    <a:lnTo>
                      <a:pt x="13" y="742"/>
                    </a:lnTo>
                    <a:lnTo>
                      <a:pt x="7" y="752"/>
                    </a:lnTo>
                    <a:lnTo>
                      <a:pt x="4" y="761"/>
                    </a:lnTo>
                    <a:lnTo>
                      <a:pt x="2" y="771"/>
                    </a:lnTo>
                    <a:lnTo>
                      <a:pt x="1" y="782"/>
                    </a:lnTo>
                    <a:lnTo>
                      <a:pt x="0" y="792"/>
                    </a:lnTo>
                    <a:lnTo>
                      <a:pt x="1" y="802"/>
                    </a:lnTo>
                    <a:lnTo>
                      <a:pt x="2" y="812"/>
                    </a:lnTo>
                    <a:lnTo>
                      <a:pt x="4" y="823"/>
                    </a:lnTo>
                    <a:lnTo>
                      <a:pt x="7" y="833"/>
                    </a:lnTo>
                    <a:lnTo>
                      <a:pt x="13" y="842"/>
                    </a:lnTo>
                    <a:lnTo>
                      <a:pt x="18" y="851"/>
                    </a:lnTo>
                    <a:lnTo>
                      <a:pt x="25" y="860"/>
                    </a:lnTo>
                    <a:lnTo>
                      <a:pt x="31" y="868"/>
                    </a:lnTo>
                    <a:lnTo>
                      <a:pt x="284" y="1120"/>
                    </a:lnTo>
                    <a:lnTo>
                      <a:pt x="292" y="1128"/>
                    </a:lnTo>
                    <a:lnTo>
                      <a:pt x="300" y="1134"/>
                    </a:lnTo>
                    <a:lnTo>
                      <a:pt x="310" y="1139"/>
                    </a:lnTo>
                    <a:lnTo>
                      <a:pt x="320" y="1144"/>
                    </a:lnTo>
                    <a:lnTo>
                      <a:pt x="329" y="1148"/>
                    </a:lnTo>
                    <a:lnTo>
                      <a:pt x="339" y="1150"/>
                    </a:lnTo>
                    <a:lnTo>
                      <a:pt x="350" y="1151"/>
                    </a:lnTo>
                    <a:lnTo>
                      <a:pt x="360" y="1152"/>
                    </a:lnTo>
                    <a:lnTo>
                      <a:pt x="370" y="1151"/>
                    </a:lnTo>
                    <a:lnTo>
                      <a:pt x="381" y="1150"/>
                    </a:lnTo>
                    <a:lnTo>
                      <a:pt x="391" y="1148"/>
                    </a:lnTo>
                    <a:lnTo>
                      <a:pt x="401" y="1144"/>
                    </a:lnTo>
                    <a:lnTo>
                      <a:pt x="410" y="1139"/>
                    </a:lnTo>
                    <a:lnTo>
                      <a:pt x="419" y="1134"/>
                    </a:lnTo>
                    <a:lnTo>
                      <a:pt x="429" y="1128"/>
                    </a:lnTo>
                    <a:lnTo>
                      <a:pt x="436" y="1120"/>
                    </a:lnTo>
                    <a:lnTo>
                      <a:pt x="549" y="1008"/>
                    </a:lnTo>
                    <a:lnTo>
                      <a:pt x="1044" y="1008"/>
                    </a:lnTo>
                    <a:lnTo>
                      <a:pt x="1052" y="1008"/>
                    </a:lnTo>
                    <a:lnTo>
                      <a:pt x="1060" y="1007"/>
                    </a:lnTo>
                    <a:lnTo>
                      <a:pt x="1068" y="1005"/>
                    </a:lnTo>
                    <a:lnTo>
                      <a:pt x="1076" y="1003"/>
                    </a:lnTo>
                    <a:lnTo>
                      <a:pt x="1083" y="1001"/>
                    </a:lnTo>
                    <a:lnTo>
                      <a:pt x="1091" y="998"/>
                    </a:lnTo>
                    <a:lnTo>
                      <a:pt x="1097" y="994"/>
                    </a:lnTo>
                    <a:lnTo>
                      <a:pt x="1104" y="989"/>
                    </a:lnTo>
                    <a:lnTo>
                      <a:pt x="1110" y="985"/>
                    </a:lnTo>
                    <a:lnTo>
                      <a:pt x="1117" y="981"/>
                    </a:lnTo>
                    <a:lnTo>
                      <a:pt x="1122" y="974"/>
                    </a:lnTo>
                    <a:lnTo>
                      <a:pt x="1127" y="969"/>
                    </a:lnTo>
                    <a:lnTo>
                      <a:pt x="1132" y="962"/>
                    </a:lnTo>
                    <a:lnTo>
                      <a:pt x="1136" y="956"/>
                    </a:lnTo>
                    <a:lnTo>
                      <a:pt x="1140" y="948"/>
                    </a:lnTo>
                    <a:lnTo>
                      <a:pt x="1144" y="942"/>
                    </a:lnTo>
                    <a:lnTo>
                      <a:pt x="1147" y="934"/>
                    </a:lnTo>
                    <a:lnTo>
                      <a:pt x="1149" y="926"/>
                    </a:lnTo>
                    <a:lnTo>
                      <a:pt x="1150" y="918"/>
                    </a:lnTo>
                    <a:lnTo>
                      <a:pt x="1151" y="910"/>
                    </a:lnTo>
                    <a:lnTo>
                      <a:pt x="1152" y="903"/>
                    </a:lnTo>
                    <a:lnTo>
                      <a:pt x="1152" y="894"/>
                    </a:lnTo>
                    <a:lnTo>
                      <a:pt x="1151" y="887"/>
                    </a:lnTo>
                    <a:lnTo>
                      <a:pt x="1150" y="879"/>
                    </a:lnTo>
                    <a:lnTo>
                      <a:pt x="1148" y="872"/>
                    </a:lnTo>
                    <a:lnTo>
                      <a:pt x="1146" y="864"/>
                    </a:lnTo>
                    <a:lnTo>
                      <a:pt x="1143" y="856"/>
                    </a:lnTo>
                    <a:lnTo>
                      <a:pt x="1139" y="849"/>
                    </a:lnTo>
                    <a:lnTo>
                      <a:pt x="1135" y="842"/>
                    </a:lnTo>
                    <a:lnTo>
                      <a:pt x="1131" y="836"/>
                    </a:lnTo>
                    <a:lnTo>
                      <a:pt x="1126" y="829"/>
                    </a:lnTo>
                    <a:lnTo>
                      <a:pt x="1120" y="824"/>
                    </a:lnTo>
                    <a:lnTo>
                      <a:pt x="328" y="31"/>
                    </a:lnTo>
                    <a:close/>
                  </a:path>
                </a:pathLst>
              </a:custGeom>
              <a:grpFill/>
              <a:ln>
                <a:noFill/>
              </a:ln>
              <a:extLst/>
            </p:spPr>
            <p:txBody>
              <a:bodyPr/>
              <a:lstStyle/>
              <a:p>
                <a:pPr eaLnBrk="1" fontAlgn="auto" hangingPunct="1">
                  <a:spcBef>
                    <a:spcPts val="0"/>
                  </a:spcBef>
                  <a:spcAft>
                    <a:spcPts val="0"/>
                  </a:spcAft>
                  <a:defRPr/>
                </a:pPr>
                <a:endParaRPr lang="en-US" sz="2000">
                  <a:solidFill>
                    <a:schemeClr val="bg1">
                      <a:lumMod val="50000"/>
                    </a:schemeClr>
                  </a:solidFill>
                  <a:latin typeface="+mn-lt"/>
                </a:endParaRPr>
              </a:p>
            </p:txBody>
          </p:sp>
          <p:sp>
            <p:nvSpPr>
              <p:cNvPr id="18" name="Freeform 139">
                <a:extLst>
                  <a:ext uri="{FF2B5EF4-FFF2-40B4-BE49-F238E27FC236}">
                    <a16:creationId xmlns:a16="http://schemas.microsoft.com/office/drawing/2014/main" id="{2D79BF6A-69F2-4A5A-BD7B-E57E64D3EABF}"/>
                  </a:ext>
                </a:extLst>
              </p:cNvPr>
              <p:cNvSpPr>
                <a:spLocks/>
              </p:cNvSpPr>
              <p:nvPr/>
            </p:nvSpPr>
            <p:spPr bwMode="auto">
              <a:xfrm>
                <a:off x="4806156" y="1839515"/>
                <a:ext cx="214313" cy="214313"/>
              </a:xfrm>
              <a:custGeom>
                <a:avLst/>
                <a:gdLst>
                  <a:gd name="T0" fmla="*/ 36 w 540"/>
                  <a:gd name="T1" fmla="*/ 72 h 540"/>
                  <a:gd name="T2" fmla="*/ 80 w 540"/>
                  <a:gd name="T3" fmla="*/ 75 h 540"/>
                  <a:gd name="T4" fmla="*/ 123 w 540"/>
                  <a:gd name="T5" fmla="*/ 81 h 540"/>
                  <a:gd name="T6" fmla="*/ 164 w 540"/>
                  <a:gd name="T7" fmla="*/ 92 h 540"/>
                  <a:gd name="T8" fmla="*/ 204 w 540"/>
                  <a:gd name="T9" fmla="*/ 106 h 540"/>
                  <a:gd name="T10" fmla="*/ 242 w 540"/>
                  <a:gd name="T11" fmla="*/ 124 h 540"/>
                  <a:gd name="T12" fmla="*/ 278 w 540"/>
                  <a:gd name="T13" fmla="*/ 146 h 540"/>
                  <a:gd name="T14" fmla="*/ 310 w 540"/>
                  <a:gd name="T15" fmla="*/ 171 h 540"/>
                  <a:gd name="T16" fmla="*/ 342 w 540"/>
                  <a:gd name="T17" fmla="*/ 199 h 540"/>
                  <a:gd name="T18" fmla="*/ 370 w 540"/>
                  <a:gd name="T19" fmla="*/ 230 h 540"/>
                  <a:gd name="T20" fmla="*/ 394 w 540"/>
                  <a:gd name="T21" fmla="*/ 262 h 540"/>
                  <a:gd name="T22" fmla="*/ 416 w 540"/>
                  <a:gd name="T23" fmla="*/ 298 h 540"/>
                  <a:gd name="T24" fmla="*/ 434 w 540"/>
                  <a:gd name="T25" fmla="*/ 336 h 540"/>
                  <a:gd name="T26" fmla="*/ 448 w 540"/>
                  <a:gd name="T27" fmla="*/ 376 h 540"/>
                  <a:gd name="T28" fmla="*/ 459 w 540"/>
                  <a:gd name="T29" fmla="*/ 417 h 540"/>
                  <a:gd name="T30" fmla="*/ 466 w 540"/>
                  <a:gd name="T31" fmla="*/ 460 h 540"/>
                  <a:gd name="T32" fmla="*/ 468 w 540"/>
                  <a:gd name="T33" fmla="*/ 504 h 540"/>
                  <a:gd name="T34" fmla="*/ 469 w 540"/>
                  <a:gd name="T35" fmla="*/ 511 h 540"/>
                  <a:gd name="T36" fmla="*/ 474 w 540"/>
                  <a:gd name="T37" fmla="*/ 524 h 540"/>
                  <a:gd name="T38" fmla="*/ 484 w 540"/>
                  <a:gd name="T39" fmla="*/ 534 h 540"/>
                  <a:gd name="T40" fmla="*/ 497 w 540"/>
                  <a:gd name="T41" fmla="*/ 539 h 540"/>
                  <a:gd name="T42" fmla="*/ 511 w 540"/>
                  <a:gd name="T43" fmla="*/ 539 h 540"/>
                  <a:gd name="T44" fmla="*/ 524 w 540"/>
                  <a:gd name="T45" fmla="*/ 534 h 540"/>
                  <a:gd name="T46" fmla="*/ 534 w 540"/>
                  <a:gd name="T47" fmla="*/ 524 h 540"/>
                  <a:gd name="T48" fmla="*/ 539 w 540"/>
                  <a:gd name="T49" fmla="*/ 511 h 540"/>
                  <a:gd name="T50" fmla="*/ 540 w 540"/>
                  <a:gd name="T51" fmla="*/ 504 h 540"/>
                  <a:gd name="T52" fmla="*/ 539 w 540"/>
                  <a:gd name="T53" fmla="*/ 477 h 540"/>
                  <a:gd name="T54" fmla="*/ 534 w 540"/>
                  <a:gd name="T55" fmla="*/ 427 h 540"/>
                  <a:gd name="T56" fmla="*/ 524 w 540"/>
                  <a:gd name="T57" fmla="*/ 378 h 540"/>
                  <a:gd name="T58" fmla="*/ 509 w 540"/>
                  <a:gd name="T59" fmla="*/ 330 h 540"/>
                  <a:gd name="T60" fmla="*/ 491 w 540"/>
                  <a:gd name="T61" fmla="*/ 285 h 540"/>
                  <a:gd name="T62" fmla="*/ 467 w 540"/>
                  <a:gd name="T63" fmla="*/ 243 h 540"/>
                  <a:gd name="T64" fmla="*/ 440 w 540"/>
                  <a:gd name="T65" fmla="*/ 203 h 540"/>
                  <a:gd name="T66" fmla="*/ 410 w 540"/>
                  <a:gd name="T67" fmla="*/ 165 h 540"/>
                  <a:gd name="T68" fmla="*/ 375 w 540"/>
                  <a:gd name="T69" fmla="*/ 132 h 540"/>
                  <a:gd name="T70" fmla="*/ 338 w 540"/>
                  <a:gd name="T71" fmla="*/ 100 h 540"/>
                  <a:gd name="T72" fmla="*/ 297 w 540"/>
                  <a:gd name="T73" fmla="*/ 73 h 540"/>
                  <a:gd name="T74" fmla="*/ 255 w 540"/>
                  <a:gd name="T75" fmla="*/ 50 h 540"/>
                  <a:gd name="T76" fmla="*/ 210 w 540"/>
                  <a:gd name="T77" fmla="*/ 31 h 540"/>
                  <a:gd name="T78" fmla="*/ 162 w 540"/>
                  <a:gd name="T79" fmla="*/ 16 h 540"/>
                  <a:gd name="T80" fmla="*/ 114 w 540"/>
                  <a:gd name="T81" fmla="*/ 6 h 540"/>
                  <a:gd name="T82" fmla="*/ 63 w 540"/>
                  <a:gd name="T83" fmla="*/ 1 h 540"/>
                  <a:gd name="T84" fmla="*/ 37 w 540"/>
                  <a:gd name="T85" fmla="*/ 0 h 540"/>
                  <a:gd name="T86" fmla="*/ 28 w 540"/>
                  <a:gd name="T87" fmla="*/ 1 h 540"/>
                  <a:gd name="T88" fmla="*/ 15 w 540"/>
                  <a:gd name="T89" fmla="*/ 6 h 540"/>
                  <a:gd name="T90" fmla="*/ 6 w 540"/>
                  <a:gd name="T91" fmla="*/ 16 h 540"/>
                  <a:gd name="T92" fmla="*/ 0 w 540"/>
                  <a:gd name="T93" fmla="*/ 29 h 540"/>
                  <a:gd name="T94" fmla="*/ 0 w 540"/>
                  <a:gd name="T95" fmla="*/ 43 h 540"/>
                  <a:gd name="T96" fmla="*/ 6 w 540"/>
                  <a:gd name="T97" fmla="*/ 56 h 540"/>
                  <a:gd name="T98" fmla="*/ 15 w 540"/>
                  <a:gd name="T99" fmla="*/ 66 h 540"/>
                  <a:gd name="T100" fmla="*/ 28 w 540"/>
                  <a:gd name="T101" fmla="*/ 71 h 5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540" h="540">
                    <a:moveTo>
                      <a:pt x="36" y="72"/>
                    </a:moveTo>
                    <a:lnTo>
                      <a:pt x="36" y="72"/>
                    </a:lnTo>
                    <a:lnTo>
                      <a:pt x="59" y="72"/>
                    </a:lnTo>
                    <a:lnTo>
                      <a:pt x="80" y="75"/>
                    </a:lnTo>
                    <a:lnTo>
                      <a:pt x="102" y="77"/>
                    </a:lnTo>
                    <a:lnTo>
                      <a:pt x="123" y="81"/>
                    </a:lnTo>
                    <a:lnTo>
                      <a:pt x="144" y="85"/>
                    </a:lnTo>
                    <a:lnTo>
                      <a:pt x="164" y="92"/>
                    </a:lnTo>
                    <a:lnTo>
                      <a:pt x="184" y="98"/>
                    </a:lnTo>
                    <a:lnTo>
                      <a:pt x="204" y="106"/>
                    </a:lnTo>
                    <a:lnTo>
                      <a:pt x="223" y="114"/>
                    </a:lnTo>
                    <a:lnTo>
                      <a:pt x="242" y="124"/>
                    </a:lnTo>
                    <a:lnTo>
                      <a:pt x="259" y="135"/>
                    </a:lnTo>
                    <a:lnTo>
                      <a:pt x="278" y="146"/>
                    </a:lnTo>
                    <a:lnTo>
                      <a:pt x="294" y="158"/>
                    </a:lnTo>
                    <a:lnTo>
                      <a:pt x="310" y="171"/>
                    </a:lnTo>
                    <a:lnTo>
                      <a:pt x="326" y="185"/>
                    </a:lnTo>
                    <a:lnTo>
                      <a:pt x="342" y="199"/>
                    </a:lnTo>
                    <a:lnTo>
                      <a:pt x="356" y="214"/>
                    </a:lnTo>
                    <a:lnTo>
                      <a:pt x="370" y="230"/>
                    </a:lnTo>
                    <a:lnTo>
                      <a:pt x="382" y="246"/>
                    </a:lnTo>
                    <a:lnTo>
                      <a:pt x="394" y="262"/>
                    </a:lnTo>
                    <a:lnTo>
                      <a:pt x="405" y="281"/>
                    </a:lnTo>
                    <a:lnTo>
                      <a:pt x="416" y="298"/>
                    </a:lnTo>
                    <a:lnTo>
                      <a:pt x="426" y="318"/>
                    </a:lnTo>
                    <a:lnTo>
                      <a:pt x="434" y="336"/>
                    </a:lnTo>
                    <a:lnTo>
                      <a:pt x="442" y="355"/>
                    </a:lnTo>
                    <a:lnTo>
                      <a:pt x="448" y="376"/>
                    </a:lnTo>
                    <a:lnTo>
                      <a:pt x="454" y="396"/>
                    </a:lnTo>
                    <a:lnTo>
                      <a:pt x="459" y="417"/>
                    </a:lnTo>
                    <a:lnTo>
                      <a:pt x="463" y="438"/>
                    </a:lnTo>
                    <a:lnTo>
                      <a:pt x="466" y="460"/>
                    </a:lnTo>
                    <a:lnTo>
                      <a:pt x="467" y="482"/>
                    </a:lnTo>
                    <a:lnTo>
                      <a:pt x="468" y="504"/>
                    </a:lnTo>
                    <a:lnTo>
                      <a:pt x="468" y="504"/>
                    </a:lnTo>
                    <a:lnTo>
                      <a:pt x="469" y="511"/>
                    </a:lnTo>
                    <a:lnTo>
                      <a:pt x="471" y="518"/>
                    </a:lnTo>
                    <a:lnTo>
                      <a:pt x="474" y="524"/>
                    </a:lnTo>
                    <a:lnTo>
                      <a:pt x="479" y="529"/>
                    </a:lnTo>
                    <a:lnTo>
                      <a:pt x="484" y="534"/>
                    </a:lnTo>
                    <a:lnTo>
                      <a:pt x="490" y="537"/>
                    </a:lnTo>
                    <a:lnTo>
                      <a:pt x="497" y="539"/>
                    </a:lnTo>
                    <a:lnTo>
                      <a:pt x="504" y="540"/>
                    </a:lnTo>
                    <a:lnTo>
                      <a:pt x="511" y="539"/>
                    </a:lnTo>
                    <a:lnTo>
                      <a:pt x="518" y="537"/>
                    </a:lnTo>
                    <a:lnTo>
                      <a:pt x="524" y="534"/>
                    </a:lnTo>
                    <a:lnTo>
                      <a:pt x="529" y="529"/>
                    </a:lnTo>
                    <a:lnTo>
                      <a:pt x="534" y="524"/>
                    </a:lnTo>
                    <a:lnTo>
                      <a:pt x="537" y="518"/>
                    </a:lnTo>
                    <a:lnTo>
                      <a:pt x="539" y="511"/>
                    </a:lnTo>
                    <a:lnTo>
                      <a:pt x="540" y="504"/>
                    </a:lnTo>
                    <a:lnTo>
                      <a:pt x="540" y="504"/>
                    </a:lnTo>
                    <a:lnTo>
                      <a:pt x="540" y="503"/>
                    </a:lnTo>
                    <a:lnTo>
                      <a:pt x="539" y="477"/>
                    </a:lnTo>
                    <a:lnTo>
                      <a:pt x="537" y="453"/>
                    </a:lnTo>
                    <a:lnTo>
                      <a:pt x="534" y="427"/>
                    </a:lnTo>
                    <a:lnTo>
                      <a:pt x="529" y="403"/>
                    </a:lnTo>
                    <a:lnTo>
                      <a:pt x="524" y="378"/>
                    </a:lnTo>
                    <a:lnTo>
                      <a:pt x="518" y="354"/>
                    </a:lnTo>
                    <a:lnTo>
                      <a:pt x="509" y="330"/>
                    </a:lnTo>
                    <a:lnTo>
                      <a:pt x="500" y="308"/>
                    </a:lnTo>
                    <a:lnTo>
                      <a:pt x="491" y="285"/>
                    </a:lnTo>
                    <a:lnTo>
                      <a:pt x="479" y="264"/>
                    </a:lnTo>
                    <a:lnTo>
                      <a:pt x="467" y="243"/>
                    </a:lnTo>
                    <a:lnTo>
                      <a:pt x="454" y="222"/>
                    </a:lnTo>
                    <a:lnTo>
                      <a:pt x="440" y="203"/>
                    </a:lnTo>
                    <a:lnTo>
                      <a:pt x="425" y="184"/>
                    </a:lnTo>
                    <a:lnTo>
                      <a:pt x="410" y="165"/>
                    </a:lnTo>
                    <a:lnTo>
                      <a:pt x="392" y="148"/>
                    </a:lnTo>
                    <a:lnTo>
                      <a:pt x="375" y="132"/>
                    </a:lnTo>
                    <a:lnTo>
                      <a:pt x="357" y="116"/>
                    </a:lnTo>
                    <a:lnTo>
                      <a:pt x="338" y="100"/>
                    </a:lnTo>
                    <a:lnTo>
                      <a:pt x="318" y="86"/>
                    </a:lnTo>
                    <a:lnTo>
                      <a:pt x="297" y="73"/>
                    </a:lnTo>
                    <a:lnTo>
                      <a:pt x="277" y="62"/>
                    </a:lnTo>
                    <a:lnTo>
                      <a:pt x="255" y="50"/>
                    </a:lnTo>
                    <a:lnTo>
                      <a:pt x="232" y="40"/>
                    </a:lnTo>
                    <a:lnTo>
                      <a:pt x="210" y="31"/>
                    </a:lnTo>
                    <a:lnTo>
                      <a:pt x="186" y="23"/>
                    </a:lnTo>
                    <a:lnTo>
                      <a:pt x="162" y="16"/>
                    </a:lnTo>
                    <a:lnTo>
                      <a:pt x="139" y="11"/>
                    </a:lnTo>
                    <a:lnTo>
                      <a:pt x="114" y="6"/>
                    </a:lnTo>
                    <a:lnTo>
                      <a:pt x="89" y="3"/>
                    </a:lnTo>
                    <a:lnTo>
                      <a:pt x="63" y="1"/>
                    </a:lnTo>
                    <a:lnTo>
                      <a:pt x="37" y="0"/>
                    </a:lnTo>
                    <a:lnTo>
                      <a:pt x="37" y="0"/>
                    </a:lnTo>
                    <a:lnTo>
                      <a:pt x="36" y="0"/>
                    </a:lnTo>
                    <a:lnTo>
                      <a:pt x="28" y="1"/>
                    </a:lnTo>
                    <a:lnTo>
                      <a:pt x="22" y="3"/>
                    </a:lnTo>
                    <a:lnTo>
                      <a:pt x="15" y="6"/>
                    </a:lnTo>
                    <a:lnTo>
                      <a:pt x="11" y="11"/>
                    </a:lnTo>
                    <a:lnTo>
                      <a:pt x="6" y="16"/>
                    </a:lnTo>
                    <a:lnTo>
                      <a:pt x="2" y="22"/>
                    </a:lnTo>
                    <a:lnTo>
                      <a:pt x="0" y="29"/>
                    </a:lnTo>
                    <a:lnTo>
                      <a:pt x="0" y="36"/>
                    </a:lnTo>
                    <a:lnTo>
                      <a:pt x="0" y="43"/>
                    </a:lnTo>
                    <a:lnTo>
                      <a:pt x="2" y="50"/>
                    </a:lnTo>
                    <a:lnTo>
                      <a:pt x="6" y="56"/>
                    </a:lnTo>
                    <a:lnTo>
                      <a:pt x="11" y="62"/>
                    </a:lnTo>
                    <a:lnTo>
                      <a:pt x="15" y="66"/>
                    </a:lnTo>
                    <a:lnTo>
                      <a:pt x="22" y="69"/>
                    </a:lnTo>
                    <a:lnTo>
                      <a:pt x="28" y="71"/>
                    </a:lnTo>
                    <a:lnTo>
                      <a:pt x="36" y="72"/>
                    </a:lnTo>
                    <a:close/>
                  </a:path>
                </a:pathLst>
              </a:custGeom>
              <a:grpFill/>
              <a:ln>
                <a:noFill/>
              </a:ln>
              <a:extLst/>
            </p:spPr>
            <p:txBody>
              <a:bodyPr/>
              <a:lstStyle/>
              <a:p>
                <a:pPr eaLnBrk="1" fontAlgn="auto" hangingPunct="1">
                  <a:spcBef>
                    <a:spcPts val="0"/>
                  </a:spcBef>
                  <a:spcAft>
                    <a:spcPts val="0"/>
                  </a:spcAft>
                  <a:defRPr/>
                </a:pPr>
                <a:endParaRPr lang="en-US" sz="2000">
                  <a:solidFill>
                    <a:schemeClr val="bg1">
                      <a:lumMod val="50000"/>
                    </a:schemeClr>
                  </a:solidFill>
                  <a:latin typeface="+mn-lt"/>
                </a:endParaRPr>
              </a:p>
            </p:txBody>
          </p:sp>
        </p:grpSp>
        <p:sp>
          <p:nvSpPr>
            <p:cNvPr id="13" name="Rectangle 43">
              <a:extLst>
                <a:ext uri="{FF2B5EF4-FFF2-40B4-BE49-F238E27FC236}">
                  <a16:creationId xmlns:a16="http://schemas.microsoft.com/office/drawing/2014/main" id="{064AA59B-9723-4012-8675-ABC08C413464}"/>
                </a:ext>
              </a:extLst>
            </p:cNvPr>
            <p:cNvSpPr/>
            <p:nvPr/>
          </p:nvSpPr>
          <p:spPr>
            <a:xfrm>
              <a:off x="6357433" y="4059933"/>
              <a:ext cx="4331882" cy="422002"/>
            </a:xfrm>
            <a:prstGeom prst="rect">
              <a:avLst/>
            </a:prstGeom>
            <a:grpFill/>
          </p:spPr>
          <p:txBody>
            <a:bodyPr wrap="square">
              <a:spAutoFit/>
            </a:bodyPr>
            <a:lstStyle/>
            <a:p>
              <a:pPr lvl="0"/>
              <a:r>
                <a:rPr lang="zh-CN" altLang="en-US" sz="1200" dirty="0">
                  <a:solidFill>
                    <a:schemeClr val="bg1"/>
                  </a:solidFill>
                  <a:latin typeface="微软雅黑" panose="020B0503020204020204" pitchFamily="34" charset="-122"/>
                  <a:ea typeface="微软雅黑" panose="020B0503020204020204" pitchFamily="34" charset="-122"/>
                  <a:cs typeface="Lato Regular"/>
                </a:rPr>
                <a:t>点击此处更换</a:t>
              </a:r>
              <a:r>
                <a:rPr lang="zh-CN" altLang="en-US" sz="1200" dirty="0" smtClean="0">
                  <a:solidFill>
                    <a:schemeClr val="bg1"/>
                  </a:solidFill>
                  <a:latin typeface="微软雅黑" panose="020B0503020204020204" pitchFamily="34" charset="-122"/>
                  <a:ea typeface="微软雅黑" panose="020B0503020204020204" pitchFamily="34" charset="-122"/>
                  <a:cs typeface="Lato Regular"/>
                </a:rPr>
                <a:t>文本点击</a:t>
              </a:r>
              <a:r>
                <a:rPr lang="zh-CN" altLang="en-US" sz="1200" dirty="0">
                  <a:solidFill>
                    <a:schemeClr val="bg1"/>
                  </a:solidFill>
                  <a:latin typeface="微软雅黑" panose="020B0503020204020204" pitchFamily="34" charset="-122"/>
                  <a:ea typeface="微软雅黑" panose="020B0503020204020204" pitchFamily="34" charset="-122"/>
                  <a:cs typeface="Lato Regular"/>
                </a:rPr>
                <a:t>此处更换</a:t>
              </a:r>
              <a:r>
                <a:rPr lang="zh-CN" altLang="en-US" sz="1200" dirty="0" smtClean="0">
                  <a:solidFill>
                    <a:schemeClr val="bg1"/>
                  </a:solidFill>
                  <a:latin typeface="微软雅黑" panose="020B0503020204020204" pitchFamily="34" charset="-122"/>
                  <a:ea typeface="微软雅黑" panose="020B0503020204020204" pitchFamily="34" charset="-122"/>
                  <a:cs typeface="Lato Regular"/>
                </a:rPr>
                <a:t>文本</a:t>
              </a:r>
              <a:endParaRPr lang="en-US" altLang="zh-CN" sz="1200" dirty="0">
                <a:solidFill>
                  <a:schemeClr val="bg1"/>
                </a:solidFill>
                <a:latin typeface="微软雅黑" panose="020B0503020204020204" pitchFamily="34" charset="-122"/>
                <a:ea typeface="微软雅黑" panose="020B0503020204020204" pitchFamily="34" charset="-122"/>
                <a:cs typeface="Lato Regular"/>
              </a:endParaRPr>
            </a:p>
            <a:p>
              <a:r>
                <a:rPr lang="zh-CN" altLang="en-US" sz="1200" dirty="0">
                  <a:solidFill>
                    <a:schemeClr val="bg1"/>
                  </a:solidFill>
                  <a:latin typeface="微软雅黑" panose="020B0503020204020204" pitchFamily="34" charset="-122"/>
                  <a:ea typeface="微软雅黑" panose="020B0503020204020204" pitchFamily="34" charset="-122"/>
                  <a:cs typeface="Lato Regular"/>
                </a:rPr>
                <a:t>点击此处更换</a:t>
              </a:r>
              <a:r>
                <a:rPr lang="zh-CN" altLang="en-US" sz="1200" dirty="0" smtClean="0">
                  <a:solidFill>
                    <a:schemeClr val="bg1"/>
                  </a:solidFill>
                  <a:latin typeface="微软雅黑" panose="020B0503020204020204" pitchFamily="34" charset="-122"/>
                  <a:ea typeface="微软雅黑" panose="020B0503020204020204" pitchFamily="34" charset="-122"/>
                  <a:cs typeface="Lato Regular"/>
                </a:rPr>
                <a:t>文本点击</a:t>
              </a:r>
              <a:r>
                <a:rPr lang="zh-CN" altLang="en-US" sz="1200" dirty="0">
                  <a:solidFill>
                    <a:schemeClr val="bg1"/>
                  </a:solidFill>
                  <a:latin typeface="微软雅黑" panose="020B0503020204020204" pitchFamily="34" charset="-122"/>
                  <a:ea typeface="微软雅黑" panose="020B0503020204020204" pitchFamily="34" charset="-122"/>
                  <a:cs typeface="Lato Regular"/>
                </a:rPr>
                <a:t>此处更换</a:t>
              </a:r>
              <a:r>
                <a:rPr lang="zh-CN" altLang="en-US" sz="1200" dirty="0" smtClean="0">
                  <a:solidFill>
                    <a:schemeClr val="bg1"/>
                  </a:solidFill>
                  <a:latin typeface="微软雅黑" panose="020B0503020204020204" pitchFamily="34" charset="-122"/>
                  <a:ea typeface="微软雅黑" panose="020B0503020204020204" pitchFamily="34" charset="-122"/>
                  <a:cs typeface="Lato Regular"/>
                </a:rPr>
                <a:t>文本</a:t>
              </a:r>
              <a:endParaRPr lang="en-US" altLang="zh-CN" sz="1200" dirty="0">
                <a:solidFill>
                  <a:schemeClr val="bg1"/>
                </a:solidFill>
                <a:latin typeface="微软雅黑" panose="020B0503020204020204" pitchFamily="34" charset="-122"/>
                <a:ea typeface="微软雅黑" panose="020B0503020204020204" pitchFamily="34" charset="-122"/>
                <a:cs typeface="Lato Regular"/>
              </a:endParaRPr>
            </a:p>
          </p:txBody>
        </p:sp>
        <p:sp>
          <p:nvSpPr>
            <p:cNvPr id="14" name="Rectangle 45">
              <a:extLst>
                <a:ext uri="{FF2B5EF4-FFF2-40B4-BE49-F238E27FC236}">
                  <a16:creationId xmlns:a16="http://schemas.microsoft.com/office/drawing/2014/main" id="{DC863C23-8AB8-4C80-90A6-EAAD5B13D56C}"/>
                </a:ext>
              </a:extLst>
            </p:cNvPr>
            <p:cNvSpPr/>
            <p:nvPr/>
          </p:nvSpPr>
          <p:spPr>
            <a:xfrm>
              <a:off x="6357433" y="5300506"/>
              <a:ext cx="4331882" cy="422002"/>
            </a:xfrm>
            <a:prstGeom prst="rect">
              <a:avLst/>
            </a:prstGeom>
            <a:grpFill/>
          </p:spPr>
          <p:txBody>
            <a:bodyPr wrap="square">
              <a:spAutoFit/>
            </a:bodyPr>
            <a:lstStyle/>
            <a:p>
              <a:pPr lvl="0"/>
              <a:r>
                <a:rPr lang="zh-CN" altLang="en-US" sz="1200" dirty="0">
                  <a:solidFill>
                    <a:schemeClr val="bg1"/>
                  </a:solidFill>
                  <a:latin typeface="微软雅黑" panose="020B0503020204020204" pitchFamily="34" charset="-122"/>
                  <a:ea typeface="微软雅黑" panose="020B0503020204020204" pitchFamily="34" charset="-122"/>
                  <a:cs typeface="Lato Regular"/>
                </a:rPr>
                <a:t>点击此处更换</a:t>
              </a:r>
              <a:r>
                <a:rPr lang="zh-CN" altLang="en-US" sz="1200" dirty="0" smtClean="0">
                  <a:solidFill>
                    <a:schemeClr val="bg1"/>
                  </a:solidFill>
                  <a:latin typeface="微软雅黑" panose="020B0503020204020204" pitchFamily="34" charset="-122"/>
                  <a:ea typeface="微软雅黑" panose="020B0503020204020204" pitchFamily="34" charset="-122"/>
                  <a:cs typeface="Lato Regular"/>
                </a:rPr>
                <a:t>文本点击</a:t>
              </a:r>
              <a:r>
                <a:rPr lang="zh-CN" altLang="en-US" sz="1200" dirty="0">
                  <a:solidFill>
                    <a:schemeClr val="bg1"/>
                  </a:solidFill>
                  <a:latin typeface="微软雅黑" panose="020B0503020204020204" pitchFamily="34" charset="-122"/>
                  <a:ea typeface="微软雅黑" panose="020B0503020204020204" pitchFamily="34" charset="-122"/>
                  <a:cs typeface="Lato Regular"/>
                </a:rPr>
                <a:t>此处更换</a:t>
              </a:r>
              <a:r>
                <a:rPr lang="zh-CN" altLang="en-US" sz="1200" dirty="0" smtClean="0">
                  <a:solidFill>
                    <a:schemeClr val="bg1"/>
                  </a:solidFill>
                  <a:latin typeface="微软雅黑" panose="020B0503020204020204" pitchFamily="34" charset="-122"/>
                  <a:ea typeface="微软雅黑" panose="020B0503020204020204" pitchFamily="34" charset="-122"/>
                  <a:cs typeface="Lato Regular"/>
                </a:rPr>
                <a:t>文本</a:t>
              </a:r>
              <a:endParaRPr lang="en-US" altLang="zh-CN" sz="1200" dirty="0">
                <a:solidFill>
                  <a:schemeClr val="bg1"/>
                </a:solidFill>
                <a:latin typeface="微软雅黑" panose="020B0503020204020204" pitchFamily="34" charset="-122"/>
                <a:ea typeface="微软雅黑" panose="020B0503020204020204" pitchFamily="34" charset="-122"/>
                <a:cs typeface="Lato Regular"/>
              </a:endParaRPr>
            </a:p>
            <a:p>
              <a:r>
                <a:rPr lang="zh-CN" altLang="en-US" sz="1200" dirty="0">
                  <a:solidFill>
                    <a:schemeClr val="bg1"/>
                  </a:solidFill>
                  <a:latin typeface="微软雅黑" panose="020B0503020204020204" pitchFamily="34" charset="-122"/>
                  <a:ea typeface="微软雅黑" panose="020B0503020204020204" pitchFamily="34" charset="-122"/>
                  <a:cs typeface="Lato Regular"/>
                </a:rPr>
                <a:t>点击此处更换</a:t>
              </a:r>
              <a:r>
                <a:rPr lang="zh-CN" altLang="en-US" sz="1200" dirty="0" smtClean="0">
                  <a:solidFill>
                    <a:schemeClr val="bg1"/>
                  </a:solidFill>
                  <a:latin typeface="微软雅黑" panose="020B0503020204020204" pitchFamily="34" charset="-122"/>
                  <a:ea typeface="微软雅黑" panose="020B0503020204020204" pitchFamily="34" charset="-122"/>
                  <a:cs typeface="Lato Regular"/>
                </a:rPr>
                <a:t>文本点击</a:t>
              </a:r>
              <a:r>
                <a:rPr lang="zh-CN" altLang="en-US" sz="1200" dirty="0">
                  <a:solidFill>
                    <a:schemeClr val="bg1"/>
                  </a:solidFill>
                  <a:latin typeface="微软雅黑" panose="020B0503020204020204" pitchFamily="34" charset="-122"/>
                  <a:ea typeface="微软雅黑" panose="020B0503020204020204" pitchFamily="34" charset="-122"/>
                  <a:cs typeface="Lato Regular"/>
                </a:rPr>
                <a:t>此处更换</a:t>
              </a:r>
              <a:r>
                <a:rPr lang="zh-CN" altLang="en-US" sz="1200" dirty="0" smtClean="0">
                  <a:solidFill>
                    <a:schemeClr val="bg1"/>
                  </a:solidFill>
                  <a:latin typeface="微软雅黑" panose="020B0503020204020204" pitchFamily="34" charset="-122"/>
                  <a:ea typeface="微软雅黑" panose="020B0503020204020204" pitchFamily="34" charset="-122"/>
                  <a:cs typeface="Lato Regular"/>
                </a:rPr>
                <a:t>文本</a:t>
              </a:r>
              <a:endParaRPr lang="en-US" altLang="zh-CN" sz="1200" dirty="0">
                <a:solidFill>
                  <a:schemeClr val="bg1"/>
                </a:solidFill>
                <a:latin typeface="微软雅黑" panose="020B0503020204020204" pitchFamily="34" charset="-122"/>
                <a:ea typeface="微软雅黑" panose="020B0503020204020204" pitchFamily="34" charset="-122"/>
                <a:cs typeface="Lato Regular"/>
              </a:endParaRPr>
            </a:p>
          </p:txBody>
        </p:sp>
        <p:cxnSp>
          <p:nvCxnSpPr>
            <p:cNvPr id="15" name="Straight Connector 16">
              <a:extLst>
                <a:ext uri="{FF2B5EF4-FFF2-40B4-BE49-F238E27FC236}">
                  <a16:creationId xmlns:a16="http://schemas.microsoft.com/office/drawing/2014/main" id="{A92585B5-50EB-4D2E-AB8F-3AFB7B7E0A13}"/>
                </a:ext>
              </a:extLst>
            </p:cNvPr>
            <p:cNvCxnSpPr>
              <a:cxnSpLocks/>
            </p:cNvCxnSpPr>
            <p:nvPr/>
          </p:nvCxnSpPr>
          <p:spPr>
            <a:xfrm>
              <a:off x="6012946" y="2520909"/>
              <a:ext cx="0" cy="3279130"/>
            </a:xfrm>
            <a:prstGeom prst="line">
              <a:avLst/>
            </a:prstGeom>
            <a:grpFill/>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grpSp>
        <p:nvGrpSpPr>
          <p:cNvPr id="21" name="组合 20">
            <a:extLst>
              <a:ext uri="{FF2B5EF4-FFF2-40B4-BE49-F238E27FC236}">
                <a16:creationId xmlns:a16="http://schemas.microsoft.com/office/drawing/2014/main" id="{31EC3195-CEDB-444A-B8F5-5C758FE37EB3}"/>
              </a:ext>
            </a:extLst>
          </p:cNvPr>
          <p:cNvGrpSpPr/>
          <p:nvPr/>
        </p:nvGrpSpPr>
        <p:grpSpPr>
          <a:xfrm>
            <a:off x="1592777" y="1884387"/>
            <a:ext cx="2371076" cy="4123642"/>
            <a:chOff x="3517724" y="1406214"/>
            <a:chExt cx="1706354" cy="2967596"/>
          </a:xfrm>
          <a:solidFill>
            <a:srgbClr val="EB738F"/>
          </a:solidFill>
        </p:grpSpPr>
        <p:sp>
          <p:nvSpPr>
            <p:cNvPr id="22" name="形状 21">
              <a:extLst>
                <a:ext uri="{FF2B5EF4-FFF2-40B4-BE49-F238E27FC236}">
                  <a16:creationId xmlns:a16="http://schemas.microsoft.com/office/drawing/2014/main" id="{3B2B767E-41E5-4E18-A60D-CC9A856D5ABB}"/>
                </a:ext>
              </a:extLst>
            </p:cNvPr>
            <p:cNvSpPr/>
            <p:nvPr/>
          </p:nvSpPr>
          <p:spPr>
            <a:xfrm>
              <a:off x="3517724" y="2252100"/>
              <a:ext cx="1400989" cy="1401633"/>
            </a:xfrm>
            <a:prstGeom prst="leftCircularArrow">
              <a:avLst>
                <a:gd name="adj1" fmla="val 8909"/>
                <a:gd name="adj2" fmla="val 1142322"/>
                <a:gd name="adj3" fmla="val 6293598"/>
                <a:gd name="adj4" fmla="val 18900002"/>
                <a:gd name="adj5" fmla="val 12500"/>
              </a:avLst>
            </a:prstGeom>
            <a:grpFill/>
            <a:ln>
              <a:noFill/>
            </a:ln>
            <a:effectLst/>
          </p:spPr>
        </p:sp>
        <p:sp>
          <p:nvSpPr>
            <p:cNvPr id="23" name="空心弧 22">
              <a:extLst>
                <a:ext uri="{FF2B5EF4-FFF2-40B4-BE49-F238E27FC236}">
                  <a16:creationId xmlns:a16="http://schemas.microsoft.com/office/drawing/2014/main" id="{F827DEE6-5F14-4E68-98F8-559FF42B7FB2}"/>
                </a:ext>
              </a:extLst>
            </p:cNvPr>
            <p:cNvSpPr/>
            <p:nvPr/>
          </p:nvSpPr>
          <p:spPr>
            <a:xfrm>
              <a:off x="4020413" y="3169291"/>
              <a:ext cx="1203665" cy="1204519"/>
            </a:xfrm>
            <a:prstGeom prst="blockArc">
              <a:avLst>
                <a:gd name="adj1" fmla="val 13624405"/>
                <a:gd name="adj2" fmla="val 17228224"/>
                <a:gd name="adj3" fmla="val 11481"/>
              </a:avLst>
            </a:prstGeom>
            <a:grpFill/>
            <a:ln>
              <a:noFill/>
            </a:ln>
            <a:effectLst/>
          </p:spPr>
        </p:sp>
        <p:sp>
          <p:nvSpPr>
            <p:cNvPr id="24" name="空心弧 23">
              <a:extLst>
                <a:ext uri="{FF2B5EF4-FFF2-40B4-BE49-F238E27FC236}">
                  <a16:creationId xmlns:a16="http://schemas.microsoft.com/office/drawing/2014/main" id="{3D33C718-36E1-4804-A446-DFBB7A856228}"/>
                </a:ext>
              </a:extLst>
            </p:cNvPr>
            <p:cNvSpPr/>
            <p:nvPr/>
          </p:nvSpPr>
          <p:spPr>
            <a:xfrm>
              <a:off x="4020413" y="3169291"/>
              <a:ext cx="1203665" cy="1204519"/>
            </a:xfrm>
            <a:prstGeom prst="blockArc">
              <a:avLst>
                <a:gd name="adj1" fmla="val 17085111"/>
                <a:gd name="adj2" fmla="val 10799997"/>
                <a:gd name="adj3" fmla="val 11504"/>
              </a:avLst>
            </a:prstGeom>
            <a:grpFill/>
            <a:ln>
              <a:noFill/>
            </a:ln>
            <a:effectLst/>
          </p:spPr>
        </p:sp>
        <p:sp>
          <p:nvSpPr>
            <p:cNvPr id="25" name="任意多边形 34">
              <a:extLst>
                <a:ext uri="{FF2B5EF4-FFF2-40B4-BE49-F238E27FC236}">
                  <a16:creationId xmlns:a16="http://schemas.microsoft.com/office/drawing/2014/main" id="{649F3BAF-7118-4FC3-852B-A66C0586E5E3}"/>
                </a:ext>
              </a:extLst>
            </p:cNvPr>
            <p:cNvSpPr/>
            <p:nvPr/>
          </p:nvSpPr>
          <p:spPr>
            <a:xfrm rot="17307692">
              <a:off x="4288350" y="1864377"/>
              <a:ext cx="1214825" cy="654324"/>
            </a:xfrm>
            <a:custGeom>
              <a:avLst/>
              <a:gdLst>
                <a:gd name="connsiteX0" fmla="*/ 4833930 w 4843779"/>
                <a:gd name="connsiteY0" fmla="*/ 0 h 2609741"/>
                <a:gd name="connsiteX1" fmla="*/ 4843489 w 4843779"/>
                <a:gd name="connsiteY1" fmla="*/ 152635 h 2609741"/>
                <a:gd name="connsiteX2" fmla="*/ 3517115 w 4843779"/>
                <a:gd name="connsiteY2" fmla="*/ 2348626 h 2609741"/>
                <a:gd name="connsiteX3" fmla="*/ 351244 w 4843779"/>
                <a:gd name="connsiteY3" fmla="*/ 1435790 h 2609741"/>
                <a:gd name="connsiteX4" fmla="*/ 0 w 4843779"/>
                <a:gd name="connsiteY4" fmla="*/ 1526124 h 2609741"/>
                <a:gd name="connsiteX5" fmla="*/ 380009 w 4843779"/>
                <a:gd name="connsiteY5" fmla="*/ 717222 h 2609741"/>
                <a:gd name="connsiteX6" fmla="*/ 1326890 w 4843779"/>
                <a:gd name="connsiteY6" fmla="*/ 1184874 h 2609741"/>
                <a:gd name="connsiteX7" fmla="*/ 981253 w 4843779"/>
                <a:gd name="connsiteY7" fmla="*/ 1273766 h 2609741"/>
                <a:gd name="connsiteX8" fmla="*/ 3348138 w 4843779"/>
                <a:gd name="connsiteY8" fmla="*/ 1741216 h 2609741"/>
                <a:gd name="connsiteX9" fmla="*/ 4226462 w 4843779"/>
                <a:gd name="connsiteY9" fmla="*/ 84448 h 2609741"/>
                <a:gd name="connsiteX10" fmla="*/ 4217585 w 4843779"/>
                <a:gd name="connsiteY10" fmla="*/ 0 h 2609741"/>
                <a:gd name="connsiteX11" fmla="*/ 4833930 w 4843779"/>
                <a:gd name="connsiteY11" fmla="*/ 0 h 26097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843779" h="2609741">
                  <a:moveTo>
                    <a:pt x="4833930" y="0"/>
                  </a:moveTo>
                  <a:lnTo>
                    <a:pt x="4843489" y="152635"/>
                  </a:lnTo>
                  <a:cubicBezTo>
                    <a:pt x="4857473" y="1052464"/>
                    <a:pt x="4365817" y="1918999"/>
                    <a:pt x="3517115" y="2348626"/>
                  </a:cubicBezTo>
                  <a:cubicBezTo>
                    <a:pt x="2385597" y="2921419"/>
                    <a:pt x="1003828" y="2523005"/>
                    <a:pt x="351244" y="1435790"/>
                  </a:cubicBezTo>
                  <a:lnTo>
                    <a:pt x="0" y="1526124"/>
                  </a:lnTo>
                  <a:lnTo>
                    <a:pt x="380009" y="717222"/>
                  </a:lnTo>
                  <a:lnTo>
                    <a:pt x="1326890" y="1184874"/>
                  </a:lnTo>
                  <a:lnTo>
                    <a:pt x="981253" y="1273766"/>
                  </a:lnTo>
                  <a:cubicBezTo>
                    <a:pt x="1534634" y="2011589"/>
                    <a:pt x="2555569" y="2213219"/>
                    <a:pt x="3348138" y="1741216"/>
                  </a:cubicBezTo>
                  <a:cubicBezTo>
                    <a:pt x="3942651" y="1387163"/>
                    <a:pt x="4265044" y="739620"/>
                    <a:pt x="4226462" y="84448"/>
                  </a:cubicBezTo>
                  <a:lnTo>
                    <a:pt x="4217585" y="0"/>
                  </a:lnTo>
                  <a:lnTo>
                    <a:pt x="4833930" y="0"/>
                  </a:lnTo>
                  <a:close/>
                </a:path>
              </a:pathLst>
            </a:custGeom>
            <a:grpFill/>
            <a:ln w="25400" cap="flat" cmpd="sng" algn="ctr">
              <a:noFill/>
              <a:prstDash val="solid"/>
            </a:ln>
            <a:effectLst/>
          </p:spPr>
          <p:txBody>
            <a:bodyPr lIns="68580" tIns="34290" rIns="68580" bIns="3429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800" b="0" i="0" u="none" strike="noStrike" kern="0" cap="none" spc="0" normalizeH="0" baseline="0" noProof="0">
                <a:ln>
                  <a:noFill/>
                </a:ln>
                <a:solidFill>
                  <a:schemeClr val="bg1">
                    <a:lumMod val="50000"/>
                  </a:schemeClr>
                </a:solidFill>
                <a:effectLst/>
                <a:uLnTx/>
                <a:uFillTx/>
                <a:latin typeface="Calibri"/>
                <a:ea typeface="宋体"/>
                <a:cs typeface="+mn-cs"/>
              </a:endParaRPr>
            </a:p>
          </p:txBody>
        </p:sp>
        <p:sp>
          <p:nvSpPr>
            <p:cNvPr id="26" name="任意多边形 35">
              <a:extLst>
                <a:ext uri="{FF2B5EF4-FFF2-40B4-BE49-F238E27FC236}">
                  <a16:creationId xmlns:a16="http://schemas.microsoft.com/office/drawing/2014/main" id="{D5B553BB-C782-4B2F-BC33-83224FB62042}"/>
                </a:ext>
              </a:extLst>
            </p:cNvPr>
            <p:cNvSpPr/>
            <p:nvPr/>
          </p:nvSpPr>
          <p:spPr>
            <a:xfrm rot="17307692">
              <a:off x="3991358" y="1525898"/>
              <a:ext cx="797793" cy="558426"/>
            </a:xfrm>
            <a:custGeom>
              <a:avLst/>
              <a:gdLst>
                <a:gd name="connsiteX0" fmla="*/ 3082922 w 3180980"/>
                <a:gd name="connsiteY0" fmla="*/ 1705085 h 2227258"/>
                <a:gd name="connsiteX1" fmla="*/ 3176423 w 3180980"/>
                <a:gd name="connsiteY1" fmla="*/ 2154476 h 2227258"/>
                <a:gd name="connsiteX2" fmla="*/ 3180980 w 3180980"/>
                <a:gd name="connsiteY2" fmla="*/ 2227258 h 2227258"/>
                <a:gd name="connsiteX3" fmla="*/ 2564635 w 3180980"/>
                <a:gd name="connsiteY3" fmla="*/ 2227258 h 2227258"/>
                <a:gd name="connsiteX4" fmla="*/ 2556295 w 3180980"/>
                <a:gd name="connsiteY4" fmla="*/ 2147919 h 2227258"/>
                <a:gd name="connsiteX5" fmla="*/ 2411315 w 3180980"/>
                <a:gd name="connsiteY5" fmla="*/ 1664578 h 2227258"/>
                <a:gd name="connsiteX6" fmla="*/ 196026 w 3180980"/>
                <a:gd name="connsiteY6" fmla="*/ 708959 h 2227258"/>
                <a:gd name="connsiteX7" fmla="*/ 0 w 3180980"/>
                <a:gd name="connsiteY7" fmla="*/ 127074 h 2227258"/>
                <a:gd name="connsiteX8" fmla="*/ 3002505 w 3180980"/>
                <a:gd name="connsiteY8" fmla="*/ 1483914 h 2227258"/>
                <a:gd name="connsiteX9" fmla="*/ 3082922 w 3180980"/>
                <a:gd name="connsiteY9" fmla="*/ 1705085 h 22272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180980" h="2227258">
                  <a:moveTo>
                    <a:pt x="3082922" y="1705085"/>
                  </a:moveTo>
                  <a:cubicBezTo>
                    <a:pt x="3128937" y="1853627"/>
                    <a:pt x="3159875" y="2004047"/>
                    <a:pt x="3176423" y="2154476"/>
                  </a:cubicBezTo>
                  <a:lnTo>
                    <a:pt x="3180980" y="2227258"/>
                  </a:lnTo>
                  <a:lnTo>
                    <a:pt x="2564635" y="2227258"/>
                  </a:lnTo>
                  <a:lnTo>
                    <a:pt x="2556295" y="2147919"/>
                  </a:lnTo>
                  <a:cubicBezTo>
                    <a:pt x="2531455" y="1984304"/>
                    <a:pt x="2483591" y="1821702"/>
                    <a:pt x="2411315" y="1664578"/>
                  </a:cubicBezTo>
                  <a:cubicBezTo>
                    <a:pt x="2025870" y="826647"/>
                    <a:pt x="1070294" y="414436"/>
                    <a:pt x="196026" y="708959"/>
                  </a:cubicBezTo>
                  <a:lnTo>
                    <a:pt x="0" y="127074"/>
                  </a:lnTo>
                  <a:cubicBezTo>
                    <a:pt x="1201918" y="-277827"/>
                    <a:pt x="2512407" y="314386"/>
                    <a:pt x="3002505" y="1483914"/>
                  </a:cubicBezTo>
                  <a:cubicBezTo>
                    <a:pt x="3033137" y="1557012"/>
                    <a:pt x="3059914" y="1630814"/>
                    <a:pt x="3082922" y="1705085"/>
                  </a:cubicBezTo>
                  <a:close/>
                </a:path>
              </a:pathLst>
            </a:custGeom>
            <a:grpFill/>
            <a:ln w="25400" cap="flat" cmpd="sng" algn="ctr">
              <a:noFill/>
              <a:prstDash val="solid"/>
            </a:ln>
            <a:effectLst/>
          </p:spPr>
          <p:txBody>
            <a:bodyPr lIns="68580" tIns="34290" rIns="68580" bIns="3429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800" b="0" i="0" u="none" strike="noStrike" kern="0" cap="none" spc="0" normalizeH="0" baseline="0" noProof="0">
                <a:ln>
                  <a:noFill/>
                </a:ln>
                <a:solidFill>
                  <a:schemeClr val="bg1">
                    <a:lumMod val="50000"/>
                  </a:schemeClr>
                </a:solidFill>
                <a:effectLst/>
                <a:uLnTx/>
                <a:uFillTx/>
                <a:latin typeface="Calibri"/>
                <a:ea typeface="宋体"/>
                <a:cs typeface="+mn-cs"/>
              </a:endParaRPr>
            </a:p>
          </p:txBody>
        </p:sp>
        <p:sp>
          <p:nvSpPr>
            <p:cNvPr id="27" name="TextBox 36">
              <a:extLst>
                <a:ext uri="{FF2B5EF4-FFF2-40B4-BE49-F238E27FC236}">
                  <a16:creationId xmlns:a16="http://schemas.microsoft.com/office/drawing/2014/main" id="{6DC91285-726D-454A-945F-1B2E640837B2}"/>
                </a:ext>
              </a:extLst>
            </p:cNvPr>
            <p:cNvSpPr txBox="1"/>
            <p:nvPr/>
          </p:nvSpPr>
          <p:spPr>
            <a:xfrm>
              <a:off x="4406086" y="1752073"/>
              <a:ext cx="362820" cy="487109"/>
            </a:xfrm>
            <a:prstGeom prst="rect">
              <a:avLst/>
            </a:prstGeom>
            <a:noFill/>
          </p:spPr>
          <p:txBody>
            <a:bodyPr wrap="none" lIns="68580" tIns="34290" rIns="68580" bIns="34290"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4800" b="1" i="0" u="none" strike="noStrike" kern="0" cap="none" spc="0" normalizeH="0" baseline="0" noProof="0" dirty="0">
                  <a:ln>
                    <a:noFill/>
                  </a:ln>
                  <a:solidFill>
                    <a:schemeClr val="bg1">
                      <a:lumMod val="50000"/>
                    </a:schemeClr>
                  </a:solidFill>
                  <a:effectLst/>
                  <a:uLnTx/>
                  <a:uFillTx/>
                  <a:latin typeface="微软雅黑" pitchFamily="34" charset="-122"/>
                  <a:ea typeface="微软雅黑" pitchFamily="34" charset="-122"/>
                </a:rPr>
                <a:t>A</a:t>
              </a:r>
              <a:endParaRPr kumimoji="0" lang="zh-CN" altLang="en-US" sz="4800" b="1" i="0" u="none" strike="noStrike" kern="0" cap="none" spc="0" normalizeH="0" baseline="0" noProof="0" dirty="0">
                <a:ln>
                  <a:noFill/>
                </a:ln>
                <a:solidFill>
                  <a:schemeClr val="bg1">
                    <a:lumMod val="50000"/>
                  </a:schemeClr>
                </a:solidFill>
                <a:effectLst/>
                <a:uLnTx/>
                <a:uFillTx/>
                <a:latin typeface="微软雅黑" pitchFamily="34" charset="-122"/>
                <a:ea typeface="微软雅黑" pitchFamily="34" charset="-122"/>
              </a:endParaRPr>
            </a:p>
          </p:txBody>
        </p:sp>
        <p:sp>
          <p:nvSpPr>
            <p:cNvPr id="28" name="TextBox 37">
              <a:extLst>
                <a:ext uri="{FF2B5EF4-FFF2-40B4-BE49-F238E27FC236}">
                  <a16:creationId xmlns:a16="http://schemas.microsoft.com/office/drawing/2014/main" id="{3675AF44-A30D-4D4D-96B2-1CF36BD616A7}"/>
                </a:ext>
              </a:extLst>
            </p:cNvPr>
            <p:cNvSpPr txBox="1"/>
            <p:nvPr/>
          </p:nvSpPr>
          <p:spPr>
            <a:xfrm>
              <a:off x="3966677" y="2614662"/>
              <a:ext cx="337691" cy="487109"/>
            </a:xfrm>
            <a:prstGeom prst="rect">
              <a:avLst/>
            </a:prstGeom>
            <a:noFill/>
          </p:spPr>
          <p:txBody>
            <a:bodyPr wrap="none" lIns="68580" tIns="34290" rIns="68580" bIns="34290"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4800" b="1" i="0" u="none" strike="noStrike" kern="0" cap="none" spc="0" normalizeH="0" baseline="0" noProof="0" dirty="0">
                  <a:ln>
                    <a:noFill/>
                  </a:ln>
                  <a:solidFill>
                    <a:schemeClr val="bg1">
                      <a:lumMod val="50000"/>
                    </a:schemeClr>
                  </a:solidFill>
                  <a:effectLst/>
                  <a:uLnTx/>
                  <a:uFillTx/>
                  <a:latin typeface="微软雅黑" pitchFamily="34" charset="-122"/>
                  <a:ea typeface="微软雅黑" pitchFamily="34" charset="-122"/>
                </a:rPr>
                <a:t>B</a:t>
              </a:r>
              <a:endParaRPr kumimoji="0" lang="zh-CN" altLang="en-US" sz="4800" b="1" i="0" u="none" strike="noStrike" kern="0" cap="none" spc="0" normalizeH="0" baseline="0" noProof="0" dirty="0">
                <a:ln>
                  <a:noFill/>
                </a:ln>
                <a:solidFill>
                  <a:schemeClr val="bg1">
                    <a:lumMod val="50000"/>
                  </a:schemeClr>
                </a:solidFill>
                <a:effectLst/>
                <a:uLnTx/>
                <a:uFillTx/>
                <a:latin typeface="微软雅黑" pitchFamily="34" charset="-122"/>
                <a:ea typeface="微软雅黑" pitchFamily="34" charset="-122"/>
              </a:endParaRPr>
            </a:p>
          </p:txBody>
        </p:sp>
        <p:sp>
          <p:nvSpPr>
            <p:cNvPr id="29" name="TextBox 38">
              <a:extLst>
                <a:ext uri="{FF2B5EF4-FFF2-40B4-BE49-F238E27FC236}">
                  <a16:creationId xmlns:a16="http://schemas.microsoft.com/office/drawing/2014/main" id="{268C76EE-0F5A-403B-B3D7-EE1F738A7B8C}"/>
                </a:ext>
              </a:extLst>
            </p:cNvPr>
            <p:cNvSpPr txBox="1"/>
            <p:nvPr/>
          </p:nvSpPr>
          <p:spPr>
            <a:xfrm>
              <a:off x="4393147" y="3471528"/>
              <a:ext cx="333825" cy="487109"/>
            </a:xfrm>
            <a:prstGeom prst="rect">
              <a:avLst/>
            </a:prstGeom>
            <a:noFill/>
          </p:spPr>
          <p:txBody>
            <a:bodyPr wrap="none" lIns="68580" tIns="34290" rIns="68580" bIns="34290"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4800" b="1" i="0" u="none" strike="noStrike" kern="0" cap="none" spc="0" normalizeH="0" baseline="0" noProof="0" dirty="0">
                  <a:ln>
                    <a:noFill/>
                  </a:ln>
                  <a:solidFill>
                    <a:schemeClr val="bg1">
                      <a:lumMod val="50000"/>
                    </a:schemeClr>
                  </a:solidFill>
                  <a:effectLst/>
                  <a:uLnTx/>
                  <a:uFillTx/>
                  <a:latin typeface="微软雅黑" pitchFamily="34" charset="-122"/>
                  <a:ea typeface="微软雅黑" pitchFamily="34" charset="-122"/>
                </a:rPr>
                <a:t>C</a:t>
              </a:r>
              <a:endParaRPr kumimoji="0" lang="zh-CN" altLang="en-US" sz="4800" b="1" i="0" u="none" strike="noStrike" kern="0" cap="none" spc="0" normalizeH="0" baseline="0" noProof="0" dirty="0">
                <a:ln>
                  <a:noFill/>
                </a:ln>
                <a:solidFill>
                  <a:schemeClr val="bg1">
                    <a:lumMod val="50000"/>
                  </a:schemeClr>
                </a:solidFill>
                <a:effectLst/>
                <a:uLnTx/>
                <a:uFillTx/>
                <a:latin typeface="微软雅黑" pitchFamily="34" charset="-122"/>
                <a:ea typeface="微软雅黑" pitchFamily="34" charset="-122"/>
              </a:endParaRPr>
            </a:p>
          </p:txBody>
        </p:sp>
      </p:grpSp>
    </p:spTree>
    <p:extLst>
      <p:ext uri="{BB962C8B-B14F-4D97-AF65-F5344CB8AC3E}">
        <p14:creationId xmlns:p14="http://schemas.microsoft.com/office/powerpoint/2010/main" val="3203190488"/>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21"/>
                                        </p:tgtEl>
                                        <p:attrNameLst>
                                          <p:attrName>style.visibility</p:attrName>
                                        </p:attrNameLst>
                                      </p:cBhvr>
                                      <p:to>
                                        <p:strVal val="visible"/>
                                      </p:to>
                                    </p:set>
                                    <p:animEffect transition="in" filter="fade">
                                      <p:cBhvr>
                                        <p:cTn id="11" dur="1000"/>
                                        <p:tgtEl>
                                          <p:spTgt spid="21"/>
                                        </p:tgtEl>
                                      </p:cBhvr>
                                    </p:animEffect>
                                    <p:anim calcmode="lin" valueType="num">
                                      <p:cBhvr>
                                        <p:cTn id="12" dur="1000" fill="hold"/>
                                        <p:tgtEl>
                                          <p:spTgt spid="21"/>
                                        </p:tgtEl>
                                        <p:attrNameLst>
                                          <p:attrName>ppt_x</p:attrName>
                                        </p:attrNameLst>
                                      </p:cBhvr>
                                      <p:tavLst>
                                        <p:tav tm="0">
                                          <p:val>
                                            <p:strVal val="#ppt_x"/>
                                          </p:val>
                                        </p:tav>
                                        <p:tav tm="100000">
                                          <p:val>
                                            <p:strVal val="#ppt_x"/>
                                          </p:val>
                                        </p:tav>
                                      </p:tavLst>
                                    </p:anim>
                                    <p:anim calcmode="lin" valueType="num">
                                      <p:cBhvr>
                                        <p:cTn id="13" dur="1000" fill="hold"/>
                                        <p:tgtEl>
                                          <p:spTgt spid="21"/>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2" presetClass="entr" presetSubtype="2" fill="hold"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fill="hold"/>
                                        <p:tgtEl>
                                          <p:spTgt spid="5"/>
                                        </p:tgtEl>
                                        <p:attrNameLst>
                                          <p:attrName>ppt_x</p:attrName>
                                        </p:attrNameLst>
                                      </p:cBhvr>
                                      <p:tavLst>
                                        <p:tav tm="0">
                                          <p:val>
                                            <p:strVal val="1+#ppt_w/2"/>
                                          </p:val>
                                        </p:tav>
                                        <p:tav tm="100000">
                                          <p:val>
                                            <p:strVal val="#ppt_x"/>
                                          </p:val>
                                        </p:tav>
                                      </p:tavLst>
                                    </p:anim>
                                    <p:anim calcmode="lin" valueType="num">
                                      <p:cBhvr additive="base">
                                        <p:cTn id="18"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id="{F0FC0F70-AC76-4EA2-86EB-0B407A4ACBB5}"/>
              </a:ext>
            </a:extLst>
          </p:cNvPr>
          <p:cNvGrpSpPr/>
          <p:nvPr/>
        </p:nvGrpSpPr>
        <p:grpSpPr>
          <a:xfrm>
            <a:off x="0" y="153586"/>
            <a:ext cx="12190413" cy="761717"/>
            <a:chOff x="0" y="576496"/>
            <a:chExt cx="12190413" cy="761717"/>
          </a:xfrm>
        </p:grpSpPr>
        <p:sp>
          <p:nvSpPr>
            <p:cNvPr id="11" name="矩形 10">
              <a:extLst>
                <a:ext uri="{FF2B5EF4-FFF2-40B4-BE49-F238E27FC236}">
                  <a16:creationId xmlns:a16="http://schemas.microsoft.com/office/drawing/2014/main" id="{84C0791A-6676-4043-BBF1-DD2993D19C98}"/>
                </a:ext>
              </a:extLst>
            </p:cNvPr>
            <p:cNvSpPr/>
            <p:nvPr/>
          </p:nvSpPr>
          <p:spPr>
            <a:xfrm flipV="1">
              <a:off x="0" y="1292494"/>
              <a:ext cx="12190413" cy="45719"/>
            </a:xfrm>
            <a:prstGeom prst="rect">
              <a:avLst/>
            </a:prstGeom>
            <a:solidFill>
              <a:srgbClr val="EB73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8">
              <a:extLst>
                <a:ext uri="{FF2B5EF4-FFF2-40B4-BE49-F238E27FC236}">
                  <a16:creationId xmlns:a16="http://schemas.microsoft.com/office/drawing/2014/main" id="{E9BB0E5B-E5F4-4490-B3C7-C915B81DF5B6}"/>
                </a:ext>
              </a:extLst>
            </p:cNvPr>
            <p:cNvSpPr txBox="1">
              <a:spLocks noChangeArrowheads="1"/>
            </p:cNvSpPr>
            <p:nvPr/>
          </p:nvSpPr>
          <p:spPr bwMode="auto">
            <a:xfrm>
              <a:off x="1474626" y="576496"/>
              <a:ext cx="3255323"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600" dirty="0">
                  <a:solidFill>
                    <a:srgbClr val="EB738F"/>
                  </a:solidFill>
                  <a:latin typeface="华文中宋" panose="02010600040101010101" pitchFamily="2" charset="-122"/>
                  <a:ea typeface="华文中宋" panose="02010600040101010101" pitchFamily="2" charset="-122"/>
                  <a:sym typeface="Arial" panose="020B0604020202020204" pitchFamily="34" charset="0"/>
                </a:rPr>
                <a:t>年度工作概述</a:t>
              </a:r>
            </a:p>
          </p:txBody>
        </p:sp>
      </p:grpSp>
      <p:sp>
        <p:nvSpPr>
          <p:cNvPr id="5" name="矩形 33">
            <a:extLst>
              <a:ext uri="{FF2B5EF4-FFF2-40B4-BE49-F238E27FC236}">
                <a16:creationId xmlns:a16="http://schemas.microsoft.com/office/drawing/2014/main" id="{366193CA-3896-4D1F-A7D2-E46092E0DE55}"/>
              </a:ext>
            </a:extLst>
          </p:cNvPr>
          <p:cNvSpPr/>
          <p:nvPr/>
        </p:nvSpPr>
        <p:spPr>
          <a:xfrm>
            <a:off x="6923887" y="2297563"/>
            <a:ext cx="1210570" cy="400101"/>
          </a:xfrm>
          <a:prstGeom prst="rect">
            <a:avLst/>
          </a:prstGeom>
          <a:noFill/>
          <a:ln w="9525">
            <a:noFill/>
            <a:miter/>
          </a:ln>
        </p:spPr>
        <p:txBody>
          <a:bodyPr wrap="none" lIns="91431" tIns="45716" rIns="91431" bIns="45716">
            <a:spAutoFit/>
          </a:bodyPr>
          <a:lstStyle/>
          <a:p>
            <a:pPr lvl="0" eaLnBrk="1" hangingPunct="1">
              <a:buNone/>
            </a:pPr>
            <a:r>
              <a:rPr lang="zh-CN" altLang="en-US" sz="2000" b="1" dirty="0">
                <a:solidFill>
                  <a:schemeClr val="bg1">
                    <a:lumMod val="50000"/>
                  </a:schemeClr>
                </a:solidFill>
                <a:latin typeface="微软雅黑" pitchFamily="34" charset="-122"/>
                <a:ea typeface="微软雅黑" pitchFamily="34" charset="-122"/>
                <a:sym typeface="微软雅黑" pitchFamily="34" charset="-122"/>
              </a:rPr>
              <a:t>添加标题</a:t>
            </a:r>
            <a:endParaRPr lang="en-US" altLang="x-none" sz="2000" b="1" dirty="0">
              <a:solidFill>
                <a:schemeClr val="bg1">
                  <a:lumMod val="50000"/>
                </a:schemeClr>
              </a:solidFill>
              <a:latin typeface="微软雅黑" pitchFamily="34" charset="-122"/>
              <a:ea typeface="微软雅黑" pitchFamily="34" charset="-122"/>
              <a:sym typeface="微软雅黑" pitchFamily="34" charset="-122"/>
            </a:endParaRPr>
          </a:p>
        </p:txBody>
      </p:sp>
      <p:sp>
        <p:nvSpPr>
          <p:cNvPr id="6" name="矩形 47">
            <a:extLst>
              <a:ext uri="{FF2B5EF4-FFF2-40B4-BE49-F238E27FC236}">
                <a16:creationId xmlns:a16="http://schemas.microsoft.com/office/drawing/2014/main" id="{7CEC8CEA-62DD-4447-AF3C-E481A3C968B6}"/>
              </a:ext>
            </a:extLst>
          </p:cNvPr>
          <p:cNvSpPr/>
          <p:nvPr/>
        </p:nvSpPr>
        <p:spPr>
          <a:xfrm>
            <a:off x="6923888" y="2781751"/>
            <a:ext cx="1897176" cy="461657"/>
          </a:xfrm>
          <a:prstGeom prst="rect">
            <a:avLst/>
          </a:prstGeom>
          <a:noFill/>
          <a:ln w="9525">
            <a:noFill/>
            <a:miter/>
          </a:ln>
        </p:spPr>
        <p:txBody>
          <a:bodyPr wrap="square" lIns="91431" tIns="45716" rIns="91431" bIns="45716">
            <a:spAutoFit/>
          </a:bodyPr>
          <a:lstStyle/>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7" name="矩形 35">
            <a:extLst>
              <a:ext uri="{FF2B5EF4-FFF2-40B4-BE49-F238E27FC236}">
                <a16:creationId xmlns:a16="http://schemas.microsoft.com/office/drawing/2014/main" id="{57D9A5F2-CA9E-400A-84BE-6E803DD2B0E1}"/>
              </a:ext>
            </a:extLst>
          </p:cNvPr>
          <p:cNvSpPr/>
          <p:nvPr/>
        </p:nvSpPr>
        <p:spPr>
          <a:xfrm>
            <a:off x="9177054" y="2297563"/>
            <a:ext cx="1210570" cy="400101"/>
          </a:xfrm>
          <a:prstGeom prst="rect">
            <a:avLst/>
          </a:prstGeom>
          <a:noFill/>
          <a:ln w="9525">
            <a:noFill/>
            <a:miter/>
          </a:ln>
        </p:spPr>
        <p:txBody>
          <a:bodyPr wrap="none" lIns="91431" tIns="45716" rIns="91431" bIns="45716">
            <a:spAutoFit/>
          </a:bodyPr>
          <a:lstStyle/>
          <a:p>
            <a:pPr lvl="0" eaLnBrk="1" hangingPunct="1">
              <a:buNone/>
            </a:pPr>
            <a:r>
              <a:rPr lang="zh-CN" altLang="en-US" sz="2000" b="1" dirty="0">
                <a:solidFill>
                  <a:schemeClr val="bg1">
                    <a:lumMod val="50000"/>
                  </a:schemeClr>
                </a:solidFill>
                <a:latin typeface="微软雅黑" pitchFamily="34" charset="-122"/>
                <a:ea typeface="微软雅黑" pitchFamily="34" charset="-122"/>
                <a:sym typeface="微软雅黑" pitchFamily="34" charset="-122"/>
              </a:rPr>
              <a:t>添加标题</a:t>
            </a:r>
            <a:endParaRPr lang="en-US" altLang="x-none" sz="2000" b="1" dirty="0">
              <a:solidFill>
                <a:schemeClr val="bg1">
                  <a:lumMod val="50000"/>
                </a:schemeClr>
              </a:solidFill>
              <a:latin typeface="微软雅黑" pitchFamily="34" charset="-122"/>
              <a:ea typeface="微软雅黑" pitchFamily="34" charset="-122"/>
              <a:sym typeface="微软雅黑" pitchFamily="34" charset="-122"/>
            </a:endParaRPr>
          </a:p>
        </p:txBody>
      </p:sp>
      <p:sp>
        <p:nvSpPr>
          <p:cNvPr id="9" name="矩形 47">
            <a:extLst>
              <a:ext uri="{FF2B5EF4-FFF2-40B4-BE49-F238E27FC236}">
                <a16:creationId xmlns:a16="http://schemas.microsoft.com/office/drawing/2014/main" id="{E006FD26-A74C-4C2E-89A0-763F7AB40BEE}"/>
              </a:ext>
            </a:extLst>
          </p:cNvPr>
          <p:cNvSpPr/>
          <p:nvPr/>
        </p:nvSpPr>
        <p:spPr>
          <a:xfrm>
            <a:off x="9177054" y="2781751"/>
            <a:ext cx="1884711" cy="461657"/>
          </a:xfrm>
          <a:prstGeom prst="rect">
            <a:avLst/>
          </a:prstGeom>
          <a:noFill/>
          <a:ln w="9525">
            <a:noFill/>
            <a:miter/>
          </a:ln>
        </p:spPr>
        <p:txBody>
          <a:bodyPr wrap="square" lIns="91431" tIns="45716" rIns="91431" bIns="45716">
            <a:spAutoFit/>
          </a:bodyPr>
          <a:lstStyle/>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10" name="矩形 37">
            <a:extLst>
              <a:ext uri="{FF2B5EF4-FFF2-40B4-BE49-F238E27FC236}">
                <a16:creationId xmlns:a16="http://schemas.microsoft.com/office/drawing/2014/main" id="{868FF7B3-90B6-4182-9D92-3C4BADD874EF}"/>
              </a:ext>
            </a:extLst>
          </p:cNvPr>
          <p:cNvSpPr/>
          <p:nvPr/>
        </p:nvSpPr>
        <p:spPr>
          <a:xfrm>
            <a:off x="6923887" y="4356551"/>
            <a:ext cx="1210570" cy="400101"/>
          </a:xfrm>
          <a:prstGeom prst="rect">
            <a:avLst/>
          </a:prstGeom>
          <a:noFill/>
          <a:ln w="9525">
            <a:noFill/>
            <a:miter/>
          </a:ln>
        </p:spPr>
        <p:txBody>
          <a:bodyPr wrap="none" lIns="91431" tIns="45716" rIns="91431" bIns="45716">
            <a:spAutoFit/>
          </a:bodyPr>
          <a:lstStyle/>
          <a:p>
            <a:pPr lvl="0" eaLnBrk="1" hangingPunct="1">
              <a:buNone/>
            </a:pPr>
            <a:r>
              <a:rPr lang="zh-CN" altLang="en-US" sz="2000" b="1" dirty="0">
                <a:solidFill>
                  <a:schemeClr val="bg1">
                    <a:lumMod val="50000"/>
                  </a:schemeClr>
                </a:solidFill>
                <a:latin typeface="微软雅黑" pitchFamily="34" charset="-122"/>
                <a:ea typeface="微软雅黑" pitchFamily="34" charset="-122"/>
                <a:sym typeface="微软雅黑" pitchFamily="34" charset="-122"/>
              </a:rPr>
              <a:t>添加标题</a:t>
            </a:r>
            <a:endParaRPr lang="en-US" altLang="x-none" sz="2000" b="1" dirty="0">
              <a:solidFill>
                <a:schemeClr val="bg1">
                  <a:lumMod val="50000"/>
                </a:schemeClr>
              </a:solidFill>
              <a:latin typeface="微软雅黑" pitchFamily="34" charset="-122"/>
              <a:ea typeface="微软雅黑" pitchFamily="34" charset="-122"/>
              <a:sym typeface="微软雅黑" pitchFamily="34" charset="-122"/>
            </a:endParaRPr>
          </a:p>
        </p:txBody>
      </p:sp>
      <p:sp>
        <p:nvSpPr>
          <p:cNvPr id="13" name="矩形 47">
            <a:extLst>
              <a:ext uri="{FF2B5EF4-FFF2-40B4-BE49-F238E27FC236}">
                <a16:creationId xmlns:a16="http://schemas.microsoft.com/office/drawing/2014/main" id="{B9E29272-D45D-4AB4-BF51-B6BA631CEB9D}"/>
              </a:ext>
            </a:extLst>
          </p:cNvPr>
          <p:cNvSpPr/>
          <p:nvPr/>
        </p:nvSpPr>
        <p:spPr>
          <a:xfrm>
            <a:off x="6923888" y="4840738"/>
            <a:ext cx="1897176" cy="461657"/>
          </a:xfrm>
          <a:prstGeom prst="rect">
            <a:avLst/>
          </a:prstGeom>
          <a:noFill/>
          <a:ln w="9525">
            <a:noFill/>
            <a:miter/>
          </a:ln>
        </p:spPr>
        <p:txBody>
          <a:bodyPr wrap="square" lIns="91431" tIns="45716" rIns="91431" bIns="45716">
            <a:spAutoFit/>
          </a:bodyPr>
          <a:lstStyle/>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14" name="矩形 39">
            <a:extLst>
              <a:ext uri="{FF2B5EF4-FFF2-40B4-BE49-F238E27FC236}">
                <a16:creationId xmlns:a16="http://schemas.microsoft.com/office/drawing/2014/main" id="{71B3ADB7-734B-4FE8-8566-8C5B4E4EBA97}"/>
              </a:ext>
            </a:extLst>
          </p:cNvPr>
          <p:cNvSpPr/>
          <p:nvPr/>
        </p:nvSpPr>
        <p:spPr>
          <a:xfrm>
            <a:off x="9177054" y="4356551"/>
            <a:ext cx="1210570" cy="400101"/>
          </a:xfrm>
          <a:prstGeom prst="rect">
            <a:avLst/>
          </a:prstGeom>
          <a:noFill/>
          <a:ln w="9525">
            <a:noFill/>
            <a:miter/>
          </a:ln>
        </p:spPr>
        <p:txBody>
          <a:bodyPr wrap="none" lIns="91431" tIns="45716" rIns="91431" bIns="45716">
            <a:spAutoFit/>
          </a:bodyPr>
          <a:lstStyle/>
          <a:p>
            <a:pPr lvl="0" eaLnBrk="1" hangingPunct="1">
              <a:buNone/>
            </a:pPr>
            <a:r>
              <a:rPr lang="zh-CN" altLang="en-US" sz="2000" b="1" dirty="0">
                <a:solidFill>
                  <a:schemeClr val="bg1">
                    <a:lumMod val="50000"/>
                  </a:schemeClr>
                </a:solidFill>
                <a:latin typeface="微软雅黑" pitchFamily="34" charset="-122"/>
                <a:ea typeface="微软雅黑" pitchFamily="34" charset="-122"/>
                <a:sym typeface="微软雅黑" pitchFamily="34" charset="-122"/>
              </a:rPr>
              <a:t>添加标题</a:t>
            </a:r>
            <a:endParaRPr lang="en-US" altLang="x-none" sz="2000" b="1" dirty="0">
              <a:solidFill>
                <a:schemeClr val="bg1">
                  <a:lumMod val="50000"/>
                </a:schemeClr>
              </a:solidFill>
              <a:latin typeface="微软雅黑" pitchFamily="34" charset="-122"/>
              <a:ea typeface="微软雅黑" pitchFamily="34" charset="-122"/>
              <a:sym typeface="微软雅黑" pitchFamily="34" charset="-122"/>
            </a:endParaRPr>
          </a:p>
        </p:txBody>
      </p:sp>
      <p:sp>
        <p:nvSpPr>
          <p:cNvPr id="15" name="矩形 47">
            <a:extLst>
              <a:ext uri="{FF2B5EF4-FFF2-40B4-BE49-F238E27FC236}">
                <a16:creationId xmlns:a16="http://schemas.microsoft.com/office/drawing/2014/main" id="{5FB95293-5042-45A0-87A0-3DF90E431777}"/>
              </a:ext>
            </a:extLst>
          </p:cNvPr>
          <p:cNvSpPr/>
          <p:nvPr/>
        </p:nvSpPr>
        <p:spPr>
          <a:xfrm>
            <a:off x="9177054" y="4840738"/>
            <a:ext cx="1884711" cy="461657"/>
          </a:xfrm>
          <a:prstGeom prst="rect">
            <a:avLst/>
          </a:prstGeom>
          <a:noFill/>
          <a:ln w="9525">
            <a:noFill/>
            <a:miter/>
          </a:ln>
        </p:spPr>
        <p:txBody>
          <a:bodyPr wrap="square" lIns="91431" tIns="45716" rIns="91431" bIns="45716">
            <a:spAutoFit/>
          </a:bodyPr>
          <a:lstStyle/>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graphicFrame>
        <p:nvGraphicFramePr>
          <p:cNvPr id="16" name="Chart 7">
            <a:extLst>
              <a:ext uri="{FF2B5EF4-FFF2-40B4-BE49-F238E27FC236}">
                <a16:creationId xmlns:a16="http://schemas.microsoft.com/office/drawing/2014/main" id="{1374C811-D93B-412E-B20C-EDA5D085DC9C}"/>
              </a:ext>
            </a:extLst>
          </p:cNvPr>
          <p:cNvGraphicFramePr/>
          <p:nvPr>
            <p:extLst>
              <p:ext uri="{D42A27DB-BD31-4B8C-83A1-F6EECF244321}">
                <p14:modId xmlns:p14="http://schemas.microsoft.com/office/powerpoint/2010/main" val="1483320508"/>
              </p:ext>
            </p:extLst>
          </p:nvPr>
        </p:nvGraphicFramePr>
        <p:xfrm>
          <a:off x="1399840" y="2046513"/>
          <a:ext cx="5066146" cy="3596409"/>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407370071"/>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14" presetClass="entr" presetSubtype="1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filter="randombar(horizontal)">
                                      <p:cBhvr>
                                        <p:cTn id="11" dur="400"/>
                                        <p:tgtEl>
                                          <p:spTgt spid="5"/>
                                        </p:tgtEl>
                                      </p:cBhvr>
                                    </p:animEffect>
                                  </p:childTnLst>
                                </p:cTn>
                              </p:par>
                              <p:par>
                                <p:cTn id="12" presetID="14" presetClass="entr" presetSubtype="10" fill="hold" grpId="0" nodeType="withEffect">
                                  <p:stCondLst>
                                    <p:cond delay="0"/>
                                  </p:stCondLst>
                                  <p:childTnLst>
                                    <p:set>
                                      <p:cBhvr>
                                        <p:cTn id="13" dur="1" fill="hold">
                                          <p:stCondLst>
                                            <p:cond delay="0"/>
                                          </p:stCondLst>
                                        </p:cTn>
                                        <p:tgtEl>
                                          <p:spTgt spid="6"/>
                                        </p:tgtEl>
                                        <p:attrNameLst>
                                          <p:attrName>style.visibility</p:attrName>
                                        </p:attrNameLst>
                                      </p:cBhvr>
                                      <p:to>
                                        <p:strVal val="visible"/>
                                      </p:to>
                                    </p:set>
                                    <p:animEffect filter="randombar(horizontal)">
                                      <p:cBhvr>
                                        <p:cTn id="14" dur="400"/>
                                        <p:tgtEl>
                                          <p:spTgt spid="6"/>
                                        </p:tgtEl>
                                      </p:cBhvr>
                                    </p:animEffect>
                                  </p:childTnLst>
                                </p:cTn>
                              </p:par>
                            </p:childTnLst>
                          </p:cTn>
                        </p:par>
                        <p:par>
                          <p:cTn id="15" fill="hold">
                            <p:stCondLst>
                              <p:cond delay="900"/>
                            </p:stCondLst>
                            <p:childTnLst>
                              <p:par>
                                <p:cTn id="16" presetID="14" presetClass="entr" presetSubtype="10" fill="hold" grpId="0" nodeType="afterEffect">
                                  <p:stCondLst>
                                    <p:cond delay="100"/>
                                  </p:stCondLst>
                                  <p:childTnLst>
                                    <p:set>
                                      <p:cBhvr>
                                        <p:cTn id="17" dur="1" fill="hold">
                                          <p:stCondLst>
                                            <p:cond delay="0"/>
                                          </p:stCondLst>
                                        </p:cTn>
                                        <p:tgtEl>
                                          <p:spTgt spid="7"/>
                                        </p:tgtEl>
                                        <p:attrNameLst>
                                          <p:attrName>style.visibility</p:attrName>
                                        </p:attrNameLst>
                                      </p:cBhvr>
                                      <p:to>
                                        <p:strVal val="visible"/>
                                      </p:to>
                                    </p:set>
                                    <p:animEffect filter="randombar(horizontal)">
                                      <p:cBhvr>
                                        <p:cTn id="18" dur="400"/>
                                        <p:tgtEl>
                                          <p:spTgt spid="7"/>
                                        </p:tgtEl>
                                      </p:cBhvr>
                                    </p:animEffect>
                                  </p:childTnLst>
                                </p:cTn>
                              </p:par>
                              <p:par>
                                <p:cTn id="19" presetID="14" presetClass="entr" presetSubtype="10" fill="hold" grpId="0" nodeType="withEffect">
                                  <p:stCondLst>
                                    <p:cond delay="100"/>
                                  </p:stCondLst>
                                  <p:childTnLst>
                                    <p:set>
                                      <p:cBhvr>
                                        <p:cTn id="20" dur="1" fill="hold">
                                          <p:stCondLst>
                                            <p:cond delay="0"/>
                                          </p:stCondLst>
                                        </p:cTn>
                                        <p:tgtEl>
                                          <p:spTgt spid="9"/>
                                        </p:tgtEl>
                                        <p:attrNameLst>
                                          <p:attrName>style.visibility</p:attrName>
                                        </p:attrNameLst>
                                      </p:cBhvr>
                                      <p:to>
                                        <p:strVal val="visible"/>
                                      </p:to>
                                    </p:set>
                                    <p:animEffect filter="randombar(horizontal)">
                                      <p:cBhvr>
                                        <p:cTn id="21" dur="400"/>
                                        <p:tgtEl>
                                          <p:spTgt spid="9"/>
                                        </p:tgtEl>
                                      </p:cBhvr>
                                    </p:animEffect>
                                  </p:childTnLst>
                                </p:cTn>
                              </p:par>
                            </p:childTnLst>
                          </p:cTn>
                        </p:par>
                        <p:par>
                          <p:cTn id="22" fill="hold">
                            <p:stCondLst>
                              <p:cond delay="1400"/>
                            </p:stCondLst>
                            <p:childTnLst>
                              <p:par>
                                <p:cTn id="23" presetID="14" presetClass="entr" presetSubtype="10" fill="hold" grpId="0" nodeType="afterEffect">
                                  <p:stCondLst>
                                    <p:cond delay="100"/>
                                  </p:stCondLst>
                                  <p:childTnLst>
                                    <p:set>
                                      <p:cBhvr>
                                        <p:cTn id="24" dur="1" fill="hold">
                                          <p:stCondLst>
                                            <p:cond delay="0"/>
                                          </p:stCondLst>
                                        </p:cTn>
                                        <p:tgtEl>
                                          <p:spTgt spid="10"/>
                                        </p:tgtEl>
                                        <p:attrNameLst>
                                          <p:attrName>style.visibility</p:attrName>
                                        </p:attrNameLst>
                                      </p:cBhvr>
                                      <p:to>
                                        <p:strVal val="visible"/>
                                      </p:to>
                                    </p:set>
                                    <p:animEffect filter="randombar(horizontal)">
                                      <p:cBhvr>
                                        <p:cTn id="25" dur="400"/>
                                        <p:tgtEl>
                                          <p:spTgt spid="10"/>
                                        </p:tgtEl>
                                      </p:cBhvr>
                                    </p:animEffect>
                                  </p:childTnLst>
                                </p:cTn>
                              </p:par>
                              <p:par>
                                <p:cTn id="26" presetID="14" presetClass="entr" presetSubtype="10" fill="hold" grpId="0" nodeType="withEffect">
                                  <p:stCondLst>
                                    <p:cond delay="100"/>
                                  </p:stCondLst>
                                  <p:childTnLst>
                                    <p:set>
                                      <p:cBhvr>
                                        <p:cTn id="27" dur="1" fill="hold">
                                          <p:stCondLst>
                                            <p:cond delay="0"/>
                                          </p:stCondLst>
                                        </p:cTn>
                                        <p:tgtEl>
                                          <p:spTgt spid="13"/>
                                        </p:tgtEl>
                                        <p:attrNameLst>
                                          <p:attrName>style.visibility</p:attrName>
                                        </p:attrNameLst>
                                      </p:cBhvr>
                                      <p:to>
                                        <p:strVal val="visible"/>
                                      </p:to>
                                    </p:set>
                                    <p:animEffect filter="randombar(horizontal)">
                                      <p:cBhvr>
                                        <p:cTn id="28" dur="400"/>
                                        <p:tgtEl>
                                          <p:spTgt spid="13"/>
                                        </p:tgtEl>
                                      </p:cBhvr>
                                    </p:animEffect>
                                  </p:childTnLst>
                                </p:cTn>
                              </p:par>
                            </p:childTnLst>
                          </p:cTn>
                        </p:par>
                        <p:par>
                          <p:cTn id="29" fill="hold">
                            <p:stCondLst>
                              <p:cond delay="1900"/>
                            </p:stCondLst>
                            <p:childTnLst>
                              <p:par>
                                <p:cTn id="30" presetID="14" presetClass="entr" presetSubtype="10" fill="hold" grpId="0" nodeType="afterEffect">
                                  <p:stCondLst>
                                    <p:cond delay="100"/>
                                  </p:stCondLst>
                                  <p:childTnLst>
                                    <p:set>
                                      <p:cBhvr>
                                        <p:cTn id="31" dur="1" fill="hold">
                                          <p:stCondLst>
                                            <p:cond delay="0"/>
                                          </p:stCondLst>
                                        </p:cTn>
                                        <p:tgtEl>
                                          <p:spTgt spid="14"/>
                                        </p:tgtEl>
                                        <p:attrNameLst>
                                          <p:attrName>style.visibility</p:attrName>
                                        </p:attrNameLst>
                                      </p:cBhvr>
                                      <p:to>
                                        <p:strVal val="visible"/>
                                      </p:to>
                                    </p:set>
                                    <p:animEffect filter="randombar(horizontal)">
                                      <p:cBhvr>
                                        <p:cTn id="32" dur="400"/>
                                        <p:tgtEl>
                                          <p:spTgt spid="14"/>
                                        </p:tgtEl>
                                      </p:cBhvr>
                                    </p:animEffect>
                                  </p:childTnLst>
                                </p:cTn>
                              </p:par>
                              <p:par>
                                <p:cTn id="33" presetID="14" presetClass="entr" presetSubtype="10" fill="hold" grpId="0" nodeType="withEffect">
                                  <p:stCondLst>
                                    <p:cond delay="100"/>
                                  </p:stCondLst>
                                  <p:childTnLst>
                                    <p:set>
                                      <p:cBhvr>
                                        <p:cTn id="34" dur="1" fill="hold">
                                          <p:stCondLst>
                                            <p:cond delay="0"/>
                                          </p:stCondLst>
                                        </p:cTn>
                                        <p:tgtEl>
                                          <p:spTgt spid="15"/>
                                        </p:tgtEl>
                                        <p:attrNameLst>
                                          <p:attrName>style.visibility</p:attrName>
                                        </p:attrNameLst>
                                      </p:cBhvr>
                                      <p:to>
                                        <p:strVal val="visible"/>
                                      </p:to>
                                    </p:set>
                                    <p:animEffect filter="randombar(horizontal)">
                                      <p:cBhvr>
                                        <p:cTn id="35" dur="400"/>
                                        <p:tgtEl>
                                          <p:spTgt spid="15"/>
                                        </p:tgtEl>
                                      </p:cBhvr>
                                    </p:animEffect>
                                  </p:childTnLst>
                                </p:cTn>
                              </p:par>
                            </p:childTnLst>
                          </p:cTn>
                        </p:par>
                        <p:par>
                          <p:cTn id="36" fill="hold">
                            <p:stCondLst>
                              <p:cond delay="2400"/>
                            </p:stCondLst>
                            <p:childTnLst>
                              <p:par>
                                <p:cTn id="37" presetID="2" presetClass="entr" presetSubtype="2" fill="hold" grpId="0" nodeType="afterEffect">
                                  <p:stCondLst>
                                    <p:cond delay="0"/>
                                  </p:stCondLst>
                                  <p:childTnLst>
                                    <p:set>
                                      <p:cBhvr>
                                        <p:cTn id="38" dur="1" fill="hold">
                                          <p:stCondLst>
                                            <p:cond delay="0"/>
                                          </p:stCondLst>
                                        </p:cTn>
                                        <p:tgtEl>
                                          <p:spTgt spid="16"/>
                                        </p:tgtEl>
                                        <p:attrNameLst>
                                          <p:attrName>style.visibility</p:attrName>
                                        </p:attrNameLst>
                                      </p:cBhvr>
                                      <p:to>
                                        <p:strVal val="visible"/>
                                      </p:to>
                                    </p:set>
                                    <p:anim calcmode="lin" valueType="num">
                                      <p:cBhvr additive="base">
                                        <p:cTn id="39" dur="500" fill="hold"/>
                                        <p:tgtEl>
                                          <p:spTgt spid="16"/>
                                        </p:tgtEl>
                                        <p:attrNameLst>
                                          <p:attrName>ppt_x</p:attrName>
                                        </p:attrNameLst>
                                      </p:cBhvr>
                                      <p:tavLst>
                                        <p:tav tm="0">
                                          <p:val>
                                            <p:strVal val="1+#ppt_w/2"/>
                                          </p:val>
                                        </p:tav>
                                        <p:tav tm="100000">
                                          <p:val>
                                            <p:strVal val="#ppt_x"/>
                                          </p:val>
                                        </p:tav>
                                      </p:tavLst>
                                    </p:anim>
                                    <p:anim calcmode="lin" valueType="num">
                                      <p:cBhvr additive="base">
                                        <p:cTn id="40" dur="500" fill="hold"/>
                                        <p:tgtEl>
                                          <p:spTgt spid="1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p:bldP spid="6" grpId="0" bldLvl="0"/>
      <p:bldP spid="7" grpId="0" bldLvl="0"/>
      <p:bldP spid="9" grpId="0" bldLvl="0"/>
      <p:bldP spid="10" grpId="0" bldLvl="0"/>
      <p:bldP spid="13" grpId="0" bldLvl="0"/>
      <p:bldP spid="14" grpId="0" bldLvl="0"/>
      <p:bldP spid="15" grpId="0" bldLvl="0"/>
      <p:bldGraphic spid="16" grpId="0">
        <p:bldAsOne/>
      </p:bldGraphic>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id="{F0FC0F70-AC76-4EA2-86EB-0B407A4ACBB5}"/>
              </a:ext>
            </a:extLst>
          </p:cNvPr>
          <p:cNvGrpSpPr/>
          <p:nvPr/>
        </p:nvGrpSpPr>
        <p:grpSpPr>
          <a:xfrm>
            <a:off x="0" y="153586"/>
            <a:ext cx="12190413" cy="761717"/>
            <a:chOff x="0" y="576496"/>
            <a:chExt cx="12190413" cy="761717"/>
          </a:xfrm>
        </p:grpSpPr>
        <p:sp>
          <p:nvSpPr>
            <p:cNvPr id="11" name="矩形 10">
              <a:extLst>
                <a:ext uri="{FF2B5EF4-FFF2-40B4-BE49-F238E27FC236}">
                  <a16:creationId xmlns:a16="http://schemas.microsoft.com/office/drawing/2014/main" id="{84C0791A-6676-4043-BBF1-DD2993D19C98}"/>
                </a:ext>
              </a:extLst>
            </p:cNvPr>
            <p:cNvSpPr/>
            <p:nvPr/>
          </p:nvSpPr>
          <p:spPr>
            <a:xfrm flipV="1">
              <a:off x="0" y="1292494"/>
              <a:ext cx="12190413" cy="45719"/>
            </a:xfrm>
            <a:prstGeom prst="rect">
              <a:avLst/>
            </a:prstGeom>
            <a:solidFill>
              <a:srgbClr val="EB73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8">
              <a:extLst>
                <a:ext uri="{FF2B5EF4-FFF2-40B4-BE49-F238E27FC236}">
                  <a16:creationId xmlns:a16="http://schemas.microsoft.com/office/drawing/2014/main" id="{E9BB0E5B-E5F4-4490-B3C7-C915B81DF5B6}"/>
                </a:ext>
              </a:extLst>
            </p:cNvPr>
            <p:cNvSpPr txBox="1">
              <a:spLocks noChangeArrowheads="1"/>
            </p:cNvSpPr>
            <p:nvPr/>
          </p:nvSpPr>
          <p:spPr bwMode="auto">
            <a:xfrm>
              <a:off x="1474626" y="576496"/>
              <a:ext cx="3255323"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600" dirty="0">
                  <a:solidFill>
                    <a:srgbClr val="EB738F"/>
                  </a:solidFill>
                  <a:latin typeface="华文中宋" panose="02010600040101010101" pitchFamily="2" charset="-122"/>
                  <a:ea typeface="华文中宋" panose="02010600040101010101" pitchFamily="2" charset="-122"/>
                  <a:sym typeface="Arial" panose="020B0604020202020204" pitchFamily="34" charset="0"/>
                </a:rPr>
                <a:t>年度工作概述</a:t>
              </a:r>
            </a:p>
          </p:txBody>
        </p:sp>
      </p:grpSp>
      <p:grpSp>
        <p:nvGrpSpPr>
          <p:cNvPr id="5" name="组合 14">
            <a:extLst>
              <a:ext uri="{FF2B5EF4-FFF2-40B4-BE49-F238E27FC236}">
                <a16:creationId xmlns:a16="http://schemas.microsoft.com/office/drawing/2014/main" id="{300B1BED-CD5A-44D4-83CA-44244C3A7855}"/>
              </a:ext>
            </a:extLst>
          </p:cNvPr>
          <p:cNvGrpSpPr>
            <a:grpSpLocks/>
          </p:cNvGrpSpPr>
          <p:nvPr/>
        </p:nvGrpSpPr>
        <p:grpSpPr bwMode="auto">
          <a:xfrm>
            <a:off x="6150800" y="1898398"/>
            <a:ext cx="5240470" cy="1211440"/>
            <a:chOff x="0" y="0"/>
            <a:chExt cx="3811400" cy="879692"/>
          </a:xfrm>
        </p:grpSpPr>
        <p:sp>
          <p:nvSpPr>
            <p:cNvPr id="6" name="矩形 15">
              <a:extLst>
                <a:ext uri="{FF2B5EF4-FFF2-40B4-BE49-F238E27FC236}">
                  <a16:creationId xmlns:a16="http://schemas.microsoft.com/office/drawing/2014/main" id="{6C3196C8-B364-4E7D-A1F5-F650DBC1B0FA}"/>
                </a:ext>
              </a:extLst>
            </p:cNvPr>
            <p:cNvSpPr>
              <a:spLocks noChangeArrowheads="1"/>
            </p:cNvSpPr>
            <p:nvPr/>
          </p:nvSpPr>
          <p:spPr bwMode="auto">
            <a:xfrm>
              <a:off x="95245" y="72172"/>
              <a:ext cx="358757" cy="229911"/>
            </a:xfrm>
            <a:prstGeom prst="rect">
              <a:avLst/>
            </a:prstGeom>
            <a:solidFill>
              <a:srgbClr val="EB738F"/>
            </a:solidFill>
            <a:ln>
              <a:noFill/>
            </a:ln>
            <a:extLst>
              <a:ext uri="{91240B29-F687-4F45-9708-019B960494DF}">
                <a14:hiddenLine xmlns:a14="http://schemas.microsoft.com/office/drawing/2010/main" w="25400">
                  <a:solidFill>
                    <a:srgbClr val="000000"/>
                  </a:solidFill>
                  <a:bevel/>
                  <a:headEnd/>
                  <a:tailEnd/>
                </a14:hiddenLine>
              </a:ext>
            </a:extLst>
          </p:spPr>
          <p:txBody>
            <a:bodyPr anchor="ctr"/>
            <a:lstStyle/>
            <a:p>
              <a:pPr algn="ctr"/>
              <a:endParaRPr lang="zh-CN" altLang="zh-CN" dirty="0">
                <a:solidFill>
                  <a:schemeClr val="bg1">
                    <a:lumMod val="50000"/>
                  </a:schemeClr>
                </a:solidFill>
                <a:latin typeface="微软雅黑" panose="020B0503020204020204" pitchFamily="34" charset="-122"/>
                <a:ea typeface="微软雅黑" panose="020B0503020204020204" pitchFamily="34" charset="-122"/>
                <a:sym typeface="宋体" pitchFamily="2" charset="-122"/>
              </a:endParaRPr>
            </a:p>
          </p:txBody>
        </p:sp>
        <p:sp>
          <p:nvSpPr>
            <p:cNvPr id="7" name="TextBox 16">
              <a:extLst>
                <a:ext uri="{FF2B5EF4-FFF2-40B4-BE49-F238E27FC236}">
                  <a16:creationId xmlns:a16="http://schemas.microsoft.com/office/drawing/2014/main" id="{3A27CAB0-7128-49B7-A43E-872116DE6B4F}"/>
                </a:ext>
              </a:extLst>
            </p:cNvPr>
            <p:cNvSpPr>
              <a:spLocks noChangeArrowheads="1"/>
            </p:cNvSpPr>
            <p:nvPr/>
          </p:nvSpPr>
          <p:spPr bwMode="auto">
            <a:xfrm>
              <a:off x="0" y="343308"/>
              <a:ext cx="3811400" cy="5363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1400" dirty="0">
                  <a:solidFill>
                    <a:schemeClr val="bg1">
                      <a:lumMod val="50000"/>
                    </a:schemeClr>
                  </a:solidFill>
                  <a:latin typeface="微软雅黑" panose="020B0503020204020204" pitchFamily="34" charset="-122"/>
                  <a:ea typeface="微软雅黑" panose="020B0503020204020204" pitchFamily="34" charset="-122"/>
                  <a:sym typeface="宋体" pitchFamily="2" charset="-122"/>
                </a:rPr>
                <a:t>这里输入简单的文字概述这里输入简单文字概述简单的文字概述这里输入简单的文字概述这里输入简单</a:t>
              </a:r>
            </a:p>
          </p:txBody>
        </p:sp>
        <p:sp>
          <p:nvSpPr>
            <p:cNvPr id="9" name="矩形 17">
              <a:extLst>
                <a:ext uri="{FF2B5EF4-FFF2-40B4-BE49-F238E27FC236}">
                  <a16:creationId xmlns:a16="http://schemas.microsoft.com/office/drawing/2014/main" id="{D1546186-562F-4B5F-9CBC-8F143022BF13}"/>
                </a:ext>
              </a:extLst>
            </p:cNvPr>
            <p:cNvSpPr>
              <a:spLocks noChangeArrowheads="1"/>
            </p:cNvSpPr>
            <p:nvPr/>
          </p:nvSpPr>
          <p:spPr bwMode="auto">
            <a:xfrm>
              <a:off x="558773" y="0"/>
              <a:ext cx="2020788" cy="268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b="1" dirty="0">
                  <a:solidFill>
                    <a:schemeClr val="bg1">
                      <a:lumMod val="50000"/>
                    </a:schemeClr>
                  </a:solidFill>
                  <a:latin typeface="微软雅黑" panose="020B0503020204020204" pitchFamily="34" charset="-122"/>
                  <a:ea typeface="微软雅黑" panose="020B0503020204020204" pitchFamily="34" charset="-122"/>
                  <a:sym typeface="微软雅黑" pitchFamily="34" charset="-122"/>
                </a:rPr>
                <a:t>输入相关标题</a:t>
              </a:r>
            </a:p>
          </p:txBody>
        </p:sp>
      </p:grpSp>
      <p:grpSp>
        <p:nvGrpSpPr>
          <p:cNvPr id="10" name="组合 18">
            <a:extLst>
              <a:ext uri="{FF2B5EF4-FFF2-40B4-BE49-F238E27FC236}">
                <a16:creationId xmlns:a16="http://schemas.microsoft.com/office/drawing/2014/main" id="{F358794D-E8A9-4FBD-95E7-390141592D51}"/>
              </a:ext>
            </a:extLst>
          </p:cNvPr>
          <p:cNvGrpSpPr>
            <a:grpSpLocks/>
          </p:cNvGrpSpPr>
          <p:nvPr/>
        </p:nvGrpSpPr>
        <p:grpSpPr bwMode="auto">
          <a:xfrm>
            <a:off x="6150798" y="3258643"/>
            <a:ext cx="5240474" cy="1239875"/>
            <a:chOff x="0" y="0"/>
            <a:chExt cx="3811399" cy="901786"/>
          </a:xfrm>
        </p:grpSpPr>
        <p:sp>
          <p:nvSpPr>
            <p:cNvPr id="13" name="矩形 19">
              <a:extLst>
                <a:ext uri="{FF2B5EF4-FFF2-40B4-BE49-F238E27FC236}">
                  <a16:creationId xmlns:a16="http://schemas.microsoft.com/office/drawing/2014/main" id="{6F357245-5A9B-4E17-B7DF-592C9DEBD156}"/>
                </a:ext>
              </a:extLst>
            </p:cNvPr>
            <p:cNvSpPr>
              <a:spLocks noChangeArrowheads="1"/>
            </p:cNvSpPr>
            <p:nvPr/>
          </p:nvSpPr>
          <p:spPr bwMode="auto">
            <a:xfrm>
              <a:off x="95245" y="92989"/>
              <a:ext cx="358757" cy="230264"/>
            </a:xfrm>
            <a:prstGeom prst="rect">
              <a:avLst/>
            </a:prstGeom>
            <a:solidFill>
              <a:srgbClr val="EB738F"/>
            </a:solidFill>
            <a:ln>
              <a:noFill/>
            </a:ln>
            <a:extLst>
              <a:ext uri="{91240B29-F687-4F45-9708-019B960494DF}">
                <a14:hiddenLine xmlns:a14="http://schemas.microsoft.com/office/drawing/2010/main" w="25400">
                  <a:solidFill>
                    <a:srgbClr val="000000"/>
                  </a:solidFill>
                  <a:bevel/>
                  <a:headEnd/>
                  <a:tailEnd/>
                </a14:hiddenLine>
              </a:ext>
            </a:extLst>
          </p:spPr>
          <p:txBody>
            <a:bodyPr anchor="ctr"/>
            <a:lstStyle/>
            <a:p>
              <a:pPr algn="ctr"/>
              <a:endParaRPr lang="zh-CN" altLang="zh-CN" dirty="0">
                <a:solidFill>
                  <a:schemeClr val="bg1">
                    <a:lumMod val="50000"/>
                  </a:schemeClr>
                </a:solidFill>
                <a:latin typeface="微软雅黑" panose="020B0503020204020204" pitchFamily="34" charset="-122"/>
                <a:ea typeface="微软雅黑" panose="020B0503020204020204" pitchFamily="34" charset="-122"/>
                <a:sym typeface="宋体" pitchFamily="2" charset="-122"/>
              </a:endParaRPr>
            </a:p>
          </p:txBody>
        </p:sp>
        <p:sp>
          <p:nvSpPr>
            <p:cNvPr id="14" name="TextBox 20">
              <a:extLst>
                <a:ext uri="{FF2B5EF4-FFF2-40B4-BE49-F238E27FC236}">
                  <a16:creationId xmlns:a16="http://schemas.microsoft.com/office/drawing/2014/main" id="{A7F4C3FF-E9B0-46D3-BD98-DB89A6C3255B}"/>
                </a:ext>
              </a:extLst>
            </p:cNvPr>
            <p:cNvSpPr>
              <a:spLocks noChangeArrowheads="1"/>
            </p:cNvSpPr>
            <p:nvPr/>
          </p:nvSpPr>
          <p:spPr bwMode="auto">
            <a:xfrm>
              <a:off x="0" y="364541"/>
              <a:ext cx="3811399" cy="5372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1400" dirty="0">
                  <a:solidFill>
                    <a:schemeClr val="bg1">
                      <a:lumMod val="50000"/>
                    </a:schemeClr>
                  </a:solidFill>
                  <a:latin typeface="微软雅黑" panose="020B0503020204020204" pitchFamily="34" charset="-122"/>
                  <a:ea typeface="微软雅黑" panose="020B0503020204020204" pitchFamily="34" charset="-122"/>
                  <a:sym typeface="宋体" pitchFamily="2" charset="-122"/>
                </a:rPr>
                <a:t>这里输入简单的文字概述这里输入简单文字概述简单的文字概述这里输入简单的文字概述这里输入简单</a:t>
              </a:r>
            </a:p>
          </p:txBody>
        </p:sp>
        <p:sp>
          <p:nvSpPr>
            <p:cNvPr id="15" name="矩形 21">
              <a:extLst>
                <a:ext uri="{FF2B5EF4-FFF2-40B4-BE49-F238E27FC236}">
                  <a16:creationId xmlns:a16="http://schemas.microsoft.com/office/drawing/2014/main" id="{3DE0C096-E7F3-4852-86EE-B88C3CBAD967}"/>
                </a:ext>
              </a:extLst>
            </p:cNvPr>
            <p:cNvSpPr>
              <a:spLocks noChangeArrowheads="1"/>
            </p:cNvSpPr>
            <p:nvPr/>
          </p:nvSpPr>
          <p:spPr bwMode="auto">
            <a:xfrm>
              <a:off x="558772" y="0"/>
              <a:ext cx="2020787" cy="2686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b="1">
                  <a:solidFill>
                    <a:schemeClr val="bg1">
                      <a:lumMod val="50000"/>
                    </a:schemeClr>
                  </a:solidFill>
                  <a:latin typeface="微软雅黑" panose="020B0503020204020204" pitchFamily="34" charset="-122"/>
                  <a:ea typeface="微软雅黑" panose="020B0503020204020204" pitchFamily="34" charset="-122"/>
                  <a:sym typeface="微软雅黑" pitchFamily="34" charset="-122"/>
                </a:rPr>
                <a:t>输入相关标题</a:t>
              </a:r>
              <a:endParaRPr lang="zh-CN" altLang="en-US" b="1">
                <a:solidFill>
                  <a:schemeClr val="bg1">
                    <a:lumMod val="50000"/>
                  </a:schemeClr>
                </a:solidFill>
                <a:latin typeface="微软雅黑" panose="020B0503020204020204" pitchFamily="34" charset="-122"/>
                <a:ea typeface="微软雅黑" panose="020B0503020204020204" pitchFamily="34" charset="-122"/>
                <a:sym typeface="宋体" pitchFamily="2" charset="-122"/>
              </a:endParaRPr>
            </a:p>
          </p:txBody>
        </p:sp>
      </p:grpSp>
      <p:grpSp>
        <p:nvGrpSpPr>
          <p:cNvPr id="16" name="组合 22">
            <a:extLst>
              <a:ext uri="{FF2B5EF4-FFF2-40B4-BE49-F238E27FC236}">
                <a16:creationId xmlns:a16="http://schemas.microsoft.com/office/drawing/2014/main" id="{62F9DAF2-A24A-46BA-ABDB-2EEC07E70D3B}"/>
              </a:ext>
            </a:extLst>
          </p:cNvPr>
          <p:cNvGrpSpPr>
            <a:grpSpLocks/>
          </p:cNvGrpSpPr>
          <p:nvPr/>
        </p:nvGrpSpPr>
        <p:grpSpPr bwMode="auto">
          <a:xfrm>
            <a:off x="6150798" y="4668011"/>
            <a:ext cx="5240474" cy="1193665"/>
            <a:chOff x="0" y="0"/>
            <a:chExt cx="3811398" cy="867794"/>
          </a:xfrm>
        </p:grpSpPr>
        <p:sp>
          <p:nvSpPr>
            <p:cNvPr id="17" name="矩形 23">
              <a:extLst>
                <a:ext uri="{FF2B5EF4-FFF2-40B4-BE49-F238E27FC236}">
                  <a16:creationId xmlns:a16="http://schemas.microsoft.com/office/drawing/2014/main" id="{9FD44CAC-C373-48A0-87A7-5F5001EEB7EE}"/>
                </a:ext>
              </a:extLst>
            </p:cNvPr>
            <p:cNvSpPr>
              <a:spLocks noChangeArrowheads="1"/>
            </p:cNvSpPr>
            <p:nvPr/>
          </p:nvSpPr>
          <p:spPr bwMode="auto">
            <a:xfrm>
              <a:off x="95245" y="59234"/>
              <a:ext cx="358757" cy="230264"/>
            </a:xfrm>
            <a:prstGeom prst="rect">
              <a:avLst/>
            </a:prstGeom>
            <a:solidFill>
              <a:srgbClr val="EB738F"/>
            </a:solidFill>
            <a:ln>
              <a:noFill/>
            </a:ln>
            <a:extLst>
              <a:ext uri="{91240B29-F687-4F45-9708-019B960494DF}">
                <a14:hiddenLine xmlns:a14="http://schemas.microsoft.com/office/drawing/2010/main" w="25400">
                  <a:solidFill>
                    <a:srgbClr val="000000"/>
                  </a:solidFill>
                  <a:bevel/>
                  <a:headEnd/>
                  <a:tailEnd/>
                </a14:hiddenLine>
              </a:ext>
            </a:extLst>
          </p:spPr>
          <p:txBody>
            <a:bodyPr anchor="ctr"/>
            <a:lstStyle/>
            <a:p>
              <a:pPr algn="ctr"/>
              <a:endParaRPr lang="zh-CN" altLang="zh-CN" dirty="0">
                <a:solidFill>
                  <a:schemeClr val="bg1">
                    <a:lumMod val="50000"/>
                  </a:schemeClr>
                </a:solidFill>
                <a:latin typeface="微软雅黑" panose="020B0503020204020204" pitchFamily="34" charset="-122"/>
                <a:ea typeface="微软雅黑" panose="020B0503020204020204" pitchFamily="34" charset="-122"/>
                <a:sym typeface="宋体" pitchFamily="2" charset="-122"/>
              </a:endParaRPr>
            </a:p>
          </p:txBody>
        </p:sp>
        <p:sp>
          <p:nvSpPr>
            <p:cNvPr id="18" name="TextBox 24">
              <a:extLst>
                <a:ext uri="{FF2B5EF4-FFF2-40B4-BE49-F238E27FC236}">
                  <a16:creationId xmlns:a16="http://schemas.microsoft.com/office/drawing/2014/main" id="{8CCD6C40-13B1-4D96-A965-52765050672F}"/>
                </a:ext>
              </a:extLst>
            </p:cNvPr>
            <p:cNvSpPr>
              <a:spLocks noChangeArrowheads="1"/>
            </p:cNvSpPr>
            <p:nvPr/>
          </p:nvSpPr>
          <p:spPr bwMode="auto">
            <a:xfrm>
              <a:off x="0" y="330786"/>
              <a:ext cx="3811398" cy="5370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1400" dirty="0">
                  <a:solidFill>
                    <a:schemeClr val="bg1">
                      <a:lumMod val="50000"/>
                    </a:schemeClr>
                  </a:solidFill>
                  <a:latin typeface="微软雅黑" panose="020B0503020204020204" pitchFamily="34" charset="-122"/>
                  <a:ea typeface="微软雅黑" panose="020B0503020204020204" pitchFamily="34" charset="-122"/>
                  <a:sym typeface="宋体" pitchFamily="2" charset="-122"/>
                </a:rPr>
                <a:t>这里输入简单的文字概述这里输入简单文字概述简单的文字概述这里输入简单的文字概述这里输入简单</a:t>
              </a:r>
            </a:p>
          </p:txBody>
        </p:sp>
        <p:sp>
          <p:nvSpPr>
            <p:cNvPr id="19" name="矩形 25">
              <a:extLst>
                <a:ext uri="{FF2B5EF4-FFF2-40B4-BE49-F238E27FC236}">
                  <a16:creationId xmlns:a16="http://schemas.microsoft.com/office/drawing/2014/main" id="{7A893096-7185-4010-BBEB-75F94B4B8470}"/>
                </a:ext>
              </a:extLst>
            </p:cNvPr>
            <p:cNvSpPr>
              <a:spLocks noChangeArrowheads="1"/>
            </p:cNvSpPr>
            <p:nvPr/>
          </p:nvSpPr>
          <p:spPr bwMode="auto">
            <a:xfrm>
              <a:off x="558772" y="0"/>
              <a:ext cx="2020787" cy="2685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b="1" dirty="0">
                  <a:solidFill>
                    <a:schemeClr val="bg1">
                      <a:lumMod val="50000"/>
                    </a:schemeClr>
                  </a:solidFill>
                  <a:latin typeface="微软雅黑" panose="020B0503020204020204" pitchFamily="34" charset="-122"/>
                  <a:ea typeface="微软雅黑" panose="020B0503020204020204" pitchFamily="34" charset="-122"/>
                  <a:sym typeface="微软雅黑" pitchFamily="34" charset="-122"/>
                </a:rPr>
                <a:t>输入相关标题</a:t>
              </a:r>
              <a:endParaRPr lang="zh-CN" altLang="en-US" dirty="0">
                <a:solidFill>
                  <a:schemeClr val="bg1">
                    <a:lumMod val="50000"/>
                  </a:schemeClr>
                </a:solidFill>
                <a:latin typeface="微软雅黑" panose="020B0503020204020204" pitchFamily="34" charset="-122"/>
                <a:ea typeface="微软雅黑" panose="020B0503020204020204" pitchFamily="34" charset="-122"/>
              </a:endParaRPr>
            </a:p>
          </p:txBody>
        </p:sp>
      </p:grpSp>
      <p:graphicFrame>
        <p:nvGraphicFramePr>
          <p:cNvPr id="20" name="Chart 1">
            <a:extLst>
              <a:ext uri="{FF2B5EF4-FFF2-40B4-BE49-F238E27FC236}">
                <a16:creationId xmlns:a16="http://schemas.microsoft.com/office/drawing/2014/main" id="{110A421D-29C4-4E59-9F25-02D1D6C3E87B}"/>
              </a:ext>
            </a:extLst>
          </p:cNvPr>
          <p:cNvGraphicFramePr>
            <a:graphicFrameLocks/>
          </p:cNvGraphicFramePr>
          <p:nvPr>
            <p:extLst>
              <p:ext uri="{D42A27DB-BD31-4B8C-83A1-F6EECF244321}">
                <p14:modId xmlns:p14="http://schemas.microsoft.com/office/powerpoint/2010/main" val="2976993149"/>
              </p:ext>
            </p:extLst>
          </p:nvPr>
        </p:nvGraphicFramePr>
        <p:xfrm>
          <a:off x="857160" y="1840189"/>
          <a:ext cx="5149584" cy="391553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500972592"/>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p:cBhvr>
                                        <p:cTn id="11" dur="750"/>
                                        <p:tgtEl>
                                          <p:spTgt spid="5"/>
                                        </p:tgtEl>
                                      </p:cBhvr>
                                    </p:animEffect>
                                    <p:anim calcmode="lin" valueType="num">
                                      <p:cBhvr>
                                        <p:cTn id="12" dur="750" fill="hold"/>
                                        <p:tgtEl>
                                          <p:spTgt spid="5"/>
                                        </p:tgtEl>
                                        <p:attrNameLst>
                                          <p:attrName>ppt_x</p:attrName>
                                        </p:attrNameLst>
                                      </p:cBhvr>
                                      <p:tavLst>
                                        <p:tav tm="0">
                                          <p:val>
                                            <p:strVal val="#ppt_x"/>
                                          </p:val>
                                        </p:tav>
                                        <p:tav tm="100000">
                                          <p:val>
                                            <p:strVal val="#ppt_x"/>
                                          </p:val>
                                        </p:tav>
                                      </p:tavLst>
                                    </p:anim>
                                    <p:anim calcmode="lin" valueType="num">
                                      <p:cBhvr>
                                        <p:cTn id="13" dur="750" fill="hold"/>
                                        <p:tgtEl>
                                          <p:spTgt spid="5"/>
                                        </p:tgtEl>
                                        <p:attrNameLst>
                                          <p:attrName>ppt_y</p:attrName>
                                        </p:attrNameLst>
                                      </p:cBhvr>
                                      <p:tavLst>
                                        <p:tav tm="0">
                                          <p:val>
                                            <p:strVal val="#ppt_y+.1"/>
                                          </p:val>
                                        </p:tav>
                                        <p:tav tm="100000">
                                          <p:val>
                                            <p:strVal val="#ppt_y"/>
                                          </p:val>
                                        </p:tav>
                                      </p:tavLst>
                                    </p:anim>
                                  </p:childTnLst>
                                </p:cTn>
                              </p:par>
                            </p:childTnLst>
                          </p:cTn>
                        </p:par>
                        <p:par>
                          <p:cTn id="14" fill="hold">
                            <p:stCondLst>
                              <p:cond delay="1250"/>
                            </p:stCondLst>
                            <p:childTnLst>
                              <p:par>
                                <p:cTn id="15" presetID="42" presetClass="entr" presetSubtype="0" fill="hold" nodeType="afterEffect">
                                  <p:stCondLst>
                                    <p:cond delay="0"/>
                                  </p:stCondLst>
                                  <p:childTnLst>
                                    <p:set>
                                      <p:cBhvr>
                                        <p:cTn id="16" dur="1" fill="hold">
                                          <p:stCondLst>
                                            <p:cond delay="0"/>
                                          </p:stCondLst>
                                        </p:cTn>
                                        <p:tgtEl>
                                          <p:spTgt spid="10"/>
                                        </p:tgtEl>
                                        <p:attrNameLst>
                                          <p:attrName>style.visibility</p:attrName>
                                        </p:attrNameLst>
                                      </p:cBhvr>
                                      <p:to>
                                        <p:strVal val="visible"/>
                                      </p:to>
                                    </p:set>
                                    <p:animEffect>
                                      <p:cBhvr>
                                        <p:cTn id="17" dur="750"/>
                                        <p:tgtEl>
                                          <p:spTgt spid="10"/>
                                        </p:tgtEl>
                                      </p:cBhvr>
                                    </p:animEffect>
                                    <p:anim calcmode="lin" valueType="num">
                                      <p:cBhvr>
                                        <p:cTn id="18" dur="750" fill="hold"/>
                                        <p:tgtEl>
                                          <p:spTgt spid="10"/>
                                        </p:tgtEl>
                                        <p:attrNameLst>
                                          <p:attrName>ppt_x</p:attrName>
                                        </p:attrNameLst>
                                      </p:cBhvr>
                                      <p:tavLst>
                                        <p:tav tm="0">
                                          <p:val>
                                            <p:strVal val="#ppt_x"/>
                                          </p:val>
                                        </p:tav>
                                        <p:tav tm="100000">
                                          <p:val>
                                            <p:strVal val="#ppt_x"/>
                                          </p:val>
                                        </p:tav>
                                      </p:tavLst>
                                    </p:anim>
                                    <p:anim calcmode="lin" valueType="num">
                                      <p:cBhvr>
                                        <p:cTn id="19" dur="750" fill="hold"/>
                                        <p:tgtEl>
                                          <p:spTgt spid="10"/>
                                        </p:tgtEl>
                                        <p:attrNameLst>
                                          <p:attrName>ppt_y</p:attrName>
                                        </p:attrNameLst>
                                      </p:cBhvr>
                                      <p:tavLst>
                                        <p:tav tm="0">
                                          <p:val>
                                            <p:strVal val="#ppt_y+.1"/>
                                          </p:val>
                                        </p:tav>
                                        <p:tav tm="100000">
                                          <p:val>
                                            <p:strVal val="#ppt_y"/>
                                          </p:val>
                                        </p:tav>
                                      </p:tavLst>
                                    </p:anim>
                                  </p:childTnLst>
                                </p:cTn>
                              </p:par>
                            </p:childTnLst>
                          </p:cTn>
                        </p:par>
                        <p:par>
                          <p:cTn id="20" fill="hold">
                            <p:stCondLst>
                              <p:cond delay="2000"/>
                            </p:stCondLst>
                            <p:childTnLst>
                              <p:par>
                                <p:cTn id="21" presetID="42" presetClass="entr" presetSubtype="0" fill="hold" nodeType="afterEffect">
                                  <p:stCondLst>
                                    <p:cond delay="0"/>
                                  </p:stCondLst>
                                  <p:childTnLst>
                                    <p:set>
                                      <p:cBhvr>
                                        <p:cTn id="22" dur="1" fill="hold">
                                          <p:stCondLst>
                                            <p:cond delay="0"/>
                                          </p:stCondLst>
                                        </p:cTn>
                                        <p:tgtEl>
                                          <p:spTgt spid="16"/>
                                        </p:tgtEl>
                                        <p:attrNameLst>
                                          <p:attrName>style.visibility</p:attrName>
                                        </p:attrNameLst>
                                      </p:cBhvr>
                                      <p:to>
                                        <p:strVal val="visible"/>
                                      </p:to>
                                    </p:set>
                                    <p:animEffect>
                                      <p:cBhvr>
                                        <p:cTn id="23" dur="750"/>
                                        <p:tgtEl>
                                          <p:spTgt spid="16"/>
                                        </p:tgtEl>
                                      </p:cBhvr>
                                    </p:animEffect>
                                    <p:anim calcmode="lin" valueType="num">
                                      <p:cBhvr>
                                        <p:cTn id="24" dur="750" fill="hold"/>
                                        <p:tgtEl>
                                          <p:spTgt spid="16"/>
                                        </p:tgtEl>
                                        <p:attrNameLst>
                                          <p:attrName>ppt_x</p:attrName>
                                        </p:attrNameLst>
                                      </p:cBhvr>
                                      <p:tavLst>
                                        <p:tav tm="0">
                                          <p:val>
                                            <p:strVal val="#ppt_x"/>
                                          </p:val>
                                        </p:tav>
                                        <p:tav tm="100000">
                                          <p:val>
                                            <p:strVal val="#ppt_x"/>
                                          </p:val>
                                        </p:tav>
                                      </p:tavLst>
                                    </p:anim>
                                    <p:anim calcmode="lin" valueType="num">
                                      <p:cBhvr>
                                        <p:cTn id="25" dur="750" fill="hold"/>
                                        <p:tgtEl>
                                          <p:spTgt spid="16"/>
                                        </p:tgtEl>
                                        <p:attrNameLst>
                                          <p:attrName>ppt_y</p:attrName>
                                        </p:attrNameLst>
                                      </p:cBhvr>
                                      <p:tavLst>
                                        <p:tav tm="0">
                                          <p:val>
                                            <p:strVal val="#ppt_y+.1"/>
                                          </p:val>
                                        </p:tav>
                                        <p:tav tm="100000">
                                          <p:val>
                                            <p:strVal val="#ppt_y"/>
                                          </p:val>
                                        </p:tav>
                                      </p:tavLst>
                                    </p:anim>
                                  </p:childTnLst>
                                </p:cTn>
                              </p:par>
                            </p:childTnLst>
                          </p:cTn>
                        </p:par>
                        <p:par>
                          <p:cTn id="26" fill="hold">
                            <p:stCondLst>
                              <p:cond delay="2750"/>
                            </p:stCondLst>
                            <p:childTnLst>
                              <p:par>
                                <p:cTn id="27" presetID="2" presetClass="entr" presetSubtype="8" fill="hold" grpId="0" nodeType="afterEffect">
                                  <p:stCondLst>
                                    <p:cond delay="0"/>
                                  </p:stCondLst>
                                  <p:childTnLst>
                                    <p:set>
                                      <p:cBhvr>
                                        <p:cTn id="28" dur="1" fill="hold">
                                          <p:stCondLst>
                                            <p:cond delay="0"/>
                                          </p:stCondLst>
                                        </p:cTn>
                                        <p:tgtEl>
                                          <p:spTgt spid="20"/>
                                        </p:tgtEl>
                                        <p:attrNameLst>
                                          <p:attrName>style.visibility</p:attrName>
                                        </p:attrNameLst>
                                      </p:cBhvr>
                                      <p:to>
                                        <p:strVal val="visible"/>
                                      </p:to>
                                    </p:set>
                                    <p:anim calcmode="lin" valueType="num">
                                      <p:cBhvr additive="base">
                                        <p:cTn id="29" dur="500" fill="hold"/>
                                        <p:tgtEl>
                                          <p:spTgt spid="20"/>
                                        </p:tgtEl>
                                        <p:attrNameLst>
                                          <p:attrName>ppt_x</p:attrName>
                                        </p:attrNameLst>
                                      </p:cBhvr>
                                      <p:tavLst>
                                        <p:tav tm="0">
                                          <p:val>
                                            <p:strVal val="0-#ppt_w/2"/>
                                          </p:val>
                                        </p:tav>
                                        <p:tav tm="100000">
                                          <p:val>
                                            <p:strVal val="#ppt_x"/>
                                          </p:val>
                                        </p:tav>
                                      </p:tavLst>
                                    </p:anim>
                                    <p:anim calcmode="lin" valueType="num">
                                      <p:cBhvr additive="base">
                                        <p:cTn id="30" dur="500" fill="hold"/>
                                        <p:tgtEl>
                                          <p:spTgt spid="2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20" grpId="0">
        <p:bldAsOne/>
      </p:bldGraphic>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id="{0F9A1A28-A72F-43DF-A89E-498D0472C69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240"/>
            <a:ext cx="12190413" cy="6857107"/>
          </a:xfrm>
          <a:prstGeom prst="rect">
            <a:avLst/>
          </a:prstGeom>
        </p:spPr>
      </p:pic>
      <p:sp>
        <p:nvSpPr>
          <p:cNvPr id="12" name="矩形 11">
            <a:extLst>
              <a:ext uri="{FF2B5EF4-FFF2-40B4-BE49-F238E27FC236}">
                <a16:creationId xmlns:a16="http://schemas.microsoft.com/office/drawing/2014/main" id="{58D1FBCC-8960-4CD9-BF14-D8AEB4F30BE7}"/>
              </a:ext>
            </a:extLst>
          </p:cNvPr>
          <p:cNvSpPr/>
          <p:nvPr/>
        </p:nvSpPr>
        <p:spPr>
          <a:xfrm>
            <a:off x="396875" y="342900"/>
            <a:ext cx="11400971" cy="6173786"/>
          </a:xfrm>
          <a:prstGeom prst="rect">
            <a:avLst/>
          </a:prstGeom>
          <a:noFill/>
          <a:ln>
            <a:solidFill>
              <a:srgbClr val="EB738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Rectangle 18">
            <a:extLst>
              <a:ext uri="{FF2B5EF4-FFF2-40B4-BE49-F238E27FC236}">
                <a16:creationId xmlns:a16="http://schemas.microsoft.com/office/drawing/2014/main" id="{091BF44B-2D0F-4BB8-95CE-64EBDE9A267A}"/>
              </a:ext>
            </a:extLst>
          </p:cNvPr>
          <p:cNvSpPr>
            <a:spLocks noChangeArrowheads="1"/>
          </p:cNvSpPr>
          <p:nvPr/>
        </p:nvSpPr>
        <p:spPr bwMode="auto">
          <a:xfrm>
            <a:off x="4918676" y="1807537"/>
            <a:ext cx="615553" cy="2189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lIns="0" tIns="0" rIns="0" bIns="0">
            <a:spAutoFit/>
          </a:bodyPr>
          <a:lstStyle/>
          <a:p>
            <a:pPr algn="ctr" fontAlgn="base">
              <a:spcBef>
                <a:spcPct val="0"/>
              </a:spcBef>
              <a:spcAft>
                <a:spcPct val="0"/>
              </a:spcAft>
            </a:pPr>
            <a:r>
              <a:rPr lang="zh-CN" altLang="en-US" sz="4000" spc="-300" dirty="0">
                <a:solidFill>
                  <a:srgbClr val="EB738F"/>
                </a:solidFill>
                <a:latin typeface="华文中宋" panose="02010600040101010101" pitchFamily="2" charset="-122"/>
                <a:ea typeface="华文中宋" panose="02010600040101010101" pitchFamily="2" charset="-122"/>
                <a:cs typeface="宋体" pitchFamily="2" charset="-122"/>
              </a:rPr>
              <a:t>第二章</a:t>
            </a:r>
            <a:endParaRPr lang="en-US" altLang="zh-CN" sz="4000" spc="-300" dirty="0">
              <a:solidFill>
                <a:srgbClr val="EB738F"/>
              </a:solidFill>
              <a:latin typeface="华文中宋" panose="02010600040101010101" pitchFamily="2" charset="-122"/>
              <a:ea typeface="华文中宋" panose="02010600040101010101" pitchFamily="2" charset="-122"/>
              <a:cs typeface="宋体" pitchFamily="2" charset="-122"/>
            </a:endParaRPr>
          </a:p>
        </p:txBody>
      </p:sp>
      <p:sp>
        <p:nvSpPr>
          <p:cNvPr id="14" name="Rectangle 18">
            <a:extLst>
              <a:ext uri="{FF2B5EF4-FFF2-40B4-BE49-F238E27FC236}">
                <a16:creationId xmlns:a16="http://schemas.microsoft.com/office/drawing/2014/main" id="{B73B1C10-B55F-43E0-97A9-DFE9F0550E8F}"/>
              </a:ext>
            </a:extLst>
          </p:cNvPr>
          <p:cNvSpPr>
            <a:spLocks noChangeArrowheads="1"/>
          </p:cNvSpPr>
          <p:nvPr/>
        </p:nvSpPr>
        <p:spPr bwMode="auto">
          <a:xfrm>
            <a:off x="5683781" y="2074507"/>
            <a:ext cx="161583" cy="17481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lIns="0" tIns="0" rIns="0" bIns="0">
            <a:spAutoFit/>
          </a:bodyPr>
          <a:lstStyle/>
          <a:p>
            <a:pPr algn="dist" fontAlgn="base">
              <a:spcBef>
                <a:spcPct val="0"/>
              </a:spcBef>
              <a:spcAft>
                <a:spcPct val="0"/>
              </a:spcAft>
            </a:pPr>
            <a:r>
              <a:rPr lang="en-US" altLang="zh-CN" sz="1050" dirty="0">
                <a:solidFill>
                  <a:srgbClr val="EB738F"/>
                </a:solidFill>
                <a:latin typeface="华文中宋" panose="02010600040101010101" pitchFamily="2" charset="-122"/>
                <a:ea typeface="华文中宋" panose="02010600040101010101" pitchFamily="2" charset="-122"/>
                <a:cs typeface="宋体" pitchFamily="2" charset="-122"/>
              </a:rPr>
              <a:t>CONTENTS</a:t>
            </a:r>
          </a:p>
        </p:txBody>
      </p:sp>
      <p:sp>
        <p:nvSpPr>
          <p:cNvPr id="15" name="Line 21">
            <a:extLst>
              <a:ext uri="{FF2B5EF4-FFF2-40B4-BE49-F238E27FC236}">
                <a16:creationId xmlns:a16="http://schemas.microsoft.com/office/drawing/2014/main" id="{3739A5CA-059D-410C-B53E-B23AF9917956}"/>
              </a:ext>
            </a:extLst>
          </p:cNvPr>
          <p:cNvSpPr>
            <a:spLocks noChangeShapeType="1"/>
          </p:cNvSpPr>
          <p:nvPr/>
        </p:nvSpPr>
        <p:spPr bwMode="auto">
          <a:xfrm>
            <a:off x="5540578" y="2064756"/>
            <a:ext cx="0" cy="1748177"/>
          </a:xfrm>
          <a:prstGeom prst="line">
            <a:avLst/>
          </a:prstGeom>
          <a:noFill/>
          <a:ln w="6350">
            <a:solidFill>
              <a:srgbClr val="EB738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zh-CN" altLang="en-US" sz="1600">
              <a:ln>
                <a:solidFill>
                  <a:schemeClr val="tx1">
                    <a:lumMod val="60000"/>
                    <a:lumOff val="40000"/>
                  </a:schemeClr>
                </a:solidFill>
              </a:ln>
              <a:solidFill>
                <a:srgbClr val="EB738F"/>
              </a:solidFill>
              <a:latin typeface="华文中宋" panose="02010600040101010101" pitchFamily="2" charset="-122"/>
              <a:ea typeface="华文中宋" panose="02010600040101010101" pitchFamily="2" charset="-122"/>
            </a:endParaRPr>
          </a:p>
        </p:txBody>
      </p:sp>
      <p:grpSp>
        <p:nvGrpSpPr>
          <p:cNvPr id="2" name="组合 1">
            <a:extLst>
              <a:ext uri="{FF2B5EF4-FFF2-40B4-BE49-F238E27FC236}">
                <a16:creationId xmlns:a16="http://schemas.microsoft.com/office/drawing/2014/main" id="{6890FE2D-E7E9-4180-8073-5B53DCBE090C}"/>
              </a:ext>
            </a:extLst>
          </p:cNvPr>
          <p:cNvGrpSpPr/>
          <p:nvPr/>
        </p:nvGrpSpPr>
        <p:grpSpPr>
          <a:xfrm>
            <a:off x="6265259" y="1298662"/>
            <a:ext cx="755071" cy="3354952"/>
            <a:chOff x="5112321" y="1470942"/>
            <a:chExt cx="635136" cy="3354952"/>
          </a:xfrm>
        </p:grpSpPr>
        <p:sp>
          <p:nvSpPr>
            <p:cNvPr id="16" name="Freeform 10">
              <a:extLst>
                <a:ext uri="{FF2B5EF4-FFF2-40B4-BE49-F238E27FC236}">
                  <a16:creationId xmlns:a16="http://schemas.microsoft.com/office/drawing/2014/main" id="{2C805A78-3D74-46D3-BA12-76A85CC345B0}"/>
                </a:ext>
              </a:extLst>
            </p:cNvPr>
            <p:cNvSpPr>
              <a:spLocks/>
            </p:cNvSpPr>
            <p:nvPr/>
          </p:nvSpPr>
          <p:spPr bwMode="auto">
            <a:xfrm rot="5400000">
              <a:off x="3752413" y="2830850"/>
              <a:ext cx="3354952" cy="635136"/>
            </a:xfrm>
            <a:custGeom>
              <a:avLst/>
              <a:gdLst>
                <a:gd name="T0" fmla="*/ 97 w 8676"/>
                <a:gd name="T1" fmla="*/ 0 h 884"/>
                <a:gd name="T2" fmla="*/ 8475 w 8676"/>
                <a:gd name="T3" fmla="*/ 0 h 884"/>
                <a:gd name="T4" fmla="*/ 8676 w 8676"/>
                <a:gd name="T5" fmla="*/ 202 h 884"/>
                <a:gd name="T6" fmla="*/ 8676 w 8676"/>
                <a:gd name="T7" fmla="*/ 788 h 884"/>
                <a:gd name="T8" fmla="*/ 8579 w 8676"/>
                <a:gd name="T9" fmla="*/ 884 h 884"/>
                <a:gd name="T10" fmla="*/ 97 w 8676"/>
                <a:gd name="T11" fmla="*/ 884 h 884"/>
                <a:gd name="T12" fmla="*/ 0 w 8676"/>
                <a:gd name="T13" fmla="*/ 788 h 884"/>
                <a:gd name="T14" fmla="*/ 0 w 8676"/>
                <a:gd name="T15" fmla="*/ 96 h 884"/>
                <a:gd name="T16" fmla="*/ 97 w 8676"/>
                <a:gd name="T17" fmla="*/ 0 h 8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676" h="884">
                  <a:moveTo>
                    <a:pt x="97" y="0"/>
                  </a:moveTo>
                  <a:lnTo>
                    <a:pt x="8475" y="0"/>
                  </a:lnTo>
                  <a:lnTo>
                    <a:pt x="8676" y="202"/>
                  </a:lnTo>
                  <a:lnTo>
                    <a:pt x="8676" y="788"/>
                  </a:lnTo>
                  <a:cubicBezTo>
                    <a:pt x="8676" y="841"/>
                    <a:pt x="8632" y="884"/>
                    <a:pt x="8579" y="884"/>
                  </a:cubicBezTo>
                  <a:lnTo>
                    <a:pt x="97" y="884"/>
                  </a:lnTo>
                  <a:cubicBezTo>
                    <a:pt x="44" y="884"/>
                    <a:pt x="0" y="841"/>
                    <a:pt x="0" y="788"/>
                  </a:cubicBezTo>
                  <a:lnTo>
                    <a:pt x="0" y="96"/>
                  </a:lnTo>
                  <a:cubicBezTo>
                    <a:pt x="0" y="43"/>
                    <a:pt x="44" y="0"/>
                    <a:pt x="97" y="0"/>
                  </a:cubicBezTo>
                  <a:close/>
                </a:path>
              </a:pathLst>
            </a:custGeom>
            <a:solidFill>
              <a:srgbClr val="EB738F"/>
            </a:solidFill>
            <a:ln w="10" cap="flat" cmpd="sng">
              <a:noFill/>
              <a:round/>
              <a:headEnd/>
              <a:tailEnd/>
            </a:ln>
          </p:spPr>
          <p:txBody>
            <a:bodyPr lIns="68562" tIns="34281" rIns="68562" bIns="34281"/>
            <a:lstStyle/>
            <a:p>
              <a:endParaRPr lang="zh-CN" altLang="en-US" spc="300" dirty="0">
                <a:solidFill>
                  <a:schemeClr val="bg1"/>
                </a:solidFill>
                <a:latin typeface="华文中宋" panose="02010600040101010101" pitchFamily="2" charset="-122"/>
                <a:ea typeface="华文中宋" panose="02010600040101010101" pitchFamily="2" charset="-122"/>
              </a:endParaRPr>
            </a:p>
          </p:txBody>
        </p:sp>
        <p:sp>
          <p:nvSpPr>
            <p:cNvPr id="18" name="TextBox 105">
              <a:extLst>
                <a:ext uri="{FF2B5EF4-FFF2-40B4-BE49-F238E27FC236}">
                  <a16:creationId xmlns:a16="http://schemas.microsoft.com/office/drawing/2014/main" id="{0AAD615E-5132-4019-8071-769D62138708}"/>
                </a:ext>
              </a:extLst>
            </p:cNvPr>
            <p:cNvSpPr txBox="1">
              <a:spLocks noChangeArrowheads="1"/>
            </p:cNvSpPr>
            <p:nvPr/>
          </p:nvSpPr>
          <p:spPr bwMode="auto">
            <a:xfrm>
              <a:off x="5170952" y="1576104"/>
              <a:ext cx="530693" cy="3098908"/>
            </a:xfrm>
            <a:prstGeom prst="rect">
              <a:avLst/>
            </a:prstGeom>
            <a:noFill/>
            <a:ln w="9525">
              <a:noFill/>
              <a:miter lim="800000"/>
              <a:headEnd/>
              <a:tailEnd/>
            </a:ln>
            <a:extLst/>
          </p:spPr>
          <p:txBody>
            <a:bodyPr vert="eaVert" wrap="none"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sz="3200" spc="-300" dirty="0">
                  <a:solidFill>
                    <a:schemeClr val="bg1"/>
                  </a:solidFill>
                  <a:latin typeface="华文中宋" panose="02010600040101010101" pitchFamily="2" charset="-122"/>
                  <a:ea typeface="华文中宋" panose="02010600040101010101" pitchFamily="2" charset="-122"/>
                </a:rPr>
                <a:t>工作完成情况</a:t>
              </a:r>
            </a:p>
          </p:txBody>
        </p:sp>
      </p:grpSp>
    </p:spTree>
    <p:extLst>
      <p:ext uri="{BB962C8B-B14F-4D97-AF65-F5344CB8AC3E}">
        <p14:creationId xmlns:p14="http://schemas.microsoft.com/office/powerpoint/2010/main" val="1729458852"/>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750"/>
                                        <p:tgtEl>
                                          <p:spTgt spid="7"/>
                                        </p:tgtEl>
                                      </p:cBhvr>
                                    </p:animEffect>
                                  </p:childTnLst>
                                </p:cTn>
                              </p:par>
                            </p:childTnLst>
                          </p:cTn>
                        </p:par>
                        <p:par>
                          <p:cTn id="8" fill="hold">
                            <p:stCondLst>
                              <p:cond delay="750"/>
                            </p:stCondLst>
                            <p:childTnLst>
                              <p:par>
                                <p:cTn id="9" presetID="53" presetClass="entr" presetSubtype="16"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p:cTn id="11" dur="1000" fill="hold"/>
                                        <p:tgtEl>
                                          <p:spTgt spid="12"/>
                                        </p:tgtEl>
                                        <p:attrNameLst>
                                          <p:attrName>ppt_w</p:attrName>
                                        </p:attrNameLst>
                                      </p:cBhvr>
                                      <p:tavLst>
                                        <p:tav tm="0">
                                          <p:val>
                                            <p:fltVal val="0"/>
                                          </p:val>
                                        </p:tav>
                                        <p:tav tm="100000">
                                          <p:val>
                                            <p:strVal val="#ppt_w"/>
                                          </p:val>
                                        </p:tav>
                                      </p:tavLst>
                                    </p:anim>
                                    <p:anim calcmode="lin" valueType="num">
                                      <p:cBhvr>
                                        <p:cTn id="12" dur="1000" fill="hold"/>
                                        <p:tgtEl>
                                          <p:spTgt spid="12"/>
                                        </p:tgtEl>
                                        <p:attrNameLst>
                                          <p:attrName>ppt_h</p:attrName>
                                        </p:attrNameLst>
                                      </p:cBhvr>
                                      <p:tavLst>
                                        <p:tav tm="0">
                                          <p:val>
                                            <p:fltVal val="0"/>
                                          </p:val>
                                        </p:tav>
                                        <p:tav tm="100000">
                                          <p:val>
                                            <p:strVal val="#ppt_h"/>
                                          </p:val>
                                        </p:tav>
                                      </p:tavLst>
                                    </p:anim>
                                    <p:animEffect transition="in" filter="fade">
                                      <p:cBhvr>
                                        <p:cTn id="13" dur="1000"/>
                                        <p:tgtEl>
                                          <p:spTgt spid="12"/>
                                        </p:tgtEl>
                                      </p:cBhvr>
                                    </p:animEffect>
                                  </p:childTnLst>
                                </p:cTn>
                              </p:par>
                            </p:childTnLst>
                          </p:cTn>
                        </p:par>
                        <p:par>
                          <p:cTn id="14" fill="hold">
                            <p:stCondLst>
                              <p:cond delay="1750"/>
                            </p:stCondLst>
                            <p:childTnLst>
                              <p:par>
                                <p:cTn id="15" presetID="47" presetClass="entr" presetSubtype="0" fill="hold" grpId="0" nodeType="after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fade">
                                      <p:cBhvr>
                                        <p:cTn id="17" dur="500"/>
                                        <p:tgtEl>
                                          <p:spTgt spid="13"/>
                                        </p:tgtEl>
                                      </p:cBhvr>
                                    </p:animEffect>
                                    <p:anim calcmode="lin" valueType="num">
                                      <p:cBhvr>
                                        <p:cTn id="18" dur="500" fill="hold"/>
                                        <p:tgtEl>
                                          <p:spTgt spid="13"/>
                                        </p:tgtEl>
                                        <p:attrNameLst>
                                          <p:attrName>ppt_x</p:attrName>
                                        </p:attrNameLst>
                                      </p:cBhvr>
                                      <p:tavLst>
                                        <p:tav tm="0">
                                          <p:val>
                                            <p:strVal val="#ppt_x"/>
                                          </p:val>
                                        </p:tav>
                                        <p:tav tm="100000">
                                          <p:val>
                                            <p:strVal val="#ppt_x"/>
                                          </p:val>
                                        </p:tav>
                                      </p:tavLst>
                                    </p:anim>
                                    <p:anim calcmode="lin" valueType="num">
                                      <p:cBhvr>
                                        <p:cTn id="19" dur="500" fill="hold"/>
                                        <p:tgtEl>
                                          <p:spTgt spid="13"/>
                                        </p:tgtEl>
                                        <p:attrNameLst>
                                          <p:attrName>ppt_y</p:attrName>
                                        </p:attrNameLst>
                                      </p:cBhvr>
                                      <p:tavLst>
                                        <p:tav tm="0">
                                          <p:val>
                                            <p:strVal val="#ppt_y-.1"/>
                                          </p:val>
                                        </p:tav>
                                        <p:tav tm="100000">
                                          <p:val>
                                            <p:strVal val="#ppt_y"/>
                                          </p:val>
                                        </p:tav>
                                      </p:tavLst>
                                    </p:anim>
                                  </p:childTnLst>
                                </p:cTn>
                              </p:par>
                              <p:par>
                                <p:cTn id="20" presetID="47" presetClass="entr" presetSubtype="0" fill="hold" grpId="0" nodeType="withEffect">
                                  <p:stCondLst>
                                    <p:cond delay="700"/>
                                  </p:stCondLst>
                                  <p:childTnLst>
                                    <p:set>
                                      <p:cBhvr>
                                        <p:cTn id="21" dur="1" fill="hold">
                                          <p:stCondLst>
                                            <p:cond delay="0"/>
                                          </p:stCondLst>
                                        </p:cTn>
                                        <p:tgtEl>
                                          <p:spTgt spid="14"/>
                                        </p:tgtEl>
                                        <p:attrNameLst>
                                          <p:attrName>style.visibility</p:attrName>
                                        </p:attrNameLst>
                                      </p:cBhvr>
                                      <p:to>
                                        <p:strVal val="visible"/>
                                      </p:to>
                                    </p:set>
                                    <p:animEffect transition="in" filter="fade">
                                      <p:cBhvr>
                                        <p:cTn id="22" dur="500"/>
                                        <p:tgtEl>
                                          <p:spTgt spid="14"/>
                                        </p:tgtEl>
                                      </p:cBhvr>
                                    </p:animEffect>
                                    <p:anim calcmode="lin" valueType="num">
                                      <p:cBhvr>
                                        <p:cTn id="23" dur="500" fill="hold"/>
                                        <p:tgtEl>
                                          <p:spTgt spid="14"/>
                                        </p:tgtEl>
                                        <p:attrNameLst>
                                          <p:attrName>ppt_x</p:attrName>
                                        </p:attrNameLst>
                                      </p:cBhvr>
                                      <p:tavLst>
                                        <p:tav tm="0">
                                          <p:val>
                                            <p:strVal val="#ppt_x"/>
                                          </p:val>
                                        </p:tav>
                                        <p:tav tm="100000">
                                          <p:val>
                                            <p:strVal val="#ppt_x"/>
                                          </p:val>
                                        </p:tav>
                                      </p:tavLst>
                                    </p:anim>
                                    <p:anim calcmode="lin" valueType="num">
                                      <p:cBhvr>
                                        <p:cTn id="24" dur="500" fill="hold"/>
                                        <p:tgtEl>
                                          <p:spTgt spid="14"/>
                                        </p:tgtEl>
                                        <p:attrNameLst>
                                          <p:attrName>ppt_y</p:attrName>
                                        </p:attrNameLst>
                                      </p:cBhvr>
                                      <p:tavLst>
                                        <p:tav tm="0">
                                          <p:val>
                                            <p:strVal val="#ppt_y-.1"/>
                                          </p:val>
                                        </p:tav>
                                        <p:tav tm="100000">
                                          <p:val>
                                            <p:strVal val="#ppt_y"/>
                                          </p:val>
                                        </p:tav>
                                      </p:tavLst>
                                    </p:anim>
                                  </p:childTnLst>
                                </p:cTn>
                              </p:par>
                              <p:par>
                                <p:cTn id="25" presetID="16" presetClass="entr" presetSubtype="42" fill="hold" grpId="0" nodeType="withEffect">
                                  <p:stCondLst>
                                    <p:cond delay="1000"/>
                                  </p:stCondLst>
                                  <p:childTnLst>
                                    <p:set>
                                      <p:cBhvr>
                                        <p:cTn id="26" dur="1" fill="hold">
                                          <p:stCondLst>
                                            <p:cond delay="0"/>
                                          </p:stCondLst>
                                        </p:cTn>
                                        <p:tgtEl>
                                          <p:spTgt spid="15"/>
                                        </p:tgtEl>
                                        <p:attrNameLst>
                                          <p:attrName>style.visibility</p:attrName>
                                        </p:attrNameLst>
                                      </p:cBhvr>
                                      <p:to>
                                        <p:strVal val="visible"/>
                                      </p:to>
                                    </p:set>
                                    <p:animEffect transition="in" filter="barn(outHorizontal)">
                                      <p:cBhvr>
                                        <p:cTn id="27" dur="500"/>
                                        <p:tgtEl>
                                          <p:spTgt spid="15"/>
                                        </p:tgtEl>
                                      </p:cBhvr>
                                    </p:animEffect>
                                  </p:childTnLst>
                                </p:cTn>
                              </p:par>
                            </p:childTnLst>
                          </p:cTn>
                        </p:par>
                        <p:par>
                          <p:cTn id="28" fill="hold">
                            <p:stCondLst>
                              <p:cond delay="3250"/>
                            </p:stCondLst>
                            <p:childTnLst>
                              <p:par>
                                <p:cTn id="29" presetID="42" presetClass="entr" presetSubtype="0" fill="hold" nodeType="afterEffect">
                                  <p:stCondLst>
                                    <p:cond delay="0"/>
                                  </p:stCondLst>
                                  <p:childTnLst>
                                    <p:set>
                                      <p:cBhvr>
                                        <p:cTn id="30" dur="1" fill="hold">
                                          <p:stCondLst>
                                            <p:cond delay="0"/>
                                          </p:stCondLst>
                                        </p:cTn>
                                        <p:tgtEl>
                                          <p:spTgt spid="2"/>
                                        </p:tgtEl>
                                        <p:attrNameLst>
                                          <p:attrName>style.visibility</p:attrName>
                                        </p:attrNameLst>
                                      </p:cBhvr>
                                      <p:to>
                                        <p:strVal val="visible"/>
                                      </p:to>
                                    </p:set>
                                    <p:animEffect transition="in" filter="fade">
                                      <p:cBhvr>
                                        <p:cTn id="31" dur="1000"/>
                                        <p:tgtEl>
                                          <p:spTgt spid="2"/>
                                        </p:tgtEl>
                                      </p:cBhvr>
                                    </p:animEffect>
                                    <p:anim calcmode="lin" valueType="num">
                                      <p:cBhvr>
                                        <p:cTn id="32" dur="1000" fill="hold"/>
                                        <p:tgtEl>
                                          <p:spTgt spid="2"/>
                                        </p:tgtEl>
                                        <p:attrNameLst>
                                          <p:attrName>ppt_x</p:attrName>
                                        </p:attrNameLst>
                                      </p:cBhvr>
                                      <p:tavLst>
                                        <p:tav tm="0">
                                          <p:val>
                                            <p:strVal val="#ppt_x"/>
                                          </p:val>
                                        </p:tav>
                                        <p:tav tm="100000">
                                          <p:val>
                                            <p:strVal val="#ppt_x"/>
                                          </p:val>
                                        </p:tav>
                                      </p:tavLst>
                                    </p:anim>
                                    <p:anim calcmode="lin" valueType="num">
                                      <p:cBhvr>
                                        <p:cTn id="33"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p:bldP spid="14" grpId="0"/>
      <p:bldP spid="15"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TRACKING_SLIDES" val="1"/>
  <p:tag name="GENSWF_OUTPUT_FILE_NAME" val="33"/>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0.xml><?xml version="1.0" encoding="utf-8"?>
<a:theme xmlns:a="http://schemas.openxmlformats.org/drawingml/2006/main" name="Office Theme">
  <a:themeElements>
    <a:clrScheme name="炫彩扁平2">
      <a:dk1>
        <a:srgbClr val="000000"/>
      </a:dk1>
      <a:lt1>
        <a:srgbClr val="FFFFFF"/>
      </a:lt1>
      <a:dk2>
        <a:srgbClr val="44546A"/>
      </a:dk2>
      <a:lt2>
        <a:srgbClr val="E7E6E6"/>
      </a:lt2>
      <a:accent1>
        <a:srgbClr val="FFBF53"/>
      </a:accent1>
      <a:accent2>
        <a:srgbClr val="F17475"/>
      </a:accent2>
      <a:accent3>
        <a:srgbClr val="01B3C5"/>
      </a:accent3>
      <a:accent4>
        <a:srgbClr val="77448C"/>
      </a:accent4>
      <a:accent5>
        <a:srgbClr val="00AF92"/>
      </a:accent5>
      <a:accent6>
        <a:srgbClr val="C65885"/>
      </a:accent6>
      <a:hlink>
        <a:srgbClr val="FCC79F"/>
      </a:hlink>
      <a:folHlink>
        <a:srgbClr val="869FB7"/>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3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4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5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6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8.xml><?xml version="1.0" encoding="utf-8"?>
<a:theme xmlns:a="http://schemas.openxmlformats.org/drawingml/2006/main" name="7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9.xml><?xml version="1.0" encoding="utf-8"?>
<a:theme xmlns:a="http://schemas.openxmlformats.org/drawingml/2006/main" name="8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5087</TotalTime>
  <Words>1904</Words>
  <Application>Microsoft Office PowerPoint</Application>
  <PresentationFormat>自定义</PresentationFormat>
  <Paragraphs>307</Paragraphs>
  <Slides>24</Slides>
  <Notes>24</Notes>
  <HiddenSlides>0</HiddenSlides>
  <MMClips>1</MMClips>
  <ScaleCrop>false</ScaleCrop>
  <HeadingPairs>
    <vt:vector size="6" baseType="variant">
      <vt:variant>
        <vt:lpstr>已用的字体</vt:lpstr>
      </vt:variant>
      <vt:variant>
        <vt:i4>26</vt:i4>
      </vt:variant>
      <vt:variant>
        <vt:lpstr>主题</vt:lpstr>
      </vt:variant>
      <vt:variant>
        <vt:i4>10</vt:i4>
      </vt:variant>
      <vt:variant>
        <vt:lpstr>幻灯片标题</vt:lpstr>
      </vt:variant>
      <vt:variant>
        <vt:i4>24</vt:i4>
      </vt:variant>
    </vt:vector>
  </HeadingPairs>
  <TitlesOfParts>
    <vt:vector size="60" baseType="lpstr">
      <vt:lpstr>Bebas Neue</vt:lpstr>
      <vt:lpstr>Helvetica Neue Thin</vt:lpstr>
      <vt:lpstr>ITC Avant Garde Std Bk</vt:lpstr>
      <vt:lpstr>Kozuka Gothic Pr6N B</vt:lpstr>
      <vt:lpstr>LiHei Pro</vt:lpstr>
      <vt:lpstr>MS PGothic</vt:lpstr>
      <vt:lpstr>Open Sans Extrabold</vt:lpstr>
      <vt:lpstr>Signika</vt:lpstr>
      <vt:lpstr>等线</vt:lpstr>
      <vt:lpstr>等线 Light</vt:lpstr>
      <vt:lpstr>方正兰亭细黑_GBK</vt:lpstr>
      <vt:lpstr>方正姚体</vt:lpstr>
      <vt:lpstr>方正正黑简体</vt:lpstr>
      <vt:lpstr>华文中宋</vt:lpstr>
      <vt:lpstr>迷你简汉真广标</vt:lpstr>
      <vt:lpstr>宋体</vt:lpstr>
      <vt:lpstr>微软雅黑</vt:lpstr>
      <vt:lpstr>微软雅黑 Light</vt:lpstr>
      <vt:lpstr>Arial</vt:lpstr>
      <vt:lpstr>Calibri</vt:lpstr>
      <vt:lpstr>Haettenschweiler</vt:lpstr>
      <vt:lpstr>Impact</vt:lpstr>
      <vt:lpstr>Lato Regular</vt:lpstr>
      <vt:lpstr>Open Sans Light</vt:lpstr>
      <vt:lpstr>Roboto Condensed</vt:lpstr>
      <vt:lpstr>Source Sans Pro</vt:lpstr>
      <vt:lpstr>Office 主题​​</vt:lpstr>
      <vt:lpstr>1_Office Theme</vt:lpstr>
      <vt:lpstr>2_Office Theme</vt:lpstr>
      <vt:lpstr>3_Office Theme</vt:lpstr>
      <vt:lpstr>4_Office Theme</vt:lpstr>
      <vt:lpstr>5_Office Theme</vt:lpstr>
      <vt:lpstr>6_Office Theme</vt:lpstr>
      <vt:lpstr>7_Office Theme</vt:lpstr>
      <vt:lpstr>8_Office Theme</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商务ppt</dc:title>
  <dc:creator>lzj</dc:creator>
  <cp:lastModifiedBy>小芥末素材</cp:lastModifiedBy>
  <cp:revision>3177</cp:revision>
  <dcterms:created xsi:type="dcterms:W3CDTF">2015-12-01T09:06:39Z</dcterms:created>
  <dcterms:modified xsi:type="dcterms:W3CDTF">2017-11-29T03:42:31Z</dcterms:modified>
</cp:coreProperties>
</file>