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83" r:id="rId3"/>
    <p:sldId id="260" r:id="rId4"/>
    <p:sldId id="261" r:id="rId5"/>
    <p:sldId id="264" r:id="rId6"/>
    <p:sldId id="265" r:id="rId7"/>
    <p:sldId id="266" r:id="rId8"/>
    <p:sldId id="267" r:id="rId9"/>
    <p:sldId id="268" r:id="rId10"/>
    <p:sldId id="269" r:id="rId11"/>
    <p:sldId id="262" r:id="rId12"/>
    <p:sldId id="270" r:id="rId13"/>
    <p:sldId id="271" r:id="rId14"/>
    <p:sldId id="274" r:id="rId15"/>
    <p:sldId id="272" r:id="rId16"/>
    <p:sldId id="273" r:id="rId17"/>
    <p:sldId id="275" r:id="rId18"/>
    <p:sldId id="263" r:id="rId19"/>
    <p:sldId id="276" r:id="rId20"/>
    <p:sldId id="277" r:id="rId21"/>
    <p:sldId id="278" r:id="rId22"/>
    <p:sldId id="279" r:id="rId23"/>
    <p:sldId id="282"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20C"/>
    <a:srgbClr val="FFC102"/>
    <a:srgbClr val="FF9409"/>
    <a:srgbClr val="BE1C2D"/>
    <a:srgbClr val="C91324"/>
    <a:srgbClr val="162F81"/>
    <a:srgbClr val="8A3E7E"/>
    <a:srgbClr val="426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1"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2D0CF95-3E4C-4B48-B0FC-86A967193D8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031D956-B7BC-445C-8544-D1EEA3CE5C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684901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57939" y="1512031"/>
            <a:ext cx="8263239" cy="1532111"/>
          </a:xfrm>
          <a:prstGeom prst="rect">
            <a:avLst/>
          </a:prstGeom>
        </p:spPr>
      </p:pic>
      <p:sp>
        <p:nvSpPr>
          <p:cNvPr id="3" name="文本框 2"/>
          <p:cNvSpPr txBox="1"/>
          <p:nvPr/>
        </p:nvSpPr>
        <p:spPr>
          <a:xfrm>
            <a:off x="2867356" y="3442676"/>
            <a:ext cx="8044405" cy="738664"/>
          </a:xfrm>
          <a:prstGeom prst="rect">
            <a:avLst/>
          </a:prstGeom>
          <a:noFill/>
        </p:spPr>
        <p:txBody>
          <a:bodyPr wrap="square" rtlCol="0">
            <a:spAutoFit/>
          </a:bodyPr>
          <a:lstStyle/>
          <a:p>
            <a:pPr algn="ctr">
              <a:lnSpc>
                <a:spcPct val="150000"/>
              </a:lnSpc>
            </a:pPr>
            <a:r>
              <a:rPr kumimoji="1" lang="zh-CN" altLang="en-US" sz="1400" dirty="0">
                <a:solidFill>
                  <a:srgbClr val="C7020C"/>
                </a:solidFill>
                <a:latin typeface="Microsoft YaHei" charset="-122"/>
                <a:ea typeface="Microsoft YaHei" charset="-122"/>
                <a:cs typeface="Microsoft YaHei" charset="-122"/>
              </a:rPr>
              <a:t>中国人民政治协商会议第十二届全国委员会第</a:t>
            </a:r>
            <a:r>
              <a:rPr kumimoji="1" lang="en-US" altLang="zh-CN" sz="1400" dirty="0">
                <a:solidFill>
                  <a:srgbClr val="C7020C"/>
                </a:solidFill>
                <a:latin typeface="Microsoft YaHei" charset="-122"/>
                <a:ea typeface="Microsoft YaHei" charset="-122"/>
                <a:cs typeface="Microsoft YaHei" charset="-122"/>
              </a:rPr>
              <a:t>X</a:t>
            </a:r>
            <a:r>
              <a:rPr kumimoji="1" lang="zh-CN" altLang="en-US" sz="1400" dirty="0">
                <a:solidFill>
                  <a:srgbClr val="C7020C"/>
                </a:solidFill>
                <a:latin typeface="Microsoft YaHei" charset="-122"/>
                <a:ea typeface="Microsoft YaHei" charset="-122"/>
                <a:cs typeface="Microsoft YaHei" charset="-122"/>
              </a:rPr>
              <a:t>次会议和中华人民共和国全国第</a:t>
            </a:r>
            <a:r>
              <a:rPr kumimoji="1" lang="en-US" altLang="zh-CN" sz="1400" dirty="0">
                <a:solidFill>
                  <a:srgbClr val="C7020C"/>
                </a:solidFill>
                <a:latin typeface="Microsoft YaHei" charset="-122"/>
                <a:ea typeface="Microsoft YaHei" charset="-122"/>
                <a:cs typeface="Microsoft YaHei" charset="-122"/>
              </a:rPr>
              <a:t>XX</a:t>
            </a:r>
            <a:r>
              <a:rPr kumimoji="1" lang="zh-CN" altLang="en-US" sz="1400" dirty="0">
                <a:solidFill>
                  <a:srgbClr val="C7020C"/>
                </a:solidFill>
                <a:latin typeface="Microsoft YaHei" charset="-122"/>
                <a:ea typeface="Microsoft YaHei" charset="-122"/>
                <a:cs typeface="Microsoft YaHei" charset="-122"/>
              </a:rPr>
              <a:t>届人民代表大会</a:t>
            </a:r>
            <a:endParaRPr kumimoji="1" lang="en-US" altLang="zh-CN" sz="1400" dirty="0">
              <a:solidFill>
                <a:srgbClr val="C7020C"/>
              </a:solidFill>
              <a:latin typeface="Microsoft YaHei" charset="-122"/>
              <a:ea typeface="Microsoft YaHei" charset="-122"/>
              <a:cs typeface="Microsoft YaHei" charset="-122"/>
            </a:endParaRPr>
          </a:p>
          <a:p>
            <a:pPr algn="ctr">
              <a:lnSpc>
                <a:spcPct val="150000"/>
              </a:lnSpc>
            </a:pPr>
            <a:r>
              <a:rPr kumimoji="1" lang="zh-CN" altLang="en-US" sz="1400" dirty="0">
                <a:solidFill>
                  <a:srgbClr val="C7020C"/>
                </a:solidFill>
                <a:latin typeface="Microsoft YaHei" charset="-122"/>
                <a:ea typeface="Microsoft YaHei" charset="-122"/>
                <a:cs typeface="Microsoft YaHei" charset="-122"/>
              </a:rPr>
              <a:t>分别于</a:t>
            </a:r>
            <a:r>
              <a:rPr kumimoji="1" lang="en-US" altLang="zh-CN" sz="1400" dirty="0">
                <a:solidFill>
                  <a:srgbClr val="C7020C"/>
                </a:solidFill>
                <a:latin typeface="Microsoft YaHei" charset="-122"/>
                <a:ea typeface="Microsoft YaHei" charset="-122"/>
                <a:cs typeface="Microsoft YaHei" charset="-122"/>
              </a:rPr>
              <a:t>2018</a:t>
            </a:r>
            <a:r>
              <a:rPr kumimoji="1" lang="zh-CN" altLang="en-US" sz="1400" dirty="0">
                <a:solidFill>
                  <a:srgbClr val="C7020C"/>
                </a:solidFill>
                <a:latin typeface="Microsoft YaHei" charset="-122"/>
                <a:ea typeface="Microsoft YaHei" charset="-122"/>
                <a:cs typeface="Microsoft YaHei" charset="-122"/>
              </a:rPr>
              <a:t>年</a:t>
            </a:r>
            <a:r>
              <a:rPr kumimoji="1" lang="en-US" altLang="zh-CN" sz="1400" dirty="0">
                <a:solidFill>
                  <a:srgbClr val="C7020C"/>
                </a:solidFill>
                <a:latin typeface="Microsoft YaHei" charset="-122"/>
                <a:ea typeface="Microsoft YaHei" charset="-122"/>
                <a:cs typeface="Microsoft YaHei" charset="-122"/>
              </a:rPr>
              <a:t>X</a:t>
            </a:r>
            <a:r>
              <a:rPr kumimoji="1" lang="zh-CN" altLang="en-US" sz="1400" dirty="0">
                <a:solidFill>
                  <a:srgbClr val="C7020C"/>
                </a:solidFill>
                <a:latin typeface="Microsoft YaHei" charset="-122"/>
                <a:ea typeface="Microsoft YaHei" charset="-122"/>
                <a:cs typeface="Microsoft YaHei" charset="-122"/>
              </a:rPr>
              <a:t>月</a:t>
            </a:r>
            <a:r>
              <a:rPr kumimoji="1" lang="en-US" altLang="zh-CN" sz="1400" dirty="0">
                <a:solidFill>
                  <a:srgbClr val="C7020C"/>
                </a:solidFill>
                <a:latin typeface="Microsoft YaHei" charset="-122"/>
                <a:ea typeface="Microsoft YaHei" charset="-122"/>
                <a:cs typeface="Microsoft YaHei" charset="-122"/>
              </a:rPr>
              <a:t>X</a:t>
            </a:r>
            <a:r>
              <a:rPr kumimoji="1" lang="zh-CN" altLang="en-US" sz="1400" dirty="0">
                <a:solidFill>
                  <a:srgbClr val="C7020C"/>
                </a:solidFill>
                <a:latin typeface="Microsoft YaHei" charset="-122"/>
                <a:ea typeface="Microsoft YaHei" charset="-122"/>
                <a:cs typeface="Microsoft YaHei" charset="-122"/>
              </a:rPr>
              <a:t>日和</a:t>
            </a:r>
            <a:r>
              <a:rPr kumimoji="1" lang="en-US" altLang="zh-CN" sz="1400" dirty="0">
                <a:solidFill>
                  <a:srgbClr val="C7020C"/>
                </a:solidFill>
                <a:latin typeface="Microsoft YaHei" charset="-122"/>
                <a:ea typeface="Microsoft YaHei" charset="-122"/>
                <a:cs typeface="Microsoft YaHei" charset="-122"/>
              </a:rPr>
              <a:t>X</a:t>
            </a:r>
            <a:r>
              <a:rPr kumimoji="1" lang="zh-CN" altLang="en-US" sz="1400" dirty="0">
                <a:solidFill>
                  <a:srgbClr val="C7020C"/>
                </a:solidFill>
                <a:latin typeface="Microsoft YaHei" charset="-122"/>
                <a:ea typeface="Microsoft YaHei" charset="-122"/>
                <a:cs typeface="Microsoft YaHei" charset="-122"/>
              </a:rPr>
              <a:t>月</a:t>
            </a:r>
            <a:r>
              <a:rPr kumimoji="1" lang="en-US" altLang="zh-CN" sz="1400" dirty="0">
                <a:solidFill>
                  <a:srgbClr val="C7020C"/>
                </a:solidFill>
                <a:latin typeface="Microsoft YaHei" charset="-122"/>
                <a:ea typeface="Microsoft YaHei" charset="-122"/>
                <a:cs typeface="Microsoft YaHei" charset="-122"/>
              </a:rPr>
              <a:t>X</a:t>
            </a:r>
            <a:r>
              <a:rPr kumimoji="1" lang="zh-CN" altLang="en-US" sz="1400" dirty="0">
                <a:solidFill>
                  <a:srgbClr val="C7020C"/>
                </a:solidFill>
                <a:latin typeface="Microsoft YaHei" charset="-122"/>
                <a:ea typeface="Microsoft YaHei" charset="-122"/>
                <a:cs typeface="Microsoft YaHei" charset="-122"/>
              </a:rPr>
              <a:t>日在北京开幕</a:t>
            </a:r>
          </a:p>
        </p:txBody>
      </p:sp>
      <p:sp>
        <p:nvSpPr>
          <p:cNvPr id="4" name="文本框 3"/>
          <p:cNvSpPr txBox="1"/>
          <p:nvPr/>
        </p:nvSpPr>
        <p:spPr>
          <a:xfrm>
            <a:off x="2867356" y="2893673"/>
            <a:ext cx="8044405" cy="553998"/>
          </a:xfrm>
          <a:prstGeom prst="rect">
            <a:avLst/>
          </a:prstGeom>
          <a:noFill/>
        </p:spPr>
        <p:txBody>
          <a:bodyPr wrap="square" rtlCol="0">
            <a:spAutoFit/>
          </a:bodyPr>
          <a:lstStyle/>
          <a:p>
            <a:pPr algn="ctr">
              <a:lnSpc>
                <a:spcPct val="150000"/>
              </a:lnSpc>
            </a:pPr>
            <a:r>
              <a:rPr kumimoji="1" lang="en-US" altLang="zh-CN" sz="2000" b="1" dirty="0">
                <a:solidFill>
                  <a:srgbClr val="C7020C"/>
                </a:solidFill>
                <a:latin typeface="Microsoft YaHei" charset="-122"/>
                <a:ea typeface="Microsoft YaHei" charset="-122"/>
                <a:cs typeface="Microsoft YaHei" charset="-122"/>
              </a:rPr>
              <a:t>PRESS CONFERENCE OF THE TWO CONFERENCES</a:t>
            </a:r>
            <a:endParaRPr kumimoji="1" lang="zh-CN" altLang="en-US" sz="2000" b="1" dirty="0">
              <a:solidFill>
                <a:srgbClr val="C7020C"/>
              </a:solidFill>
              <a:latin typeface="Microsoft YaHei" charset="-122"/>
              <a:ea typeface="Microsoft YaHei" charset="-122"/>
              <a:cs typeface="Microsoft YaHei" charset="-122"/>
            </a:endParaRPr>
          </a:p>
        </p:txBody>
      </p:sp>
      <p:pic>
        <p:nvPicPr>
          <p:cNvPr id="5" name="中国爱乐乐团 - 吕其明 ／ 红旗颂">
            <a:hlinkClick r:id="" action="ppaction://media"/>
            <a:extLst>
              <a:ext uri="{FF2B5EF4-FFF2-40B4-BE49-F238E27FC236}">
                <a16:creationId xmlns:a16="http://schemas.microsoft.com/office/drawing/2014/main" id="{185FA37C-59BD-4951-B7F6-9D72EA3B6A5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000" y="232144"/>
            <a:ext cx="609600" cy="609600"/>
          </a:xfrm>
          <a:prstGeom prst="rect">
            <a:avLst/>
          </a:prstGeom>
        </p:spPr>
      </p:pic>
    </p:spTree>
    <p:extLst>
      <p:ext uri="{BB962C8B-B14F-4D97-AF65-F5344CB8AC3E}">
        <p14:creationId xmlns:p14="http://schemas.microsoft.com/office/powerpoint/2010/main" val="20689549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out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p:tgtEl>
                                          <p:spTgt spid="3"/>
                                        </p:tgtEl>
                                        <p:attrNameLst>
                                          <p:attrName>ppt_y</p:attrName>
                                        </p:attrNameLst>
                                      </p:cBhvr>
                                      <p:tavLst>
                                        <p:tav tm="0">
                                          <p:val>
                                            <p:strVal val="#ppt_y+#ppt_h*1.125000"/>
                                          </p:val>
                                        </p:tav>
                                        <p:tav tm="100000">
                                          <p:val>
                                            <p:strVal val="#ppt_y"/>
                                          </p:val>
                                        </p:tav>
                                      </p:tavLst>
                                    </p:anim>
                                    <p:animEffect transition="in" filter="wipe(up)">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hold" display="0">
                  <p:stCondLst>
                    <p:cond delay="indefinite"/>
                  </p:stCondLst>
                  <p:endCondLst>
                    <p:cond evt="onStopAudio" delay="0">
                      <p:tgtEl>
                        <p:sldTgt/>
                      </p:tgtEl>
                    </p:cond>
                  </p:endCondLst>
                </p:cTn>
                <p:tgtEl>
                  <p:spTgt spid="5"/>
                </p:tgtEl>
              </p:cMediaNode>
            </p:audio>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五年工作的回顾</a:t>
              </a: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1</a:t>
              </a:r>
              <a:endParaRPr lang="zh-CN" altLang="en-US" sz="2800" b="1" noProof="1">
                <a:solidFill>
                  <a:srgbClr val="C7020C"/>
                </a:solidFill>
                <a:latin typeface="Arial"/>
                <a:ea typeface="微软雅黑"/>
                <a:sym typeface="Arial"/>
              </a:endParaRPr>
            </a:p>
          </p:txBody>
        </p:sp>
      </p:grpSp>
      <p:sp>
        <p:nvSpPr>
          <p:cNvPr id="6" name="圆角矩形 5"/>
          <p:cNvSpPr/>
          <p:nvPr/>
        </p:nvSpPr>
        <p:spPr>
          <a:xfrm>
            <a:off x="1988293" y="1126435"/>
            <a:ext cx="9342782" cy="8878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Microsoft YaHei" charset="-122"/>
                <a:ea typeface="Microsoft YaHei" charset="-122"/>
                <a:cs typeface="Microsoft YaHei" charset="-122"/>
              </a:rPr>
              <a:t>大力</a:t>
            </a:r>
            <a:r>
              <a:rPr lang="zh-CN" altLang="en-US" sz="2800" b="1" dirty="0">
                <a:solidFill>
                  <a:srgbClr val="FFC102"/>
                </a:solidFill>
                <a:latin typeface="Microsoft YaHei" charset="-122"/>
                <a:ea typeface="Microsoft YaHei" charset="-122"/>
                <a:cs typeface="Microsoft YaHei" charset="-122"/>
              </a:rPr>
              <a:t>加强自身建设</a:t>
            </a:r>
            <a:r>
              <a:rPr lang="zh-CN" altLang="en-US" sz="2800" b="1" dirty="0">
                <a:latin typeface="Microsoft YaHei" charset="-122"/>
                <a:ea typeface="Microsoft YaHei" charset="-122"/>
                <a:cs typeface="Microsoft YaHei" charset="-122"/>
              </a:rPr>
              <a:t>，提高政协履职能力和水平。</a:t>
            </a:r>
            <a:endParaRPr kumimoji="1" lang="zh-CN" altLang="en-US" sz="2800" b="1" dirty="0">
              <a:solidFill>
                <a:srgbClr val="FFC102"/>
              </a:solidFill>
              <a:latin typeface="Microsoft YaHei" charset="-122"/>
              <a:ea typeface="Microsoft YaHei" charset="-122"/>
              <a:cs typeface="Microsoft YaHei" charset="-122"/>
            </a:endParaRPr>
          </a:p>
        </p:txBody>
      </p:sp>
      <p:sp>
        <p:nvSpPr>
          <p:cNvPr id="7" name="圆角矩形 6"/>
          <p:cNvSpPr>
            <a:spLocks noChangeArrowheads="1"/>
          </p:cNvSpPr>
          <p:nvPr/>
        </p:nvSpPr>
        <p:spPr bwMode="auto">
          <a:xfrm>
            <a:off x="2156690" y="2821056"/>
            <a:ext cx="3149600" cy="2073275"/>
          </a:xfrm>
          <a:prstGeom prst="roundRect">
            <a:avLst>
              <a:gd name="adj" fmla="val 10005"/>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8" name="矩形 7"/>
          <p:cNvSpPr>
            <a:spLocks noChangeArrowheads="1"/>
          </p:cNvSpPr>
          <p:nvPr/>
        </p:nvSpPr>
        <p:spPr bwMode="auto">
          <a:xfrm>
            <a:off x="2156690" y="2878344"/>
            <a:ext cx="297973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a:lnSpc>
                <a:spcPct val="150000"/>
              </a:lnSpc>
              <a:spcBef>
                <a:spcPct val="0"/>
              </a:spcBef>
              <a:buNone/>
            </a:pPr>
            <a:r>
              <a:rPr lang="zh-CN" altLang="en-US" sz="2000" b="1" dirty="0">
                <a:solidFill>
                  <a:srgbClr val="C7020C"/>
                </a:solidFill>
                <a:latin typeface="Microsoft YaHei" charset="-122"/>
                <a:ea typeface="Microsoft YaHei" charset="-122"/>
                <a:cs typeface="Microsoft YaHei" charset="-122"/>
                <a:sym typeface="Arial" charset="0"/>
              </a:rPr>
              <a:t>日制定，修订委员履职工作规定双周协商座谈会工作规定个专委会工作指南等</a:t>
            </a:r>
            <a:r>
              <a:rPr lang="en-US" altLang="zh-CN" sz="2000" b="1" dirty="0">
                <a:solidFill>
                  <a:srgbClr val="C7020C"/>
                </a:solidFill>
                <a:latin typeface="Microsoft YaHei" charset="-122"/>
                <a:ea typeface="Microsoft YaHei" charset="-122"/>
                <a:cs typeface="Microsoft YaHei" charset="-122"/>
                <a:sym typeface="Arial" charset="0"/>
              </a:rPr>
              <a:t>20</a:t>
            </a:r>
            <a:r>
              <a:rPr lang="zh-CN" altLang="en-US" sz="2000" b="1" dirty="0">
                <a:solidFill>
                  <a:srgbClr val="C7020C"/>
                </a:solidFill>
                <a:latin typeface="Microsoft YaHei" charset="-122"/>
                <a:ea typeface="Microsoft YaHei" charset="-122"/>
                <a:cs typeface="Microsoft YaHei" charset="-122"/>
                <a:sym typeface="Arial" charset="0"/>
              </a:rPr>
              <a:t>箱制度。</a:t>
            </a:r>
          </a:p>
        </p:txBody>
      </p:sp>
      <p:sp>
        <p:nvSpPr>
          <p:cNvPr id="9" name="圆角矩形 8"/>
          <p:cNvSpPr>
            <a:spLocks noChangeArrowheads="1"/>
          </p:cNvSpPr>
          <p:nvPr/>
        </p:nvSpPr>
        <p:spPr bwMode="auto">
          <a:xfrm>
            <a:off x="5480793" y="2821056"/>
            <a:ext cx="3149600" cy="2073275"/>
          </a:xfrm>
          <a:prstGeom prst="roundRect">
            <a:avLst>
              <a:gd name="adj" fmla="val 10005"/>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0" name="矩形 9"/>
          <p:cNvSpPr>
            <a:spLocks noChangeArrowheads="1"/>
          </p:cNvSpPr>
          <p:nvPr/>
        </p:nvSpPr>
        <p:spPr bwMode="auto">
          <a:xfrm>
            <a:off x="5480793" y="2878344"/>
            <a:ext cx="297973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a:lnSpc>
                <a:spcPct val="150000"/>
              </a:lnSpc>
              <a:spcBef>
                <a:spcPct val="0"/>
              </a:spcBef>
              <a:buNone/>
            </a:pPr>
            <a:r>
              <a:rPr lang="zh-CN" altLang="en-US" sz="2000" b="1" dirty="0">
                <a:solidFill>
                  <a:srgbClr val="C7020C"/>
                </a:solidFill>
                <a:latin typeface="Microsoft YaHei" charset="-122"/>
                <a:ea typeface="Microsoft YaHei" charset="-122"/>
                <a:cs typeface="Microsoft YaHei" charset="-122"/>
                <a:sym typeface="Arial" charset="0"/>
              </a:rPr>
              <a:t>我收到提案两点</a:t>
            </a:r>
            <a:r>
              <a:rPr lang="en-US" altLang="zh-CN" sz="2000" b="1" dirty="0">
                <a:solidFill>
                  <a:srgbClr val="C7020C"/>
                </a:solidFill>
                <a:latin typeface="Microsoft YaHei" charset="-122"/>
                <a:ea typeface="Microsoft YaHei" charset="-122"/>
                <a:cs typeface="Microsoft YaHei" charset="-122"/>
                <a:sym typeface="Arial" charset="0"/>
              </a:rPr>
              <a:t>9</a:t>
            </a:r>
            <a:r>
              <a:rPr lang="zh-CN" altLang="en-US" sz="2000" b="1" dirty="0">
                <a:solidFill>
                  <a:srgbClr val="C7020C"/>
                </a:solidFill>
                <a:latin typeface="Microsoft YaHei" charset="-122"/>
                <a:ea typeface="Microsoft YaHei" charset="-122"/>
                <a:cs typeface="Microsoft YaHei" charset="-122"/>
                <a:sym typeface="Arial" charset="0"/>
              </a:rPr>
              <a:t>万，建立儿两点</a:t>
            </a:r>
            <a:r>
              <a:rPr lang="en-US" altLang="zh-CN" sz="2000" b="1" dirty="0">
                <a:solidFill>
                  <a:srgbClr val="C7020C"/>
                </a:solidFill>
                <a:latin typeface="Microsoft YaHei" charset="-122"/>
                <a:ea typeface="Microsoft YaHei" charset="-122"/>
                <a:cs typeface="Microsoft YaHei" charset="-122"/>
                <a:sym typeface="Arial" charset="0"/>
              </a:rPr>
              <a:t>4</a:t>
            </a:r>
            <a:r>
              <a:rPr lang="zh-CN" altLang="en-US" sz="2000" b="1" dirty="0">
                <a:solidFill>
                  <a:srgbClr val="C7020C"/>
                </a:solidFill>
                <a:latin typeface="Microsoft YaHei" charset="-122"/>
                <a:ea typeface="Microsoft YaHei" charset="-122"/>
                <a:cs typeface="Microsoft YaHei" charset="-122"/>
                <a:sym typeface="Arial" charset="0"/>
              </a:rPr>
              <a:t>万，减半二率</a:t>
            </a:r>
            <a:r>
              <a:rPr lang="en-US" altLang="zh-CN" sz="2000" b="1" dirty="0">
                <a:solidFill>
                  <a:srgbClr val="C7020C"/>
                </a:solidFill>
                <a:latin typeface="Microsoft YaHei" charset="-122"/>
                <a:ea typeface="Microsoft YaHei" charset="-122"/>
                <a:cs typeface="Microsoft YaHei" charset="-122"/>
                <a:sym typeface="Arial" charset="0"/>
              </a:rPr>
              <a:t>99%</a:t>
            </a:r>
            <a:r>
              <a:rPr lang="zh-CN" altLang="en-US" sz="2000" b="1" dirty="0">
                <a:solidFill>
                  <a:srgbClr val="C7020C"/>
                </a:solidFill>
                <a:latin typeface="Microsoft YaHei" charset="-122"/>
                <a:ea typeface="Microsoft YaHei" charset="-122"/>
                <a:cs typeface="Microsoft YaHei" charset="-122"/>
                <a:sym typeface="Arial" charset="0"/>
              </a:rPr>
              <a:t>。</a:t>
            </a:r>
          </a:p>
        </p:txBody>
      </p:sp>
      <p:sp>
        <p:nvSpPr>
          <p:cNvPr id="11" name="圆角矩形 10"/>
          <p:cNvSpPr>
            <a:spLocks noChangeArrowheads="1"/>
          </p:cNvSpPr>
          <p:nvPr/>
        </p:nvSpPr>
        <p:spPr bwMode="auto">
          <a:xfrm>
            <a:off x="8804896" y="2821056"/>
            <a:ext cx="3149600" cy="2073275"/>
          </a:xfrm>
          <a:prstGeom prst="roundRect">
            <a:avLst>
              <a:gd name="adj" fmla="val 10005"/>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2" name="矩形 11"/>
          <p:cNvSpPr>
            <a:spLocks noChangeArrowheads="1"/>
          </p:cNvSpPr>
          <p:nvPr/>
        </p:nvSpPr>
        <p:spPr bwMode="auto">
          <a:xfrm>
            <a:off x="8804896" y="2878344"/>
            <a:ext cx="297973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a:lnSpc>
                <a:spcPct val="150000"/>
              </a:lnSpc>
              <a:spcBef>
                <a:spcPct val="0"/>
              </a:spcBef>
              <a:buNone/>
            </a:pPr>
            <a:r>
              <a:rPr lang="zh-CN" altLang="en-US" sz="2000" b="1" dirty="0">
                <a:solidFill>
                  <a:srgbClr val="C7020C"/>
                </a:solidFill>
                <a:latin typeface="Microsoft YaHei" charset="-122"/>
                <a:ea typeface="Microsoft YaHei" charset="-122"/>
                <a:cs typeface="Microsoft YaHei" charset="-122"/>
                <a:sym typeface="Arial" charset="0"/>
              </a:rPr>
              <a:t>张成撤销令计划，苏荣生淮山等</a:t>
            </a:r>
            <a:r>
              <a:rPr lang="en-US" altLang="zh-CN" sz="2000" b="1" dirty="0">
                <a:solidFill>
                  <a:srgbClr val="C7020C"/>
                </a:solidFill>
                <a:latin typeface="Microsoft YaHei" charset="-122"/>
                <a:ea typeface="Microsoft YaHei" charset="-122"/>
                <a:cs typeface="Microsoft YaHei" charset="-122"/>
                <a:sym typeface="Arial" charset="0"/>
              </a:rPr>
              <a:t>38</a:t>
            </a:r>
            <a:r>
              <a:rPr lang="zh-CN" altLang="en-US" sz="2000" b="1" dirty="0">
                <a:solidFill>
                  <a:srgbClr val="C7020C"/>
                </a:solidFill>
                <a:latin typeface="Microsoft YaHei" charset="-122"/>
                <a:ea typeface="Microsoft YaHei" charset="-122"/>
                <a:cs typeface="Microsoft YaHei" charset="-122"/>
                <a:sym typeface="Arial" charset="0"/>
              </a:rPr>
              <a:t>人，全国。政协委员资格。</a:t>
            </a:r>
          </a:p>
        </p:txBody>
      </p:sp>
    </p:spTree>
    <p:extLst>
      <p:ext uri="{BB962C8B-B14F-4D97-AF65-F5344CB8AC3E}">
        <p14:creationId xmlns:p14="http://schemas.microsoft.com/office/powerpoint/2010/main" val="29524914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300" fill="hold"/>
                                        <p:tgtEl>
                                          <p:spTgt spid="7"/>
                                        </p:tgtEl>
                                        <p:attrNameLst>
                                          <p:attrName>ppt_w</p:attrName>
                                        </p:attrNameLst>
                                      </p:cBhvr>
                                      <p:tavLst>
                                        <p:tav tm="0">
                                          <p:val>
                                            <p:fltVal val="0"/>
                                          </p:val>
                                        </p:tav>
                                        <p:tav tm="100000">
                                          <p:val>
                                            <p:strVal val="#ppt_w"/>
                                          </p:val>
                                        </p:tav>
                                      </p:tavLst>
                                    </p:anim>
                                    <p:anim calcmode="lin" valueType="num">
                                      <p:cBhvr>
                                        <p:cTn id="22" dur="300" fill="hold"/>
                                        <p:tgtEl>
                                          <p:spTgt spid="7"/>
                                        </p:tgtEl>
                                        <p:attrNameLst>
                                          <p:attrName>ppt_h</p:attrName>
                                        </p:attrNameLst>
                                      </p:cBhvr>
                                      <p:tavLst>
                                        <p:tav tm="0">
                                          <p:val>
                                            <p:fltVal val="0"/>
                                          </p:val>
                                        </p:tav>
                                        <p:tav tm="100000">
                                          <p:val>
                                            <p:strVal val="#ppt_h"/>
                                          </p:val>
                                        </p:tav>
                                      </p:tavLst>
                                    </p:anim>
                                    <p:animEffect transition="in" filter="fade">
                                      <p:cBhvr>
                                        <p:cTn id="23" dur="300"/>
                                        <p:tgtEl>
                                          <p:spTgt spid="7"/>
                                        </p:tgtEl>
                                      </p:cBhvr>
                                    </p:animEffect>
                                  </p:childTnLst>
                                </p:cTn>
                              </p:par>
                            </p:childTnLst>
                          </p:cTn>
                        </p:par>
                        <p:par>
                          <p:cTn id="24" fill="hold">
                            <p:stCondLst>
                              <p:cond delay="8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cBhvr>
                                        <p:cTn id="27" dur="250" fill="hold"/>
                                        <p:tgtEl>
                                          <p:spTgt spid="8"/>
                                        </p:tgtEl>
                                        <p:attrNameLst>
                                          <p:attrName>ppt_w</p:attrName>
                                        </p:attrNameLst>
                                      </p:cBhvr>
                                      <p:tavLst>
                                        <p:tav tm="0">
                                          <p:val>
                                            <p:fltVal val="0"/>
                                          </p:val>
                                        </p:tav>
                                        <p:tav tm="100000">
                                          <p:val>
                                            <p:strVal val="#ppt_w"/>
                                          </p:val>
                                        </p:tav>
                                      </p:tavLst>
                                    </p:anim>
                                    <p:anim calcmode="lin" valueType="num">
                                      <p:cBhvr>
                                        <p:cTn id="28" dur="250" fill="hold"/>
                                        <p:tgtEl>
                                          <p:spTgt spid="8"/>
                                        </p:tgtEl>
                                        <p:attrNameLst>
                                          <p:attrName>ppt_h</p:attrName>
                                        </p:attrNameLst>
                                      </p:cBhvr>
                                      <p:tavLst>
                                        <p:tav tm="0">
                                          <p:val>
                                            <p:fltVal val="0"/>
                                          </p:val>
                                        </p:tav>
                                        <p:tav tm="100000">
                                          <p:val>
                                            <p:strVal val="#ppt_h"/>
                                          </p:val>
                                        </p:tav>
                                      </p:tavLst>
                                    </p:anim>
                                    <p:animEffect transition="in" filter="fade">
                                      <p:cBhvr>
                                        <p:cTn id="29" dur="250"/>
                                        <p:tgtEl>
                                          <p:spTgt spid="8"/>
                                        </p:tgtEl>
                                      </p:cBhvr>
                                    </p:animEffect>
                                  </p:childTnLst>
                                </p:cTn>
                              </p:par>
                            </p:childTnLst>
                          </p:cTn>
                        </p:par>
                        <p:par>
                          <p:cTn id="30" fill="hold">
                            <p:stCondLst>
                              <p:cond delay="2025"/>
                            </p:stCondLst>
                            <p:childTnLst>
                              <p:par>
                                <p:cTn id="31" presetID="53"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300" fill="hold"/>
                                        <p:tgtEl>
                                          <p:spTgt spid="9"/>
                                        </p:tgtEl>
                                        <p:attrNameLst>
                                          <p:attrName>ppt_w</p:attrName>
                                        </p:attrNameLst>
                                      </p:cBhvr>
                                      <p:tavLst>
                                        <p:tav tm="0">
                                          <p:val>
                                            <p:fltVal val="0"/>
                                          </p:val>
                                        </p:tav>
                                        <p:tav tm="100000">
                                          <p:val>
                                            <p:strVal val="#ppt_w"/>
                                          </p:val>
                                        </p:tav>
                                      </p:tavLst>
                                    </p:anim>
                                    <p:anim calcmode="lin" valueType="num">
                                      <p:cBhvr>
                                        <p:cTn id="34" dur="300" fill="hold"/>
                                        <p:tgtEl>
                                          <p:spTgt spid="9"/>
                                        </p:tgtEl>
                                        <p:attrNameLst>
                                          <p:attrName>ppt_h</p:attrName>
                                        </p:attrNameLst>
                                      </p:cBhvr>
                                      <p:tavLst>
                                        <p:tav tm="0">
                                          <p:val>
                                            <p:fltVal val="0"/>
                                          </p:val>
                                        </p:tav>
                                        <p:tav tm="100000">
                                          <p:val>
                                            <p:strVal val="#ppt_h"/>
                                          </p:val>
                                        </p:tav>
                                      </p:tavLst>
                                    </p:anim>
                                    <p:animEffect transition="in" filter="fade">
                                      <p:cBhvr>
                                        <p:cTn id="35" dur="300"/>
                                        <p:tgtEl>
                                          <p:spTgt spid="9"/>
                                        </p:tgtEl>
                                      </p:cBhvr>
                                    </p:animEffect>
                                  </p:childTnLst>
                                </p:cTn>
                              </p:par>
                            </p:childTnLst>
                          </p:cTn>
                        </p:par>
                        <p:par>
                          <p:cTn id="36" fill="hold">
                            <p:stCondLst>
                              <p:cond delay="2325"/>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10"/>
                                        </p:tgtEl>
                                        <p:attrNameLst>
                                          <p:attrName>style.visibility</p:attrName>
                                        </p:attrNameLst>
                                      </p:cBhvr>
                                      <p:to>
                                        <p:strVal val="visible"/>
                                      </p:to>
                                    </p:set>
                                    <p:anim calcmode="lin" valueType="num">
                                      <p:cBhvr>
                                        <p:cTn id="39" dur="250" fill="hold"/>
                                        <p:tgtEl>
                                          <p:spTgt spid="10"/>
                                        </p:tgtEl>
                                        <p:attrNameLst>
                                          <p:attrName>ppt_w</p:attrName>
                                        </p:attrNameLst>
                                      </p:cBhvr>
                                      <p:tavLst>
                                        <p:tav tm="0">
                                          <p:val>
                                            <p:fltVal val="0"/>
                                          </p:val>
                                        </p:tav>
                                        <p:tav tm="100000">
                                          <p:val>
                                            <p:strVal val="#ppt_w"/>
                                          </p:val>
                                        </p:tav>
                                      </p:tavLst>
                                    </p:anim>
                                    <p:anim calcmode="lin" valueType="num">
                                      <p:cBhvr>
                                        <p:cTn id="40" dur="250" fill="hold"/>
                                        <p:tgtEl>
                                          <p:spTgt spid="10"/>
                                        </p:tgtEl>
                                        <p:attrNameLst>
                                          <p:attrName>ppt_h</p:attrName>
                                        </p:attrNameLst>
                                      </p:cBhvr>
                                      <p:tavLst>
                                        <p:tav tm="0">
                                          <p:val>
                                            <p:fltVal val="0"/>
                                          </p:val>
                                        </p:tav>
                                        <p:tav tm="100000">
                                          <p:val>
                                            <p:strVal val="#ppt_h"/>
                                          </p:val>
                                        </p:tav>
                                      </p:tavLst>
                                    </p:anim>
                                    <p:animEffect transition="in" filter="fade">
                                      <p:cBhvr>
                                        <p:cTn id="41" dur="250"/>
                                        <p:tgtEl>
                                          <p:spTgt spid="10"/>
                                        </p:tgtEl>
                                      </p:cBhvr>
                                    </p:animEffect>
                                  </p:childTnLst>
                                </p:cTn>
                              </p:par>
                            </p:childTnLst>
                          </p:cTn>
                        </p:par>
                        <p:par>
                          <p:cTn id="42" fill="hold">
                            <p:stCondLst>
                              <p:cond delay="32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300" fill="hold"/>
                                        <p:tgtEl>
                                          <p:spTgt spid="11"/>
                                        </p:tgtEl>
                                        <p:attrNameLst>
                                          <p:attrName>ppt_w</p:attrName>
                                        </p:attrNameLst>
                                      </p:cBhvr>
                                      <p:tavLst>
                                        <p:tav tm="0">
                                          <p:val>
                                            <p:fltVal val="0"/>
                                          </p:val>
                                        </p:tav>
                                        <p:tav tm="100000">
                                          <p:val>
                                            <p:strVal val="#ppt_w"/>
                                          </p:val>
                                        </p:tav>
                                      </p:tavLst>
                                    </p:anim>
                                    <p:anim calcmode="lin" valueType="num">
                                      <p:cBhvr>
                                        <p:cTn id="46" dur="300" fill="hold"/>
                                        <p:tgtEl>
                                          <p:spTgt spid="11"/>
                                        </p:tgtEl>
                                        <p:attrNameLst>
                                          <p:attrName>ppt_h</p:attrName>
                                        </p:attrNameLst>
                                      </p:cBhvr>
                                      <p:tavLst>
                                        <p:tav tm="0">
                                          <p:val>
                                            <p:fltVal val="0"/>
                                          </p:val>
                                        </p:tav>
                                        <p:tav tm="100000">
                                          <p:val>
                                            <p:strVal val="#ppt_h"/>
                                          </p:val>
                                        </p:tav>
                                      </p:tavLst>
                                    </p:anim>
                                    <p:animEffect transition="in" filter="fade">
                                      <p:cBhvr>
                                        <p:cTn id="47" dur="300"/>
                                        <p:tgtEl>
                                          <p:spTgt spid="11"/>
                                        </p:tgtEl>
                                      </p:cBhvr>
                                    </p:animEffect>
                                  </p:childTnLst>
                                </p:cTn>
                              </p:par>
                            </p:childTnLst>
                          </p:cTn>
                        </p:par>
                        <p:par>
                          <p:cTn id="48" fill="hold">
                            <p:stCondLst>
                              <p:cond delay="350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12"/>
                                        </p:tgtEl>
                                        <p:attrNameLst>
                                          <p:attrName>style.visibility</p:attrName>
                                        </p:attrNameLst>
                                      </p:cBhvr>
                                      <p:to>
                                        <p:strVal val="visible"/>
                                      </p:to>
                                    </p:set>
                                    <p:anim calcmode="lin" valueType="num">
                                      <p:cBhvr>
                                        <p:cTn id="51" dur="250" fill="hold"/>
                                        <p:tgtEl>
                                          <p:spTgt spid="12"/>
                                        </p:tgtEl>
                                        <p:attrNameLst>
                                          <p:attrName>ppt_w</p:attrName>
                                        </p:attrNameLst>
                                      </p:cBhvr>
                                      <p:tavLst>
                                        <p:tav tm="0">
                                          <p:val>
                                            <p:fltVal val="0"/>
                                          </p:val>
                                        </p:tav>
                                        <p:tav tm="100000">
                                          <p:val>
                                            <p:strVal val="#ppt_w"/>
                                          </p:val>
                                        </p:tav>
                                      </p:tavLst>
                                    </p:anim>
                                    <p:anim calcmode="lin" valueType="num">
                                      <p:cBhvr>
                                        <p:cTn id="52" dur="250" fill="hold"/>
                                        <p:tgtEl>
                                          <p:spTgt spid="12"/>
                                        </p:tgtEl>
                                        <p:attrNameLst>
                                          <p:attrName>ppt_h</p:attrName>
                                        </p:attrNameLst>
                                      </p:cBhvr>
                                      <p:tavLst>
                                        <p:tav tm="0">
                                          <p:val>
                                            <p:fltVal val="0"/>
                                          </p:val>
                                        </p:tav>
                                        <p:tav tm="100000">
                                          <p:val>
                                            <p:strVal val="#ppt_h"/>
                                          </p:val>
                                        </p:tav>
                                      </p:tavLst>
                                    </p:anim>
                                    <p:animEffect transition="in" filter="fade">
                                      <p:cBhvr>
                                        <p:cTn id="53"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69740" y="201173"/>
            <a:ext cx="3828361" cy="3096228"/>
          </a:xfrm>
          <a:prstGeom prst="rect">
            <a:avLst/>
          </a:prstGeom>
        </p:spPr>
      </p:pic>
      <p:sp>
        <p:nvSpPr>
          <p:cNvPr id="3" name="文本框 2"/>
          <p:cNvSpPr txBox="1">
            <a:spLocks noChangeArrowheads="1"/>
          </p:cNvSpPr>
          <p:nvPr/>
        </p:nvSpPr>
        <p:spPr bwMode="auto">
          <a:xfrm>
            <a:off x="5551970" y="3382169"/>
            <a:ext cx="326243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6000" b="1" dirty="0">
                <a:solidFill>
                  <a:srgbClr val="C7020C"/>
                </a:solidFill>
                <a:latin typeface="Arial" charset="0"/>
                <a:ea typeface="微软雅黑" charset="-122"/>
                <a:sym typeface="Arial" charset="0"/>
              </a:rPr>
              <a:t>第二部分</a:t>
            </a:r>
          </a:p>
        </p:txBody>
      </p:sp>
      <p:sp>
        <p:nvSpPr>
          <p:cNvPr id="4" name="矩形 3"/>
          <p:cNvSpPr>
            <a:spLocks noChangeArrowheads="1"/>
          </p:cNvSpPr>
          <p:nvPr/>
        </p:nvSpPr>
        <p:spPr bwMode="auto">
          <a:xfrm>
            <a:off x="3276289" y="4482937"/>
            <a:ext cx="781526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5200" b="1" dirty="0">
                <a:solidFill>
                  <a:srgbClr val="C7020C"/>
                </a:solidFill>
                <a:latin typeface="Arial" charset="0"/>
                <a:ea typeface="微软雅黑" charset="-122"/>
                <a:sym typeface="Arial" charset="0"/>
              </a:rPr>
              <a:t>五年工作的主要体会</a:t>
            </a:r>
          </a:p>
        </p:txBody>
      </p:sp>
    </p:spTree>
    <p:extLst>
      <p:ext uri="{BB962C8B-B14F-4D97-AF65-F5344CB8AC3E}">
        <p14:creationId xmlns:p14="http://schemas.microsoft.com/office/powerpoint/2010/main" val="8374381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3"/>
                                        </p:tgtEl>
                                        <p:attrNameLst>
                                          <p:attrName>style.visibility</p:attrName>
                                        </p:attrNameLst>
                                      </p:cBhvr>
                                      <p:to>
                                        <p:strVal val="visible"/>
                                      </p:to>
                                    </p:set>
                                    <p:anim calcmode="lin" valueType="num">
                                      <p:cBhvr>
                                        <p:cTn id="12" dur="250" fill="hold"/>
                                        <p:tgtEl>
                                          <p:spTgt spid="3"/>
                                        </p:tgtEl>
                                        <p:attrNameLst>
                                          <p:attrName>ppt_w</p:attrName>
                                        </p:attrNameLst>
                                      </p:cBhvr>
                                      <p:tavLst>
                                        <p:tav tm="0">
                                          <p:val>
                                            <p:fltVal val="0"/>
                                          </p:val>
                                        </p:tav>
                                        <p:tav tm="100000">
                                          <p:val>
                                            <p:strVal val="#ppt_w"/>
                                          </p:val>
                                        </p:tav>
                                      </p:tavLst>
                                    </p:anim>
                                    <p:anim calcmode="lin" valueType="num">
                                      <p:cBhvr>
                                        <p:cTn id="13" dur="250" fill="hold"/>
                                        <p:tgtEl>
                                          <p:spTgt spid="3"/>
                                        </p:tgtEl>
                                        <p:attrNameLst>
                                          <p:attrName>ppt_h</p:attrName>
                                        </p:attrNameLst>
                                      </p:cBhvr>
                                      <p:tavLst>
                                        <p:tav tm="0">
                                          <p:val>
                                            <p:fltVal val="0"/>
                                          </p:val>
                                        </p:tav>
                                        <p:tav tm="100000">
                                          <p:val>
                                            <p:strVal val="#ppt_h"/>
                                          </p:val>
                                        </p:tav>
                                      </p:tavLst>
                                    </p:anim>
                                    <p:animEffect transition="in" filter="fade">
                                      <p:cBhvr>
                                        <p:cTn id="14" dur="250"/>
                                        <p:tgtEl>
                                          <p:spTgt spid="3"/>
                                        </p:tgtEl>
                                      </p:cBhvr>
                                    </p:animEffect>
                                  </p:childTnLst>
                                </p:cTn>
                              </p:par>
                              <p:par>
                                <p:cTn id="15" presetID="6" presetClass="emph" presetSubtype="0" decel="100000" fill="hold" grpId="1" nodeType="withEffect">
                                  <p:stCondLst>
                                    <p:cond delay="600"/>
                                  </p:stCondLst>
                                  <p:childTnLst>
                                    <p:animScale>
                                      <p:cBhvr>
                                        <p:cTn id="16" dur="250" fill="hold"/>
                                        <p:tgtEl>
                                          <p:spTgt spid="3"/>
                                        </p:tgtEl>
                                      </p:cBhvr>
                                      <p:by x="120000" y="120000"/>
                                    </p:animScale>
                                  </p:childTnLst>
                                </p:cTn>
                              </p:par>
                              <p:par>
                                <p:cTn id="17" presetID="6" presetClass="emph" presetSubtype="0" decel="100000" fill="hold" grpId="2" nodeType="withEffect">
                                  <p:stCondLst>
                                    <p:cond delay="800"/>
                                  </p:stCondLst>
                                  <p:childTnLst>
                                    <p:animScale>
                                      <p:cBhvr>
                                        <p:cTn id="18" dur="250" fill="hold"/>
                                        <p:tgtEl>
                                          <p:spTgt spid="3"/>
                                        </p:tgtEl>
                                      </p:cBhvr>
                                      <p:by x="83000" y="83000"/>
                                    </p:animScale>
                                  </p:childTnLst>
                                </p:cTn>
                              </p:par>
                              <p:par>
                                <p:cTn id="19" presetID="53" presetClass="entr" presetSubtype="16" fill="hold" grpId="0" nodeType="withEffect">
                                  <p:stCondLst>
                                    <p:cond delay="6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35" presetClass="path" presetSubtype="0" accel="50000" decel="50000" fill="hold" grpId="1" nodeType="withEffect">
                                  <p:stCondLst>
                                    <p:cond delay="600"/>
                                  </p:stCondLst>
                                  <p:childTnLst>
                                    <p:animMotion origin="layout" path="M -2.70833E-6 1.11022E-16 L 0.31576 1.11022E-16 " pathEditMode="relative" rAng="0" ptsTypes="AA">
                                      <p:cBhvr>
                                        <p:cTn id="25" dur="1000" spd="-100000" fill="hold"/>
                                        <p:tgtEl>
                                          <p:spTgt spid="4"/>
                                        </p:tgtEl>
                                        <p:attrNameLst>
                                          <p:attrName>ppt_x,ppt_y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五年工作的主要体会</a:t>
              </a: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2</a:t>
              </a:r>
              <a:endParaRPr lang="zh-CN" altLang="en-US" sz="2800" b="1" noProof="1">
                <a:solidFill>
                  <a:srgbClr val="C7020C"/>
                </a:solidFill>
                <a:latin typeface="Arial"/>
                <a:ea typeface="微软雅黑"/>
                <a:sym typeface="Arial"/>
              </a:endParaRPr>
            </a:p>
          </p:txBody>
        </p:sp>
      </p:grpSp>
      <p:sp>
        <p:nvSpPr>
          <p:cNvPr id="7" name="文本框 6"/>
          <p:cNvSpPr txBox="1">
            <a:spLocks noChangeArrowheads="1"/>
          </p:cNvSpPr>
          <p:nvPr/>
        </p:nvSpPr>
        <p:spPr bwMode="auto">
          <a:xfrm>
            <a:off x="2991242" y="1409115"/>
            <a:ext cx="8392041" cy="707886"/>
          </a:xfrm>
          <a:prstGeom prst="rect">
            <a:avLst/>
          </a:prstGeom>
          <a:solidFill>
            <a:srgbClr val="C00000"/>
          </a:solid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4000" b="1" dirty="0">
                <a:solidFill>
                  <a:srgbClr val="FFC102"/>
                </a:solidFill>
                <a:latin typeface="Arial" charset="0"/>
                <a:ea typeface="微软雅黑" charset="-122"/>
                <a:sym typeface="Arial" charset="0"/>
              </a:rPr>
              <a:t>人民政协必须格守的根本政治原则：</a:t>
            </a:r>
          </a:p>
        </p:txBody>
      </p:sp>
      <p:sp>
        <p:nvSpPr>
          <p:cNvPr id="8" name="文本框 7"/>
          <p:cNvSpPr txBox="1">
            <a:spLocks noChangeArrowheads="1"/>
          </p:cNvSpPr>
          <p:nvPr/>
        </p:nvSpPr>
        <p:spPr bwMode="auto">
          <a:xfrm>
            <a:off x="2991241" y="2308574"/>
            <a:ext cx="5827236" cy="707886"/>
          </a:xfrm>
          <a:prstGeom prst="rect">
            <a:avLst/>
          </a:prstGeom>
          <a:no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4000" b="1" dirty="0">
                <a:solidFill>
                  <a:srgbClr val="C7020C"/>
                </a:solidFill>
                <a:latin typeface="Arial" charset="0"/>
                <a:ea typeface="微软雅黑" charset="-122"/>
                <a:sym typeface="Arial" charset="0"/>
              </a:rPr>
              <a:t>坚持中国共产党的领导。</a:t>
            </a:r>
          </a:p>
        </p:txBody>
      </p:sp>
      <p:sp>
        <p:nvSpPr>
          <p:cNvPr id="9" name="文本框 8"/>
          <p:cNvSpPr txBox="1">
            <a:spLocks noChangeArrowheads="1"/>
          </p:cNvSpPr>
          <p:nvPr/>
        </p:nvSpPr>
        <p:spPr bwMode="auto">
          <a:xfrm>
            <a:off x="2991241" y="3208033"/>
            <a:ext cx="5314276" cy="707886"/>
          </a:xfrm>
          <a:prstGeom prst="rect">
            <a:avLst/>
          </a:prstGeom>
          <a:solidFill>
            <a:srgbClr val="C7020C"/>
          </a:solid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4000" b="1" dirty="0">
                <a:solidFill>
                  <a:srgbClr val="FFC102"/>
                </a:solidFill>
                <a:latin typeface="Arial" charset="0"/>
                <a:ea typeface="微软雅黑" charset="-122"/>
                <a:sym typeface="Arial" charset="0"/>
              </a:rPr>
              <a:t>人民政协工作的基石：</a:t>
            </a:r>
          </a:p>
        </p:txBody>
      </p:sp>
      <p:sp>
        <p:nvSpPr>
          <p:cNvPr id="10" name="文本框 9"/>
          <p:cNvSpPr txBox="1">
            <a:spLocks noChangeArrowheads="1"/>
          </p:cNvSpPr>
          <p:nvPr/>
        </p:nvSpPr>
        <p:spPr bwMode="auto">
          <a:xfrm>
            <a:off x="2991241" y="4107492"/>
            <a:ext cx="5827236" cy="707886"/>
          </a:xfrm>
          <a:prstGeom prst="rect">
            <a:avLst/>
          </a:prstGeom>
          <a:no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4000" b="1" dirty="0">
                <a:solidFill>
                  <a:srgbClr val="C7020C"/>
                </a:solidFill>
                <a:latin typeface="Arial" charset="0"/>
                <a:ea typeface="微软雅黑" charset="-122"/>
                <a:sym typeface="Arial" charset="0"/>
              </a:rPr>
              <a:t>坚持人民政协性质定位。</a:t>
            </a:r>
          </a:p>
        </p:txBody>
      </p:sp>
    </p:spTree>
    <p:extLst>
      <p:ext uri="{BB962C8B-B14F-4D97-AF65-F5344CB8AC3E}">
        <p14:creationId xmlns:p14="http://schemas.microsoft.com/office/powerpoint/2010/main" val="34786198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par>
                                <p:cTn id="12" presetID="53" presetClass="entr" presetSubtype="16" fill="hold" grpId="0" nodeType="withEffect">
                                  <p:stCondLst>
                                    <p:cond delay="30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par>
                                <p:cTn id="17" presetID="35" presetClass="path" presetSubtype="0" accel="50000" decel="50000" fill="hold" grpId="1" nodeType="withEffect">
                                  <p:stCondLst>
                                    <p:cond delay="300"/>
                                  </p:stCondLst>
                                  <p:childTnLst>
                                    <p:animMotion origin="layout" path="M -3.125E-6 4.07407E-6 L 0.18998 4.07407E-6 " pathEditMode="relative" rAng="0" ptsTypes="AA">
                                      <p:cBhvr>
                                        <p:cTn id="18" dur="1000" spd="-100000" fill="hold"/>
                                        <p:tgtEl>
                                          <p:spTgt spid="7"/>
                                        </p:tgtEl>
                                        <p:attrNameLst>
                                          <p:attrName>ppt_x,ppt_y</p:attrName>
                                        </p:attrNameLst>
                                      </p:cBhvr>
                                      <p:rCtr x="9492" y="0"/>
                                    </p:animMotion>
                                  </p:childTnLst>
                                </p:cTn>
                              </p:par>
                              <p:par>
                                <p:cTn id="19" presetID="53" presetClass="entr" presetSubtype="16" fill="hold" grpId="0" nodeType="withEffect">
                                  <p:stCondLst>
                                    <p:cond delay="3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35" presetClass="path" presetSubtype="0" accel="50000" decel="50000" fill="hold" grpId="1" nodeType="withEffect">
                                  <p:stCondLst>
                                    <p:cond delay="300"/>
                                  </p:stCondLst>
                                  <p:childTnLst>
                                    <p:animMotion origin="layout" path="M -4.79167E-6 -4.44444E-6 L 0.18998 -4.44444E-6 " pathEditMode="relative" rAng="0" ptsTypes="AA">
                                      <p:cBhvr>
                                        <p:cTn id="25" dur="1000" spd="-100000" fill="hold"/>
                                        <p:tgtEl>
                                          <p:spTgt spid="8"/>
                                        </p:tgtEl>
                                        <p:attrNameLst>
                                          <p:attrName>ppt_x,ppt_y</p:attrName>
                                        </p:attrNameLst>
                                      </p:cBhvr>
                                      <p:rCtr x="9492" y="0"/>
                                    </p:animMotion>
                                  </p:childTnLst>
                                </p:cTn>
                              </p:par>
                              <p:par>
                                <p:cTn id="26" presetID="53" presetClass="entr" presetSubtype="16" fill="hold" grpId="0" nodeType="withEffect">
                                  <p:stCondLst>
                                    <p:cond delay="3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par>
                                <p:cTn id="31" presetID="35" presetClass="path" presetSubtype="0" accel="50000" decel="50000" fill="hold" grpId="1" nodeType="withEffect">
                                  <p:stCondLst>
                                    <p:cond delay="300"/>
                                  </p:stCondLst>
                                  <p:childTnLst>
                                    <p:animMotion origin="layout" path="M -1.25E-6 -4.44444E-6 L 0.18998 -4.44444E-6 " pathEditMode="relative" rAng="0" ptsTypes="AA">
                                      <p:cBhvr>
                                        <p:cTn id="32" dur="1000" spd="-100000" fill="hold"/>
                                        <p:tgtEl>
                                          <p:spTgt spid="9"/>
                                        </p:tgtEl>
                                        <p:attrNameLst>
                                          <p:attrName>ppt_x,ppt_y</p:attrName>
                                        </p:attrNameLst>
                                      </p:cBhvr>
                                      <p:rCtr x="9492" y="0"/>
                                    </p:animMotion>
                                  </p:childTnLst>
                                </p:cTn>
                              </p:par>
                              <p:par>
                                <p:cTn id="33" presetID="53" presetClass="entr" presetSubtype="16" fill="hold" grpId="0" nodeType="withEffect">
                                  <p:stCondLst>
                                    <p:cond delay="3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35" presetClass="path" presetSubtype="0" accel="50000" decel="50000" fill="hold" grpId="1" nodeType="withEffect">
                                  <p:stCondLst>
                                    <p:cond delay="300"/>
                                  </p:stCondLst>
                                  <p:childTnLst>
                                    <p:animMotion origin="layout" path="M -4.79167E-6 -2.96296E-6 L 0.18998 -2.96296E-6 " pathEditMode="relative" rAng="0" ptsTypes="AA">
                                      <p:cBhvr>
                                        <p:cTn id="39" dur="1000" spd="-100000" fill="hold"/>
                                        <p:tgtEl>
                                          <p:spTgt spid="10"/>
                                        </p:tgtEl>
                                        <p:attrNameLst>
                                          <p:attrName>ppt_x,ppt_y</p:attrName>
                                        </p:attrNameLst>
                                      </p:cBhvr>
                                      <p:rCtr x="949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p:bldP spid="8" grpId="1"/>
      <p:bldP spid="9" grpId="0" animBg="1"/>
      <p:bldP spid="9" grpId="1" animBg="1"/>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a:t>
              </a:r>
              <a:r>
                <a:rPr lang="zh-CN" altLang="en-US" sz="2400" b="1">
                  <a:solidFill>
                    <a:schemeClr val="bg1"/>
                  </a:solidFill>
                  <a:latin typeface="Arial" charset="0"/>
                  <a:ea typeface="微软雅黑" charset="-122"/>
                  <a:sym typeface="Arial" charset="0"/>
                </a:rPr>
                <a:t>的主要体会</a:t>
              </a:r>
              <a:endParaRPr lang="zh-CN" altLang="en-US" sz="2400" b="1" dirty="0">
                <a:solidFill>
                  <a:schemeClr val="bg1"/>
                </a:solidFill>
                <a:latin typeface="Arial" charset="0"/>
                <a:ea typeface="微软雅黑" charset="-122"/>
                <a:sym typeface="Arial" charset="0"/>
              </a:endParaRP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2</a:t>
              </a:r>
              <a:endParaRPr lang="zh-CN" altLang="en-US" sz="2800" b="1" noProof="1">
                <a:solidFill>
                  <a:srgbClr val="C7020C"/>
                </a:solidFill>
                <a:latin typeface="Arial"/>
                <a:ea typeface="微软雅黑"/>
                <a:sym typeface="Arial"/>
              </a:endParaRPr>
            </a:p>
          </p:txBody>
        </p:sp>
      </p:grpSp>
      <p:sp>
        <p:nvSpPr>
          <p:cNvPr id="6" name="文本框 5"/>
          <p:cNvSpPr txBox="1">
            <a:spLocks noChangeArrowheads="1"/>
          </p:cNvSpPr>
          <p:nvPr/>
        </p:nvSpPr>
        <p:spPr bwMode="auto">
          <a:xfrm>
            <a:off x="2779206" y="1515133"/>
            <a:ext cx="7366119" cy="707886"/>
          </a:xfrm>
          <a:prstGeom prst="rect">
            <a:avLst/>
          </a:prstGeom>
          <a:solidFill>
            <a:srgbClr val="C00000"/>
          </a:solid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4000" b="1" dirty="0">
                <a:solidFill>
                  <a:srgbClr val="FFC102"/>
                </a:solidFill>
                <a:latin typeface="Arial" charset="0"/>
                <a:ea typeface="微软雅黑" charset="-122"/>
                <a:sym typeface="Arial" charset="0"/>
              </a:rPr>
              <a:t>人民政协事业发展的不借动力：</a:t>
            </a:r>
          </a:p>
        </p:txBody>
      </p:sp>
      <p:sp>
        <p:nvSpPr>
          <p:cNvPr id="7" name="文本框 6"/>
          <p:cNvSpPr txBox="1">
            <a:spLocks noChangeArrowheads="1"/>
          </p:cNvSpPr>
          <p:nvPr/>
        </p:nvSpPr>
        <p:spPr bwMode="auto">
          <a:xfrm>
            <a:off x="2647259" y="2414592"/>
            <a:ext cx="8392041" cy="707886"/>
          </a:xfrm>
          <a:prstGeom prst="rect">
            <a:avLst/>
          </a:prstGeom>
          <a:no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4000" b="1">
                <a:solidFill>
                  <a:srgbClr val="C7020C"/>
                </a:solidFill>
                <a:latin typeface="Arial" charset="0"/>
                <a:ea typeface="微软雅黑" charset="-122"/>
                <a:sym typeface="Arial" charset="0"/>
              </a:rPr>
              <a:t>坚持在继承中发展，在发展中创新。</a:t>
            </a:r>
            <a:endParaRPr lang="zh-CN" altLang="en-US" sz="4000" b="1" dirty="0">
              <a:solidFill>
                <a:srgbClr val="C7020C"/>
              </a:solidFill>
              <a:latin typeface="Arial" charset="0"/>
              <a:ea typeface="微软雅黑" charset="-122"/>
              <a:sym typeface="Arial" charset="0"/>
            </a:endParaRPr>
          </a:p>
        </p:txBody>
      </p:sp>
      <p:sp>
        <p:nvSpPr>
          <p:cNvPr id="8" name="文本框 7"/>
          <p:cNvSpPr txBox="1">
            <a:spLocks noChangeArrowheads="1"/>
          </p:cNvSpPr>
          <p:nvPr/>
        </p:nvSpPr>
        <p:spPr bwMode="auto">
          <a:xfrm>
            <a:off x="2779206" y="3314051"/>
            <a:ext cx="8392041" cy="707886"/>
          </a:xfrm>
          <a:prstGeom prst="rect">
            <a:avLst/>
          </a:prstGeom>
          <a:solidFill>
            <a:srgbClr val="C7020C"/>
          </a:solid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4000" b="1">
                <a:solidFill>
                  <a:srgbClr val="FFC102"/>
                </a:solidFill>
                <a:latin typeface="Arial" charset="0"/>
                <a:ea typeface="微软雅黑" charset="-122"/>
                <a:sym typeface="Arial" charset="0"/>
              </a:rPr>
              <a:t>人民政协工作的优势所在和泥所占：</a:t>
            </a:r>
            <a:endParaRPr lang="zh-CN" altLang="en-US" sz="4000" b="1" dirty="0">
              <a:solidFill>
                <a:srgbClr val="FFC102"/>
              </a:solidFill>
              <a:latin typeface="Arial" charset="0"/>
              <a:ea typeface="微软雅黑" charset="-122"/>
              <a:sym typeface="Arial" charset="0"/>
            </a:endParaRPr>
          </a:p>
        </p:txBody>
      </p:sp>
      <p:sp>
        <p:nvSpPr>
          <p:cNvPr id="9" name="文本框 8"/>
          <p:cNvSpPr txBox="1">
            <a:spLocks noChangeArrowheads="1"/>
          </p:cNvSpPr>
          <p:nvPr/>
        </p:nvSpPr>
        <p:spPr bwMode="auto">
          <a:xfrm>
            <a:off x="2779206" y="4213510"/>
            <a:ext cx="5827236" cy="707886"/>
          </a:xfrm>
          <a:prstGeom prst="rect">
            <a:avLst/>
          </a:prstGeom>
          <a:noFill/>
          <a:ln>
            <a:noFill/>
          </a:ln>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4000" b="1" dirty="0">
                <a:solidFill>
                  <a:srgbClr val="C7020C"/>
                </a:solidFill>
                <a:latin typeface="Arial" charset="0"/>
                <a:ea typeface="微软雅黑" charset="-122"/>
                <a:sym typeface="Arial" charset="0"/>
              </a:rPr>
              <a:t>坚持发挥政协委员主题。</a:t>
            </a:r>
          </a:p>
        </p:txBody>
      </p:sp>
    </p:spTree>
    <p:extLst>
      <p:ext uri="{BB962C8B-B14F-4D97-AF65-F5344CB8AC3E}">
        <p14:creationId xmlns:p14="http://schemas.microsoft.com/office/powerpoint/2010/main" val="9661941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par>
                                <p:cTn id="12" presetID="53" presetClass="entr" presetSubtype="16" fill="hold" grpId="0" nodeType="withEffect">
                                  <p:stCondLst>
                                    <p:cond delay="30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par>
                                <p:cTn id="17" presetID="35" presetClass="path" presetSubtype="0" accel="50000" decel="50000" fill="hold" grpId="1" nodeType="withEffect">
                                  <p:stCondLst>
                                    <p:cond delay="300"/>
                                  </p:stCondLst>
                                  <p:childTnLst>
                                    <p:animMotion origin="layout" path="M 1.875E-6 -3.7037E-6 L 0.18997 -3.7037E-6 " pathEditMode="relative" rAng="0" ptsTypes="AA">
                                      <p:cBhvr>
                                        <p:cTn id="18" dur="1000" spd="-100000" fill="hold"/>
                                        <p:tgtEl>
                                          <p:spTgt spid="6"/>
                                        </p:tgtEl>
                                        <p:attrNameLst>
                                          <p:attrName>ppt_x,ppt_y</p:attrName>
                                        </p:attrNameLst>
                                      </p:cBhvr>
                                      <p:rCtr x="9492" y="0"/>
                                    </p:animMotion>
                                  </p:childTnLst>
                                </p:cTn>
                              </p:par>
                              <p:par>
                                <p:cTn id="19" presetID="53" presetClass="entr" presetSubtype="16" fill="hold" grpId="0" nodeType="withEffect">
                                  <p:stCondLst>
                                    <p:cond delay="3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35" presetClass="path" presetSubtype="0" accel="50000" decel="50000" fill="hold" grpId="1" nodeType="withEffect">
                                  <p:stCondLst>
                                    <p:cond delay="300"/>
                                  </p:stCondLst>
                                  <p:childTnLst>
                                    <p:animMotion origin="layout" path="M 1.875E-6 -3.7037E-6 L 0.18997 -3.7037E-6 " pathEditMode="relative" rAng="0" ptsTypes="AA">
                                      <p:cBhvr>
                                        <p:cTn id="25" dur="1000" spd="-100000" fill="hold"/>
                                        <p:tgtEl>
                                          <p:spTgt spid="7"/>
                                        </p:tgtEl>
                                        <p:attrNameLst>
                                          <p:attrName>ppt_x,ppt_y</p:attrName>
                                        </p:attrNameLst>
                                      </p:cBhvr>
                                      <p:rCtr x="9492" y="0"/>
                                    </p:animMotion>
                                  </p:childTnLst>
                                </p:cTn>
                              </p:par>
                              <p:par>
                                <p:cTn id="26" presetID="53" presetClass="entr" presetSubtype="16"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35" presetClass="path" presetSubtype="0" accel="50000" decel="50000" fill="hold" grpId="1" nodeType="withEffect">
                                  <p:stCondLst>
                                    <p:cond delay="300"/>
                                  </p:stCondLst>
                                  <p:childTnLst>
                                    <p:animMotion origin="layout" path="M 4.58333E-6 -3.7037E-6 L 0.18997 -3.7037E-6 " pathEditMode="relative" rAng="0" ptsTypes="AA">
                                      <p:cBhvr>
                                        <p:cTn id="32" dur="1000" spd="-100000" fill="hold"/>
                                        <p:tgtEl>
                                          <p:spTgt spid="8"/>
                                        </p:tgtEl>
                                        <p:attrNameLst>
                                          <p:attrName>ppt_x,ppt_y</p:attrName>
                                        </p:attrNameLst>
                                      </p:cBhvr>
                                      <p:rCtr x="9492" y="0"/>
                                    </p:animMotion>
                                  </p:childTnLst>
                                </p:cTn>
                              </p:par>
                              <p:par>
                                <p:cTn id="33" presetID="53" presetClass="entr" presetSubtype="16" fill="hold" grpId="0" nodeType="withEffect">
                                  <p:stCondLst>
                                    <p:cond delay="3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35" presetClass="path" presetSubtype="0" accel="50000" decel="50000" fill="hold" grpId="1" nodeType="withEffect">
                                  <p:stCondLst>
                                    <p:cond delay="300"/>
                                  </p:stCondLst>
                                  <p:childTnLst>
                                    <p:animMotion origin="layout" path="M 2.91667E-6 -2.22222E-6 L 0.18997 -2.22222E-6 " pathEditMode="relative" rAng="0" ptsTypes="AA">
                                      <p:cBhvr>
                                        <p:cTn id="39" dur="1000" spd="-100000" fill="hold"/>
                                        <p:tgtEl>
                                          <p:spTgt spid="9"/>
                                        </p:tgtEl>
                                        <p:attrNameLst>
                                          <p:attrName>ppt_x,ppt_y</p:attrName>
                                        </p:attrNameLst>
                                      </p:cBhvr>
                                      <p:rCtr x="949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7" grpId="1"/>
      <p:bldP spid="8" grpId="0" animBg="1"/>
      <p:bldP spid="8" grpId="1" animBg="1"/>
      <p:bldP spid="9" grpId="0"/>
      <p:bldP spid="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a:t>
              </a:r>
              <a:r>
                <a:rPr lang="zh-CN" altLang="en-US" sz="2400" b="1">
                  <a:solidFill>
                    <a:schemeClr val="bg1"/>
                  </a:solidFill>
                  <a:latin typeface="Arial" charset="0"/>
                  <a:ea typeface="微软雅黑" charset="-122"/>
                  <a:sym typeface="Arial" charset="0"/>
                </a:rPr>
                <a:t>的主要体会</a:t>
              </a:r>
              <a:endParaRPr lang="zh-CN" altLang="en-US" sz="2400" b="1" dirty="0">
                <a:solidFill>
                  <a:schemeClr val="bg1"/>
                </a:solidFill>
                <a:latin typeface="Arial" charset="0"/>
                <a:ea typeface="微软雅黑" charset="-122"/>
                <a:sym typeface="Arial" charset="0"/>
              </a:endParaRP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2</a:t>
              </a:r>
              <a:endParaRPr lang="zh-CN" altLang="en-US" sz="2800" b="1" noProof="1">
                <a:solidFill>
                  <a:srgbClr val="C7020C"/>
                </a:solidFill>
                <a:latin typeface="Arial"/>
                <a:ea typeface="微软雅黑"/>
                <a:sym typeface="Arial"/>
              </a:endParaRPr>
            </a:p>
          </p:txBody>
        </p:sp>
      </p:grpSp>
      <p:sp>
        <p:nvSpPr>
          <p:cNvPr id="7" name="圆角矩形 6"/>
          <p:cNvSpPr/>
          <p:nvPr/>
        </p:nvSpPr>
        <p:spPr>
          <a:xfrm>
            <a:off x="1988293" y="1126435"/>
            <a:ext cx="9342782" cy="887896"/>
          </a:xfrm>
          <a:prstGeom prst="round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C102"/>
                </a:solidFill>
                <a:latin typeface="Microsoft YaHei" charset="-122"/>
                <a:ea typeface="Microsoft YaHei" charset="-122"/>
                <a:cs typeface="Microsoft YaHei" charset="-122"/>
              </a:rPr>
              <a:t>坚持团结和民主两大主题是人民政协组织的本质要求和标志性特征</a:t>
            </a:r>
            <a:endParaRPr kumimoji="1" lang="zh-CN" altLang="en-US" sz="2400" b="1" dirty="0">
              <a:solidFill>
                <a:srgbClr val="FFC102"/>
              </a:solidFill>
              <a:latin typeface="Microsoft YaHei" charset="-122"/>
              <a:ea typeface="Microsoft YaHei" charset="-122"/>
              <a:cs typeface="Microsoft YaHei"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04388" y="2199261"/>
            <a:ext cx="1033203" cy="835614"/>
          </a:xfrm>
          <a:prstGeom prst="rect">
            <a:avLst/>
          </a:prstGeom>
        </p:spPr>
      </p:pic>
      <p:sp>
        <p:nvSpPr>
          <p:cNvPr id="9" name="圆角矩形 8"/>
          <p:cNvSpPr/>
          <p:nvPr/>
        </p:nvSpPr>
        <p:spPr>
          <a:xfrm>
            <a:off x="3296617" y="2146979"/>
            <a:ext cx="8325308" cy="88789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C00000"/>
                </a:solidFill>
                <a:latin typeface="Microsoft YaHei" charset="-122"/>
                <a:ea typeface="Microsoft YaHei" charset="-122"/>
                <a:cs typeface="Microsoft YaHei" charset="-122"/>
              </a:rPr>
              <a:t>要高举爱国主义、社会主义旗帜</a:t>
            </a:r>
            <a:endParaRPr kumimoji="1" lang="zh-CN" altLang="en-US" sz="2400" b="1" dirty="0">
              <a:solidFill>
                <a:srgbClr val="C00000"/>
              </a:solidFill>
              <a:latin typeface="Microsoft YaHei" charset="-122"/>
              <a:ea typeface="Microsoft YaHei" charset="-122"/>
              <a:cs typeface="Microsoft YaHei"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04388" y="3272087"/>
            <a:ext cx="1033203" cy="835614"/>
          </a:xfrm>
          <a:prstGeom prst="rect">
            <a:avLst/>
          </a:prstGeom>
        </p:spPr>
      </p:pic>
      <p:sp>
        <p:nvSpPr>
          <p:cNvPr id="11" name="圆角矩形 10"/>
          <p:cNvSpPr/>
          <p:nvPr/>
        </p:nvSpPr>
        <p:spPr>
          <a:xfrm>
            <a:off x="3296617" y="3219805"/>
            <a:ext cx="4946235" cy="88789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rgbClr val="C00000"/>
                </a:solidFill>
                <a:latin typeface="Microsoft YaHei" charset="-122"/>
                <a:ea typeface="Microsoft YaHei" charset="-122"/>
                <a:cs typeface="Microsoft YaHei" charset="-122"/>
              </a:rPr>
              <a:t>要不网老朋友、结交新朋友，多交挚友和净友</a:t>
            </a:r>
            <a:r>
              <a:rPr kumimoji="1" lang="zh-CN" altLang="en-US" sz="2000" b="1" dirty="0">
                <a:solidFill>
                  <a:srgbClr val="C00000"/>
                </a:solidFill>
                <a:latin typeface="Microsoft YaHei" charset="-122"/>
                <a:ea typeface="Microsoft YaHei" charset="-122"/>
                <a:cs typeface="Microsoft YaHei" charset="-122"/>
              </a:rPr>
              <a:t>把更多的人团结在中国共产党周围</a:t>
            </a: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8165" y="4397195"/>
            <a:ext cx="1033203" cy="835614"/>
          </a:xfrm>
          <a:prstGeom prst="rect">
            <a:avLst/>
          </a:prstGeom>
        </p:spPr>
      </p:pic>
      <p:sp>
        <p:nvSpPr>
          <p:cNvPr id="15" name="圆角矩形 14"/>
          <p:cNvSpPr/>
          <p:nvPr/>
        </p:nvSpPr>
        <p:spPr>
          <a:xfrm>
            <a:off x="3340394" y="4344913"/>
            <a:ext cx="4902458" cy="88789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rgbClr val="C00000"/>
                </a:solidFill>
                <a:latin typeface="Microsoft YaHei" charset="-122"/>
                <a:ea typeface="Microsoft YaHei" charset="-122"/>
                <a:cs typeface="Microsoft YaHei" charset="-122"/>
              </a:rPr>
              <a:t>要充分发挥人民政协作为社会主义协商民主的重要渠道和专门协商机构作用</a:t>
            </a:r>
            <a:endParaRPr kumimoji="1" lang="zh-CN" altLang="en-US" sz="2000" b="1" dirty="0">
              <a:solidFill>
                <a:srgbClr val="C00000"/>
              </a:solidFill>
              <a:latin typeface="Microsoft YaHei" charset="-122"/>
              <a:ea typeface="Microsoft YaHei" charset="-122"/>
              <a:cs typeface="Microsoft YaHei" charset="-122"/>
            </a:endParaRPr>
          </a:p>
        </p:txBody>
      </p:sp>
      <p:pic>
        <p:nvPicPr>
          <p:cNvPr id="16" name="图片 15"/>
          <p:cNvPicPr>
            <a:picLocks noChangeAspect="1"/>
          </p:cNvPicPr>
          <p:nvPr/>
        </p:nvPicPr>
        <p:blipFill rotWithShape="1">
          <a:blip r:embed="rId3"/>
          <a:srcRect l="66692" t="5976" r="2221" b="28506"/>
          <a:stretch/>
        </p:blipFill>
        <p:spPr>
          <a:xfrm>
            <a:off x="8401878" y="2325111"/>
            <a:ext cx="3261400" cy="3033548"/>
          </a:xfrm>
          <a:prstGeom prst="rect">
            <a:avLst/>
          </a:prstGeom>
        </p:spPr>
      </p:pic>
    </p:spTree>
    <p:extLst>
      <p:ext uri="{BB962C8B-B14F-4D97-AF65-F5344CB8AC3E}">
        <p14:creationId xmlns:p14="http://schemas.microsoft.com/office/powerpoint/2010/main" val="9283929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dissolve">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1"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a:t>
              </a:r>
              <a:r>
                <a:rPr lang="zh-CN" altLang="en-US" sz="2400" b="1">
                  <a:solidFill>
                    <a:schemeClr val="bg1"/>
                  </a:solidFill>
                  <a:latin typeface="Arial" charset="0"/>
                  <a:ea typeface="微软雅黑" charset="-122"/>
                  <a:sym typeface="Arial" charset="0"/>
                </a:rPr>
                <a:t>的主要体会</a:t>
              </a:r>
              <a:endParaRPr lang="zh-CN" altLang="en-US" sz="2400" b="1" dirty="0">
                <a:solidFill>
                  <a:schemeClr val="bg1"/>
                </a:solidFill>
                <a:latin typeface="Arial" charset="0"/>
                <a:ea typeface="微软雅黑" charset="-122"/>
                <a:sym typeface="Arial" charset="0"/>
              </a:endParaRP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2</a:t>
              </a:r>
              <a:endParaRPr lang="zh-CN" altLang="en-US" sz="2800" b="1" noProof="1">
                <a:solidFill>
                  <a:srgbClr val="C7020C"/>
                </a:solidFill>
                <a:latin typeface="Arial"/>
                <a:ea typeface="微软雅黑"/>
                <a:sym typeface="Arial"/>
              </a:endParaRPr>
            </a:p>
          </p:txBody>
        </p:sp>
      </p:grpSp>
      <p:sp>
        <p:nvSpPr>
          <p:cNvPr id="7" name="圆角矩形 6">
            <a:extLst>
              <a:ext uri="{FF2B5EF4-FFF2-40B4-BE49-F238E27FC236}">
                <a16:creationId xmlns:a16="http://schemas.microsoft.com/office/drawing/2014/main" id="{62E6587A-92FB-4DC6-9A2B-A3737A5C3F85}"/>
              </a:ext>
            </a:extLst>
          </p:cNvPr>
          <p:cNvSpPr/>
          <p:nvPr/>
        </p:nvSpPr>
        <p:spPr>
          <a:xfrm>
            <a:off x="5315089" y="1175997"/>
            <a:ext cx="3298824" cy="1276350"/>
          </a:xfrm>
          <a:prstGeom prst="roundRect">
            <a:avLst/>
          </a:prstGeom>
          <a:noFill/>
          <a:ln w="19050">
            <a:solidFill>
              <a:srgbClr val="C702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rgbClr val="C7020C"/>
              </a:solidFill>
              <a:latin typeface="Arial"/>
              <a:ea typeface="微软雅黑"/>
              <a:sym typeface="Arial"/>
            </a:endParaRPr>
          </a:p>
        </p:txBody>
      </p:sp>
      <p:sp>
        <p:nvSpPr>
          <p:cNvPr id="8" name="矩形 7"/>
          <p:cNvSpPr>
            <a:spLocks noChangeArrowheads="1"/>
          </p:cNvSpPr>
          <p:nvPr/>
        </p:nvSpPr>
        <p:spPr bwMode="auto">
          <a:xfrm>
            <a:off x="5418276" y="1398247"/>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rgbClr val="C7020C"/>
                </a:solidFill>
                <a:latin typeface="Arial" charset="0"/>
                <a:ea typeface="微软雅黑" charset="-122"/>
                <a:sym typeface="Arial" charset="0"/>
              </a:rPr>
              <a:t>坚持中国共产党的领导</a:t>
            </a:r>
          </a:p>
        </p:txBody>
      </p:sp>
      <p:sp>
        <p:nvSpPr>
          <p:cNvPr id="9" name="Freeform 5">
            <a:extLst>
              <a:ext uri="{FF2B5EF4-FFF2-40B4-BE49-F238E27FC236}">
                <a16:creationId xmlns:a16="http://schemas.microsoft.com/office/drawing/2014/main" id="{17497520-D150-45CE-8997-520F3EFE5ED1}"/>
              </a:ext>
            </a:extLst>
          </p:cNvPr>
          <p:cNvSpPr/>
          <p:nvPr/>
        </p:nvSpPr>
        <p:spPr bwMode="auto">
          <a:xfrm>
            <a:off x="2538275" y="2164529"/>
            <a:ext cx="2379455" cy="266796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rgbClr val="C7020C"/>
          </a:soli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prstClr val="white"/>
              </a:solidFill>
              <a:latin typeface="Arial"/>
              <a:ea typeface="微软雅黑"/>
              <a:sym typeface="Arial"/>
            </a:endParaRPr>
          </a:p>
        </p:txBody>
      </p:sp>
      <p:sp>
        <p:nvSpPr>
          <p:cNvPr id="10" name="矩形 9">
            <a:extLst>
              <a:ext uri="{FF2B5EF4-FFF2-40B4-BE49-F238E27FC236}">
                <a16:creationId xmlns:a16="http://schemas.microsoft.com/office/drawing/2014/main" id="{718A5A9E-864F-44DC-8C1D-D82B90A8036D}"/>
              </a:ext>
            </a:extLst>
          </p:cNvPr>
          <p:cNvSpPr/>
          <p:nvPr/>
        </p:nvSpPr>
        <p:spPr>
          <a:xfrm>
            <a:off x="2584101" y="3426873"/>
            <a:ext cx="2287802" cy="646331"/>
          </a:xfrm>
          <a:prstGeom prst="rect">
            <a:avLst/>
          </a:prstGeom>
          <a:noFill/>
          <a:effectLst/>
        </p:spPr>
        <p:txBody>
          <a:bodyPr>
            <a:spAutoFit/>
          </a:bodyPr>
          <a:lstStyle/>
          <a:p>
            <a:pPr algn="ctr" eaLnBrk="1" fontAlgn="auto" hangingPunct="1">
              <a:buFont typeface="Arial" panose="020B0604020202020204" pitchFamily="34" charset="0"/>
              <a:buNone/>
              <a:defRPr/>
            </a:pPr>
            <a:r>
              <a:rPr lang="zh-CN" altLang="en-US" sz="3600" b="1" noProof="1">
                <a:solidFill>
                  <a:schemeClr val="bg1"/>
                </a:solidFill>
                <a:effectLst>
                  <a:outerShdw blurRad="152400" dist="152400" dir="2700000" algn="tl" rotWithShape="0">
                    <a:prstClr val="black">
                      <a:alpha val="60000"/>
                    </a:prstClr>
                  </a:outerShdw>
                </a:effectLst>
                <a:latin typeface="Arial"/>
                <a:ea typeface="微软雅黑"/>
                <a:sym typeface="Arial"/>
              </a:rPr>
              <a:t>六个坚持</a:t>
            </a:r>
          </a:p>
        </p:txBody>
      </p:sp>
      <p:pic>
        <p:nvPicPr>
          <p:cNvPr id="11"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4603" y="2518811"/>
            <a:ext cx="10668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圆角矩形 11">
            <a:extLst>
              <a:ext uri="{FF2B5EF4-FFF2-40B4-BE49-F238E27FC236}">
                <a16:creationId xmlns:a16="http://schemas.microsoft.com/office/drawing/2014/main" id="{62E6587A-92FB-4DC6-9A2B-A3737A5C3F85}"/>
              </a:ext>
            </a:extLst>
          </p:cNvPr>
          <p:cNvSpPr/>
          <p:nvPr/>
        </p:nvSpPr>
        <p:spPr>
          <a:xfrm>
            <a:off x="8717100" y="1175997"/>
            <a:ext cx="3298824" cy="1276350"/>
          </a:xfrm>
          <a:prstGeom prst="roundRect">
            <a:avLst/>
          </a:prstGeom>
          <a:noFill/>
          <a:ln w="19050">
            <a:solidFill>
              <a:srgbClr val="C702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rgbClr val="C7020C"/>
              </a:solidFill>
              <a:latin typeface="Arial"/>
              <a:ea typeface="微软雅黑"/>
              <a:sym typeface="Arial"/>
            </a:endParaRPr>
          </a:p>
        </p:txBody>
      </p:sp>
      <p:sp>
        <p:nvSpPr>
          <p:cNvPr id="13" name="矩形 12"/>
          <p:cNvSpPr>
            <a:spLocks noChangeArrowheads="1"/>
          </p:cNvSpPr>
          <p:nvPr/>
        </p:nvSpPr>
        <p:spPr bwMode="auto">
          <a:xfrm>
            <a:off x="8820287" y="1398247"/>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rgbClr val="C7020C"/>
                </a:solidFill>
                <a:latin typeface="Arial" charset="0"/>
                <a:ea typeface="微软雅黑" charset="-122"/>
                <a:sym typeface="Arial" charset="0"/>
              </a:rPr>
              <a:t>坚持人民政协性质定位</a:t>
            </a:r>
          </a:p>
        </p:txBody>
      </p:sp>
      <p:sp>
        <p:nvSpPr>
          <p:cNvPr id="14" name="圆角矩形 13">
            <a:extLst>
              <a:ext uri="{FF2B5EF4-FFF2-40B4-BE49-F238E27FC236}">
                <a16:creationId xmlns:a16="http://schemas.microsoft.com/office/drawing/2014/main" id="{62E6587A-92FB-4DC6-9A2B-A3737A5C3F85}"/>
              </a:ext>
            </a:extLst>
          </p:cNvPr>
          <p:cNvSpPr/>
          <p:nvPr/>
        </p:nvSpPr>
        <p:spPr>
          <a:xfrm>
            <a:off x="5315089" y="2674597"/>
            <a:ext cx="3298824" cy="1276350"/>
          </a:xfrm>
          <a:prstGeom prst="roundRect">
            <a:avLst/>
          </a:prstGeom>
          <a:noFill/>
          <a:ln w="19050">
            <a:solidFill>
              <a:srgbClr val="C702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rgbClr val="C7020C"/>
              </a:solidFill>
              <a:latin typeface="Arial"/>
              <a:ea typeface="微软雅黑"/>
              <a:sym typeface="Arial"/>
            </a:endParaRPr>
          </a:p>
        </p:txBody>
      </p:sp>
      <p:sp>
        <p:nvSpPr>
          <p:cNvPr id="15" name="矩形 14"/>
          <p:cNvSpPr>
            <a:spLocks noChangeArrowheads="1"/>
          </p:cNvSpPr>
          <p:nvPr/>
        </p:nvSpPr>
        <p:spPr bwMode="auto">
          <a:xfrm>
            <a:off x="5418276" y="2896847"/>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rgbClr val="C7020C"/>
                </a:solidFill>
                <a:latin typeface="Arial" charset="0"/>
                <a:ea typeface="微软雅黑" charset="-122"/>
                <a:sym typeface="Arial" charset="0"/>
              </a:rPr>
              <a:t>坚持围绕中心、服务大局</a:t>
            </a:r>
          </a:p>
        </p:txBody>
      </p:sp>
      <p:sp>
        <p:nvSpPr>
          <p:cNvPr id="16" name="圆角矩形 15">
            <a:extLst>
              <a:ext uri="{FF2B5EF4-FFF2-40B4-BE49-F238E27FC236}">
                <a16:creationId xmlns:a16="http://schemas.microsoft.com/office/drawing/2014/main" id="{62E6587A-92FB-4DC6-9A2B-A3737A5C3F85}"/>
              </a:ext>
            </a:extLst>
          </p:cNvPr>
          <p:cNvSpPr/>
          <p:nvPr/>
        </p:nvSpPr>
        <p:spPr>
          <a:xfrm>
            <a:off x="8717100" y="2674597"/>
            <a:ext cx="3298824" cy="1276350"/>
          </a:xfrm>
          <a:prstGeom prst="roundRect">
            <a:avLst/>
          </a:prstGeom>
          <a:noFill/>
          <a:ln w="19050">
            <a:solidFill>
              <a:srgbClr val="C702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rgbClr val="C7020C"/>
              </a:solidFill>
              <a:latin typeface="Arial"/>
              <a:ea typeface="微软雅黑"/>
              <a:sym typeface="Arial"/>
            </a:endParaRPr>
          </a:p>
        </p:txBody>
      </p:sp>
      <p:sp>
        <p:nvSpPr>
          <p:cNvPr id="17" name="矩形 16"/>
          <p:cNvSpPr>
            <a:spLocks noChangeArrowheads="1"/>
          </p:cNvSpPr>
          <p:nvPr/>
        </p:nvSpPr>
        <p:spPr bwMode="auto">
          <a:xfrm>
            <a:off x="8820287" y="2896847"/>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rgbClr val="C7020C"/>
                </a:solidFill>
                <a:latin typeface="Arial" charset="0"/>
                <a:ea typeface="微软雅黑" charset="-122"/>
                <a:sym typeface="Arial" charset="0"/>
              </a:rPr>
              <a:t>坚持团结和民主两大主题</a:t>
            </a:r>
          </a:p>
        </p:txBody>
      </p:sp>
      <p:sp>
        <p:nvSpPr>
          <p:cNvPr id="18" name="圆角矩形 17">
            <a:extLst>
              <a:ext uri="{FF2B5EF4-FFF2-40B4-BE49-F238E27FC236}">
                <a16:creationId xmlns:a16="http://schemas.microsoft.com/office/drawing/2014/main" id="{62E6587A-92FB-4DC6-9A2B-A3737A5C3F85}"/>
              </a:ext>
            </a:extLst>
          </p:cNvPr>
          <p:cNvSpPr/>
          <p:nvPr/>
        </p:nvSpPr>
        <p:spPr>
          <a:xfrm>
            <a:off x="5315089" y="4073204"/>
            <a:ext cx="3298824" cy="1276350"/>
          </a:xfrm>
          <a:prstGeom prst="roundRect">
            <a:avLst/>
          </a:prstGeom>
          <a:noFill/>
          <a:ln w="19050">
            <a:solidFill>
              <a:srgbClr val="C702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rgbClr val="C7020C"/>
              </a:solidFill>
              <a:latin typeface="Arial"/>
              <a:ea typeface="微软雅黑"/>
              <a:sym typeface="Arial"/>
            </a:endParaRPr>
          </a:p>
        </p:txBody>
      </p:sp>
      <p:sp>
        <p:nvSpPr>
          <p:cNvPr id="19" name="矩形 18"/>
          <p:cNvSpPr>
            <a:spLocks noChangeArrowheads="1"/>
          </p:cNvSpPr>
          <p:nvPr/>
        </p:nvSpPr>
        <p:spPr bwMode="auto">
          <a:xfrm>
            <a:off x="5418276" y="4295454"/>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rgbClr val="C7020C"/>
                </a:solidFill>
                <a:latin typeface="Arial" charset="0"/>
                <a:ea typeface="微软雅黑" charset="-122"/>
                <a:sym typeface="Arial" charset="0"/>
              </a:rPr>
              <a:t>坚持在继承中发展、在发展中创新</a:t>
            </a:r>
          </a:p>
        </p:txBody>
      </p:sp>
      <p:sp>
        <p:nvSpPr>
          <p:cNvPr id="20" name="圆角矩形 19">
            <a:extLst>
              <a:ext uri="{FF2B5EF4-FFF2-40B4-BE49-F238E27FC236}">
                <a16:creationId xmlns:a16="http://schemas.microsoft.com/office/drawing/2014/main" id="{62E6587A-92FB-4DC6-9A2B-A3737A5C3F85}"/>
              </a:ext>
            </a:extLst>
          </p:cNvPr>
          <p:cNvSpPr/>
          <p:nvPr/>
        </p:nvSpPr>
        <p:spPr>
          <a:xfrm>
            <a:off x="8717100" y="4073204"/>
            <a:ext cx="3298824" cy="1276350"/>
          </a:xfrm>
          <a:prstGeom prst="roundRect">
            <a:avLst/>
          </a:prstGeom>
          <a:noFill/>
          <a:ln w="19050">
            <a:solidFill>
              <a:srgbClr val="C702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rgbClr val="C7020C"/>
              </a:solidFill>
              <a:latin typeface="Arial"/>
              <a:ea typeface="微软雅黑"/>
              <a:sym typeface="Arial"/>
            </a:endParaRPr>
          </a:p>
        </p:txBody>
      </p:sp>
      <p:sp>
        <p:nvSpPr>
          <p:cNvPr id="21" name="矩形 20"/>
          <p:cNvSpPr>
            <a:spLocks noChangeArrowheads="1"/>
          </p:cNvSpPr>
          <p:nvPr/>
        </p:nvSpPr>
        <p:spPr bwMode="auto">
          <a:xfrm>
            <a:off x="8820287" y="4295454"/>
            <a:ext cx="30924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b="1" dirty="0">
                <a:solidFill>
                  <a:srgbClr val="C7020C"/>
                </a:solidFill>
                <a:latin typeface="Arial" charset="0"/>
                <a:ea typeface="微软雅黑" charset="-122"/>
                <a:sym typeface="Arial" charset="0"/>
              </a:rPr>
              <a:t>坚持发展政协委员主题作用</a:t>
            </a:r>
          </a:p>
        </p:txBody>
      </p:sp>
    </p:spTree>
    <p:extLst>
      <p:ext uri="{BB962C8B-B14F-4D97-AF65-F5344CB8AC3E}">
        <p14:creationId xmlns:p14="http://schemas.microsoft.com/office/powerpoint/2010/main" val="25979747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250" fill="hold"/>
                                        <p:tgtEl>
                                          <p:spTgt spid="9"/>
                                        </p:tgtEl>
                                        <p:attrNameLst>
                                          <p:attrName>ppt_w</p:attrName>
                                        </p:attrNameLst>
                                      </p:cBhvr>
                                      <p:tavLst>
                                        <p:tav tm="0">
                                          <p:val>
                                            <p:fltVal val="0"/>
                                          </p:val>
                                        </p:tav>
                                        <p:tav tm="100000">
                                          <p:val>
                                            <p:strVal val="#ppt_w"/>
                                          </p:val>
                                        </p:tav>
                                      </p:tavLst>
                                    </p:anim>
                                    <p:anim calcmode="lin" valueType="num">
                                      <p:cBhvr>
                                        <p:cTn id="16" dur="250" fill="hold"/>
                                        <p:tgtEl>
                                          <p:spTgt spid="9"/>
                                        </p:tgtEl>
                                        <p:attrNameLst>
                                          <p:attrName>ppt_h</p:attrName>
                                        </p:attrNameLst>
                                      </p:cBhvr>
                                      <p:tavLst>
                                        <p:tav tm="0">
                                          <p:val>
                                            <p:fltVal val="0"/>
                                          </p:val>
                                        </p:tav>
                                        <p:tav tm="100000">
                                          <p:val>
                                            <p:strVal val="#ppt_h"/>
                                          </p:val>
                                        </p:tav>
                                      </p:tavLst>
                                    </p:anim>
                                    <p:animEffect transition="in" filter="fade">
                                      <p:cBhvr>
                                        <p:cTn id="17" dur="250"/>
                                        <p:tgtEl>
                                          <p:spTgt spid="9"/>
                                        </p:tgtEl>
                                      </p:cBhvr>
                                    </p:animEffect>
                                  </p:childTnLst>
                                </p:cTn>
                              </p:par>
                              <p:par>
                                <p:cTn id="18" presetID="6" presetClass="emph" presetSubtype="0" decel="100000" fill="hold" nodeType="withEffect">
                                  <p:stCondLst>
                                    <p:cond delay="200"/>
                                  </p:stCondLst>
                                  <p:childTnLst>
                                    <p:animScale>
                                      <p:cBhvr>
                                        <p:cTn id="19" dur="250" fill="hold"/>
                                        <p:tgtEl>
                                          <p:spTgt spid="9"/>
                                        </p:tgtEl>
                                      </p:cBhvr>
                                      <p:by x="120000" y="120000"/>
                                    </p:animScale>
                                  </p:childTnLst>
                                </p:cTn>
                              </p:par>
                              <p:par>
                                <p:cTn id="20" presetID="6" presetClass="emph" presetSubtype="0" decel="100000" fill="hold" nodeType="withEffect">
                                  <p:stCondLst>
                                    <p:cond delay="400"/>
                                  </p:stCondLst>
                                  <p:childTnLst>
                                    <p:animScale>
                                      <p:cBhvr>
                                        <p:cTn id="21" dur="250" fill="hold"/>
                                        <p:tgtEl>
                                          <p:spTgt spid="9"/>
                                        </p:tgtEl>
                                      </p:cBhvr>
                                      <p:by x="83000" y="83000"/>
                                    </p:animScale>
                                  </p:childTnLst>
                                </p:cTn>
                              </p:par>
                              <p:par>
                                <p:cTn id="22" presetID="53" presetClass="entr" presetSubtype="16" fill="hold" nodeType="withEffect">
                                  <p:stCondLst>
                                    <p:cond delay="4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250" fill="hold"/>
                                        <p:tgtEl>
                                          <p:spTgt spid="11"/>
                                        </p:tgtEl>
                                        <p:attrNameLst>
                                          <p:attrName>ppt_w</p:attrName>
                                        </p:attrNameLst>
                                      </p:cBhvr>
                                      <p:tavLst>
                                        <p:tav tm="0">
                                          <p:val>
                                            <p:fltVal val="0"/>
                                          </p:val>
                                        </p:tav>
                                        <p:tav tm="100000">
                                          <p:val>
                                            <p:strVal val="#ppt_w"/>
                                          </p:val>
                                        </p:tav>
                                      </p:tavLst>
                                    </p:anim>
                                    <p:anim calcmode="lin" valueType="num">
                                      <p:cBhvr>
                                        <p:cTn id="25" dur="250" fill="hold"/>
                                        <p:tgtEl>
                                          <p:spTgt spid="11"/>
                                        </p:tgtEl>
                                        <p:attrNameLst>
                                          <p:attrName>ppt_h</p:attrName>
                                        </p:attrNameLst>
                                      </p:cBhvr>
                                      <p:tavLst>
                                        <p:tav tm="0">
                                          <p:val>
                                            <p:fltVal val="0"/>
                                          </p:val>
                                        </p:tav>
                                        <p:tav tm="100000">
                                          <p:val>
                                            <p:strVal val="#ppt_h"/>
                                          </p:val>
                                        </p:tav>
                                      </p:tavLst>
                                    </p:anim>
                                    <p:animEffect transition="in" filter="fade">
                                      <p:cBhvr>
                                        <p:cTn id="26" dur="250"/>
                                        <p:tgtEl>
                                          <p:spTgt spid="11"/>
                                        </p:tgtEl>
                                      </p:cBhvr>
                                    </p:animEffect>
                                  </p:childTnLst>
                                </p:cTn>
                              </p:par>
                              <p:par>
                                <p:cTn id="27" presetID="6" presetClass="emph" presetSubtype="0" decel="100000" fill="hold" nodeType="withEffect">
                                  <p:stCondLst>
                                    <p:cond delay="600"/>
                                  </p:stCondLst>
                                  <p:childTnLst>
                                    <p:animScale>
                                      <p:cBhvr>
                                        <p:cTn id="28" dur="250" fill="hold"/>
                                        <p:tgtEl>
                                          <p:spTgt spid="11"/>
                                        </p:tgtEl>
                                      </p:cBhvr>
                                      <p:by x="120000" y="120000"/>
                                    </p:animScale>
                                  </p:childTnLst>
                                </p:cTn>
                              </p:par>
                              <p:par>
                                <p:cTn id="29" presetID="6" presetClass="emph" presetSubtype="0" decel="100000" fill="hold" nodeType="withEffect">
                                  <p:stCondLst>
                                    <p:cond delay="800"/>
                                  </p:stCondLst>
                                  <p:childTnLst>
                                    <p:animScale>
                                      <p:cBhvr>
                                        <p:cTn id="30" dur="250" fill="hold"/>
                                        <p:tgtEl>
                                          <p:spTgt spid="11"/>
                                        </p:tgtEl>
                                      </p:cBhvr>
                                      <p:by x="83000" y="83000"/>
                                    </p:animScale>
                                  </p:childTnLst>
                                </p:cTn>
                              </p:par>
                              <p:par>
                                <p:cTn id="31" presetID="53" presetClass="entr" presetSubtype="16" fill="hold"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250" fill="hold"/>
                                        <p:tgtEl>
                                          <p:spTgt spid="10"/>
                                        </p:tgtEl>
                                        <p:attrNameLst>
                                          <p:attrName>ppt_w</p:attrName>
                                        </p:attrNameLst>
                                      </p:cBhvr>
                                      <p:tavLst>
                                        <p:tav tm="0">
                                          <p:val>
                                            <p:fltVal val="0"/>
                                          </p:val>
                                        </p:tav>
                                        <p:tav tm="100000">
                                          <p:val>
                                            <p:strVal val="#ppt_w"/>
                                          </p:val>
                                        </p:tav>
                                      </p:tavLst>
                                    </p:anim>
                                    <p:anim calcmode="lin" valueType="num">
                                      <p:cBhvr>
                                        <p:cTn id="34" dur="250" fill="hold"/>
                                        <p:tgtEl>
                                          <p:spTgt spid="10"/>
                                        </p:tgtEl>
                                        <p:attrNameLst>
                                          <p:attrName>ppt_h</p:attrName>
                                        </p:attrNameLst>
                                      </p:cBhvr>
                                      <p:tavLst>
                                        <p:tav tm="0">
                                          <p:val>
                                            <p:fltVal val="0"/>
                                          </p:val>
                                        </p:tav>
                                        <p:tav tm="100000">
                                          <p:val>
                                            <p:strVal val="#ppt_h"/>
                                          </p:val>
                                        </p:tav>
                                      </p:tavLst>
                                    </p:anim>
                                    <p:animEffect transition="in" filter="fade">
                                      <p:cBhvr>
                                        <p:cTn id="35" dur="250"/>
                                        <p:tgtEl>
                                          <p:spTgt spid="10"/>
                                        </p:tgtEl>
                                      </p:cBhvr>
                                    </p:animEffect>
                                  </p:childTnLst>
                                </p:cTn>
                              </p:par>
                              <p:par>
                                <p:cTn id="36" presetID="6" presetClass="emph" presetSubtype="0" decel="100000" fill="hold" nodeType="withEffect">
                                  <p:stCondLst>
                                    <p:cond delay="800"/>
                                  </p:stCondLst>
                                  <p:childTnLst>
                                    <p:animScale>
                                      <p:cBhvr>
                                        <p:cTn id="37" dur="250" fill="hold"/>
                                        <p:tgtEl>
                                          <p:spTgt spid="10"/>
                                        </p:tgtEl>
                                      </p:cBhvr>
                                      <p:by x="120000" y="120000"/>
                                    </p:animScale>
                                  </p:childTnLst>
                                </p:cTn>
                              </p:par>
                              <p:par>
                                <p:cTn id="38" presetID="6" presetClass="emph" presetSubtype="0" decel="100000" fill="hold" nodeType="withEffect">
                                  <p:stCondLst>
                                    <p:cond delay="1000"/>
                                  </p:stCondLst>
                                  <p:childTnLst>
                                    <p:animScale>
                                      <p:cBhvr>
                                        <p:cTn id="39" dur="250" fill="hold"/>
                                        <p:tgtEl>
                                          <p:spTgt spid="10"/>
                                        </p:tgtEl>
                                      </p:cBhvr>
                                      <p:by x="83000" y="83000"/>
                                    </p:animScale>
                                  </p:childTnLst>
                                </p:cTn>
                              </p:par>
                            </p:childTnLst>
                          </p:cTn>
                        </p:par>
                        <p:par>
                          <p:cTn id="40" fill="hold">
                            <p:stCondLst>
                              <p:cond delay="225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2750"/>
                            </p:stCondLst>
                            <p:childTnLst>
                              <p:par>
                                <p:cTn id="47" presetID="53" presetClass="entr" presetSubtype="16"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childTnLst>
                          </p:cTn>
                        </p:par>
                        <p:par>
                          <p:cTn id="52" fill="hold">
                            <p:stCondLst>
                              <p:cond delay="3250"/>
                            </p:stCondLst>
                            <p:childTnLst>
                              <p:par>
                                <p:cTn id="53" presetID="53" presetClass="entr" presetSubtype="16"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par>
                          <p:cTn id="58" fill="hold">
                            <p:stCondLst>
                              <p:cond delay="3750"/>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p:stCondLst>
                              <p:cond delay="4250"/>
                            </p:stCondLst>
                            <p:childTnLst>
                              <p:par>
                                <p:cTn id="65" presetID="53" presetClass="entr" presetSubtype="16"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childTnLst>
                          </p:cTn>
                        </p:par>
                        <p:par>
                          <p:cTn id="70" fill="hold">
                            <p:stCondLst>
                              <p:cond delay="4750"/>
                            </p:stCondLst>
                            <p:childTnLst>
                              <p:par>
                                <p:cTn id="71" presetID="53" presetClass="entr" presetSubtype="16"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ppt_w</p:attrName>
                                        </p:attrNameLst>
                                      </p:cBhvr>
                                      <p:tavLst>
                                        <p:tav tm="0">
                                          <p:val>
                                            <p:fltVal val="0"/>
                                          </p:val>
                                        </p:tav>
                                        <p:tav tm="100000">
                                          <p:val>
                                            <p:strVal val="#ppt_w"/>
                                          </p:val>
                                        </p:tav>
                                      </p:tavLst>
                                    </p:anim>
                                    <p:anim calcmode="lin" valueType="num">
                                      <p:cBhvr>
                                        <p:cTn id="74" dur="500" fill="hold"/>
                                        <p:tgtEl>
                                          <p:spTgt spid="15"/>
                                        </p:tgtEl>
                                        <p:attrNameLst>
                                          <p:attrName>ppt_h</p:attrName>
                                        </p:attrNameLst>
                                      </p:cBhvr>
                                      <p:tavLst>
                                        <p:tav tm="0">
                                          <p:val>
                                            <p:fltVal val="0"/>
                                          </p:val>
                                        </p:tav>
                                        <p:tav tm="100000">
                                          <p:val>
                                            <p:strVal val="#ppt_h"/>
                                          </p:val>
                                        </p:tav>
                                      </p:tavLst>
                                    </p:anim>
                                    <p:animEffect transition="in" filter="fade">
                                      <p:cBhvr>
                                        <p:cTn id="75" dur="500"/>
                                        <p:tgtEl>
                                          <p:spTgt spid="15"/>
                                        </p:tgtEl>
                                      </p:cBhvr>
                                    </p:animEffect>
                                  </p:childTnLst>
                                </p:cTn>
                              </p:par>
                            </p:childTnLst>
                          </p:cTn>
                        </p:par>
                        <p:par>
                          <p:cTn id="76" fill="hold">
                            <p:stCondLst>
                              <p:cond delay="5250"/>
                            </p:stCondLst>
                            <p:childTnLst>
                              <p:par>
                                <p:cTn id="77" presetID="53" presetClass="entr" presetSubtype="16"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ppt_w</p:attrName>
                                        </p:attrNameLst>
                                      </p:cBhvr>
                                      <p:tavLst>
                                        <p:tav tm="0">
                                          <p:val>
                                            <p:fltVal val="0"/>
                                          </p:val>
                                        </p:tav>
                                        <p:tav tm="100000">
                                          <p:val>
                                            <p:strVal val="#ppt_w"/>
                                          </p:val>
                                        </p:tav>
                                      </p:tavLst>
                                    </p:anim>
                                    <p:anim calcmode="lin" valueType="num">
                                      <p:cBhvr>
                                        <p:cTn id="80" dur="500" fill="hold"/>
                                        <p:tgtEl>
                                          <p:spTgt spid="16"/>
                                        </p:tgtEl>
                                        <p:attrNameLst>
                                          <p:attrName>ppt_h</p:attrName>
                                        </p:attrNameLst>
                                      </p:cBhvr>
                                      <p:tavLst>
                                        <p:tav tm="0">
                                          <p:val>
                                            <p:fltVal val="0"/>
                                          </p:val>
                                        </p:tav>
                                        <p:tav tm="100000">
                                          <p:val>
                                            <p:strVal val="#ppt_h"/>
                                          </p:val>
                                        </p:tav>
                                      </p:tavLst>
                                    </p:anim>
                                    <p:animEffect transition="in" filter="fade">
                                      <p:cBhvr>
                                        <p:cTn id="81" dur="500"/>
                                        <p:tgtEl>
                                          <p:spTgt spid="16"/>
                                        </p:tgtEl>
                                      </p:cBhvr>
                                    </p:animEffect>
                                  </p:childTnLst>
                                </p:cTn>
                              </p:par>
                            </p:childTnLst>
                          </p:cTn>
                        </p:par>
                        <p:par>
                          <p:cTn id="82" fill="hold">
                            <p:stCondLst>
                              <p:cond delay="5750"/>
                            </p:stCondLst>
                            <p:childTnLst>
                              <p:par>
                                <p:cTn id="83" presetID="53" presetClass="entr" presetSubtype="16" fill="hold" grpId="0" nodeType="after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500" fill="hold"/>
                                        <p:tgtEl>
                                          <p:spTgt spid="17"/>
                                        </p:tgtEl>
                                        <p:attrNameLst>
                                          <p:attrName>ppt_w</p:attrName>
                                        </p:attrNameLst>
                                      </p:cBhvr>
                                      <p:tavLst>
                                        <p:tav tm="0">
                                          <p:val>
                                            <p:fltVal val="0"/>
                                          </p:val>
                                        </p:tav>
                                        <p:tav tm="100000">
                                          <p:val>
                                            <p:strVal val="#ppt_w"/>
                                          </p:val>
                                        </p:tav>
                                      </p:tavLst>
                                    </p:anim>
                                    <p:anim calcmode="lin" valueType="num">
                                      <p:cBhvr>
                                        <p:cTn id="86" dur="500" fill="hold"/>
                                        <p:tgtEl>
                                          <p:spTgt spid="17"/>
                                        </p:tgtEl>
                                        <p:attrNameLst>
                                          <p:attrName>ppt_h</p:attrName>
                                        </p:attrNameLst>
                                      </p:cBhvr>
                                      <p:tavLst>
                                        <p:tav tm="0">
                                          <p:val>
                                            <p:fltVal val="0"/>
                                          </p:val>
                                        </p:tav>
                                        <p:tav tm="100000">
                                          <p:val>
                                            <p:strVal val="#ppt_h"/>
                                          </p:val>
                                        </p:tav>
                                      </p:tavLst>
                                    </p:anim>
                                    <p:animEffect transition="in" filter="fade">
                                      <p:cBhvr>
                                        <p:cTn id="87" dur="500"/>
                                        <p:tgtEl>
                                          <p:spTgt spid="17"/>
                                        </p:tgtEl>
                                      </p:cBhvr>
                                    </p:animEffect>
                                  </p:childTnLst>
                                </p:cTn>
                              </p:par>
                            </p:childTnLst>
                          </p:cTn>
                        </p:par>
                        <p:par>
                          <p:cTn id="88" fill="hold">
                            <p:stCondLst>
                              <p:cond delay="6250"/>
                            </p:stCondLst>
                            <p:childTnLst>
                              <p:par>
                                <p:cTn id="89" presetID="53" presetClass="entr" presetSubtype="16"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p:stCondLst>
                              <p:cond delay="6750"/>
                            </p:stCondLst>
                            <p:childTnLst>
                              <p:par>
                                <p:cTn id="95" presetID="53" presetClass="entr" presetSubtype="16"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500" fill="hold"/>
                                        <p:tgtEl>
                                          <p:spTgt spid="19"/>
                                        </p:tgtEl>
                                        <p:attrNameLst>
                                          <p:attrName>ppt_w</p:attrName>
                                        </p:attrNameLst>
                                      </p:cBhvr>
                                      <p:tavLst>
                                        <p:tav tm="0">
                                          <p:val>
                                            <p:fltVal val="0"/>
                                          </p:val>
                                        </p:tav>
                                        <p:tav tm="100000">
                                          <p:val>
                                            <p:strVal val="#ppt_w"/>
                                          </p:val>
                                        </p:tav>
                                      </p:tavLst>
                                    </p:anim>
                                    <p:anim calcmode="lin" valueType="num">
                                      <p:cBhvr>
                                        <p:cTn id="98" dur="500" fill="hold"/>
                                        <p:tgtEl>
                                          <p:spTgt spid="19"/>
                                        </p:tgtEl>
                                        <p:attrNameLst>
                                          <p:attrName>ppt_h</p:attrName>
                                        </p:attrNameLst>
                                      </p:cBhvr>
                                      <p:tavLst>
                                        <p:tav tm="0">
                                          <p:val>
                                            <p:fltVal val="0"/>
                                          </p:val>
                                        </p:tav>
                                        <p:tav tm="100000">
                                          <p:val>
                                            <p:strVal val="#ppt_h"/>
                                          </p:val>
                                        </p:tav>
                                      </p:tavLst>
                                    </p:anim>
                                    <p:animEffect transition="in" filter="fade">
                                      <p:cBhvr>
                                        <p:cTn id="99" dur="500"/>
                                        <p:tgtEl>
                                          <p:spTgt spid="19"/>
                                        </p:tgtEl>
                                      </p:cBhvr>
                                    </p:animEffect>
                                  </p:childTnLst>
                                </p:cTn>
                              </p:par>
                            </p:childTnLst>
                          </p:cTn>
                        </p:par>
                        <p:par>
                          <p:cTn id="100" fill="hold">
                            <p:stCondLst>
                              <p:cond delay="7250"/>
                            </p:stCondLst>
                            <p:childTnLst>
                              <p:par>
                                <p:cTn id="101" presetID="53" presetClass="entr" presetSubtype="16"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500" fill="hold"/>
                                        <p:tgtEl>
                                          <p:spTgt spid="20"/>
                                        </p:tgtEl>
                                        <p:attrNameLst>
                                          <p:attrName>ppt_w</p:attrName>
                                        </p:attrNameLst>
                                      </p:cBhvr>
                                      <p:tavLst>
                                        <p:tav tm="0">
                                          <p:val>
                                            <p:fltVal val="0"/>
                                          </p:val>
                                        </p:tav>
                                        <p:tav tm="100000">
                                          <p:val>
                                            <p:strVal val="#ppt_w"/>
                                          </p:val>
                                        </p:tav>
                                      </p:tavLst>
                                    </p:anim>
                                    <p:anim calcmode="lin" valueType="num">
                                      <p:cBhvr>
                                        <p:cTn id="104" dur="500" fill="hold"/>
                                        <p:tgtEl>
                                          <p:spTgt spid="20"/>
                                        </p:tgtEl>
                                        <p:attrNameLst>
                                          <p:attrName>ppt_h</p:attrName>
                                        </p:attrNameLst>
                                      </p:cBhvr>
                                      <p:tavLst>
                                        <p:tav tm="0">
                                          <p:val>
                                            <p:fltVal val="0"/>
                                          </p:val>
                                        </p:tav>
                                        <p:tav tm="100000">
                                          <p:val>
                                            <p:strVal val="#ppt_h"/>
                                          </p:val>
                                        </p:tav>
                                      </p:tavLst>
                                    </p:anim>
                                    <p:animEffect transition="in" filter="fade">
                                      <p:cBhvr>
                                        <p:cTn id="105" dur="500"/>
                                        <p:tgtEl>
                                          <p:spTgt spid="20"/>
                                        </p:tgtEl>
                                      </p:cBhvr>
                                    </p:animEffect>
                                  </p:childTnLst>
                                </p:cTn>
                              </p:par>
                            </p:childTnLst>
                          </p:cTn>
                        </p:par>
                        <p:par>
                          <p:cTn id="106" fill="hold">
                            <p:stCondLst>
                              <p:cond delay="7750"/>
                            </p:stCondLst>
                            <p:childTnLst>
                              <p:par>
                                <p:cTn id="107" presetID="53" presetClass="entr" presetSubtype="16" fill="hold" grpId="0" nodeType="after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500" fill="hold"/>
                                        <p:tgtEl>
                                          <p:spTgt spid="21"/>
                                        </p:tgtEl>
                                        <p:attrNameLst>
                                          <p:attrName>ppt_w</p:attrName>
                                        </p:attrNameLst>
                                      </p:cBhvr>
                                      <p:tavLst>
                                        <p:tav tm="0">
                                          <p:val>
                                            <p:fltVal val="0"/>
                                          </p:val>
                                        </p:tav>
                                        <p:tav tm="100000">
                                          <p:val>
                                            <p:strVal val="#ppt_w"/>
                                          </p:val>
                                        </p:tav>
                                      </p:tavLst>
                                    </p:anim>
                                    <p:anim calcmode="lin" valueType="num">
                                      <p:cBhvr>
                                        <p:cTn id="110" dur="500" fill="hold"/>
                                        <p:tgtEl>
                                          <p:spTgt spid="21"/>
                                        </p:tgtEl>
                                        <p:attrNameLst>
                                          <p:attrName>ppt_h</p:attrName>
                                        </p:attrNameLst>
                                      </p:cBhvr>
                                      <p:tavLst>
                                        <p:tav tm="0">
                                          <p:val>
                                            <p:fltVal val="0"/>
                                          </p:val>
                                        </p:tav>
                                        <p:tav tm="100000">
                                          <p:val>
                                            <p:strVal val="#ppt_h"/>
                                          </p:val>
                                        </p:tav>
                                      </p:tavLst>
                                    </p:anim>
                                    <p:animEffect transition="in" filter="fade">
                                      <p:cBhvr>
                                        <p:cTn id="1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2" grpId="0" animBg="1"/>
      <p:bldP spid="13" grpId="0"/>
      <p:bldP spid="14" grpId="0" animBg="1"/>
      <p:bldP spid="15" grpId="0"/>
      <p:bldP spid="16" grpId="0" animBg="1"/>
      <p:bldP spid="17" grpId="0"/>
      <p:bldP spid="18" grpId="0" animBg="1"/>
      <p:bldP spid="19" grpId="0"/>
      <p:bldP spid="20"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a:t>
              </a:r>
              <a:r>
                <a:rPr lang="zh-CN" altLang="en-US" sz="2400" b="1">
                  <a:solidFill>
                    <a:schemeClr val="bg1"/>
                  </a:solidFill>
                  <a:latin typeface="Arial" charset="0"/>
                  <a:ea typeface="微软雅黑" charset="-122"/>
                  <a:sym typeface="Arial" charset="0"/>
                </a:rPr>
                <a:t>的主要体会</a:t>
              </a:r>
              <a:endParaRPr lang="zh-CN" altLang="en-US" sz="2400" b="1" dirty="0">
                <a:solidFill>
                  <a:schemeClr val="bg1"/>
                </a:solidFill>
                <a:latin typeface="Arial" charset="0"/>
                <a:ea typeface="微软雅黑" charset="-122"/>
                <a:sym typeface="Arial" charset="0"/>
              </a:endParaRP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2</a:t>
              </a:r>
              <a:endParaRPr lang="zh-CN" altLang="en-US" sz="2800" b="1" noProof="1">
                <a:solidFill>
                  <a:srgbClr val="C7020C"/>
                </a:solidFill>
                <a:latin typeface="Arial"/>
                <a:ea typeface="微软雅黑"/>
                <a:sym typeface="Arial"/>
              </a:endParaRPr>
            </a:p>
          </p:txBody>
        </p:sp>
      </p:grpSp>
      <p:sp>
        <p:nvSpPr>
          <p:cNvPr id="6" name="圆角矩形 5"/>
          <p:cNvSpPr/>
          <p:nvPr/>
        </p:nvSpPr>
        <p:spPr>
          <a:xfrm>
            <a:off x="1988293" y="1126435"/>
            <a:ext cx="9342782" cy="887896"/>
          </a:xfrm>
          <a:prstGeom prst="round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C102"/>
                </a:solidFill>
                <a:latin typeface="Microsoft YaHei" charset="-122"/>
                <a:ea typeface="Microsoft YaHei" charset="-122"/>
                <a:cs typeface="Microsoft YaHei" charset="-122"/>
              </a:rPr>
              <a:t>坚持中国共产党的领导是人民政协必须坚守的更笨政治原则</a:t>
            </a:r>
            <a:endParaRPr kumimoji="1" lang="zh-CN" altLang="en-US" sz="2400" b="1" dirty="0">
              <a:solidFill>
                <a:srgbClr val="FFC102"/>
              </a:solidFill>
              <a:latin typeface="Microsoft YaHei" charset="-122"/>
              <a:ea typeface="Microsoft YaHei" charset="-122"/>
              <a:cs typeface="Microsoft YaHei"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24874" y="2224084"/>
            <a:ext cx="1033203" cy="835614"/>
          </a:xfrm>
          <a:prstGeom prst="rect">
            <a:avLst/>
          </a:prstGeom>
        </p:spPr>
      </p:pic>
      <p:sp>
        <p:nvSpPr>
          <p:cNvPr id="9" name="圆角矩形 8"/>
          <p:cNvSpPr/>
          <p:nvPr/>
        </p:nvSpPr>
        <p:spPr>
          <a:xfrm>
            <a:off x="3217103" y="2171802"/>
            <a:ext cx="8325308" cy="88789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C00000"/>
                </a:solidFill>
                <a:latin typeface="Microsoft YaHei" charset="-122"/>
                <a:ea typeface="Microsoft YaHei" charset="-122"/>
                <a:cs typeface="Microsoft YaHei" charset="-122"/>
              </a:rPr>
              <a:t>人民政协坚持党的领导是具体的而不是抽象的</a:t>
            </a:r>
            <a:endParaRPr kumimoji="1" lang="zh-CN" altLang="en-US" sz="2400" b="1" dirty="0">
              <a:solidFill>
                <a:srgbClr val="C00000"/>
              </a:solidFill>
              <a:latin typeface="Microsoft YaHei" charset="-122"/>
              <a:ea typeface="Microsoft YaHei" charset="-122"/>
              <a:cs typeface="Microsoft YaHei" charset="-122"/>
            </a:endParaRPr>
          </a:p>
        </p:txBody>
      </p:sp>
      <p:grpSp>
        <p:nvGrpSpPr>
          <p:cNvPr id="15" name="组 14"/>
          <p:cNvGrpSpPr/>
          <p:nvPr/>
        </p:nvGrpSpPr>
        <p:grpSpPr>
          <a:xfrm>
            <a:off x="2814648" y="3217169"/>
            <a:ext cx="8887021" cy="2772814"/>
            <a:chOff x="4459287" y="3844925"/>
            <a:chExt cx="8887021" cy="2772814"/>
          </a:xfrm>
        </p:grpSpPr>
        <p:sp>
          <p:nvSpPr>
            <p:cNvPr id="11" name="矩形 10"/>
            <p:cNvSpPr>
              <a:spLocks noChangeAspect="1"/>
            </p:cNvSpPr>
            <p:nvPr/>
          </p:nvSpPr>
          <p:spPr bwMode="auto">
            <a:xfrm>
              <a:off x="4459287" y="3844925"/>
              <a:ext cx="8887021" cy="2772814"/>
            </a:xfrm>
            <a:prstGeom prst="rect">
              <a:avLst/>
            </a:prstGeom>
            <a:solidFill>
              <a:srgbClr val="C7020C"/>
            </a:solidFill>
            <a:ln>
              <a:noFill/>
            </a:ln>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rgbClr val="FFC102"/>
                </a:solidFill>
                <a:latin typeface="Arial"/>
                <a:ea typeface="微软雅黑"/>
                <a:sym typeface="Arial"/>
              </a:endParaRPr>
            </a:p>
          </p:txBody>
        </p:sp>
        <p:sp>
          <p:nvSpPr>
            <p:cNvPr id="12" name="任意多边形 12">
              <a:extLst>
                <a:ext uri="{FF2B5EF4-FFF2-40B4-BE49-F238E27FC236}">
                  <a16:creationId xmlns:a16="http://schemas.microsoft.com/office/drawing/2014/main" id="{69F53D63-34B3-4A37-9148-C3AD87AC6C89}"/>
                </a:ext>
              </a:extLst>
            </p:cNvPr>
            <p:cNvSpPr/>
            <p:nvPr/>
          </p:nvSpPr>
          <p:spPr>
            <a:xfrm>
              <a:off x="4459288" y="3844925"/>
              <a:ext cx="863600" cy="2772814"/>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rgbClr val="C702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latin typeface="Arial"/>
                <a:ea typeface="微软雅黑"/>
                <a:sym typeface="Arial"/>
              </a:endParaRPr>
            </a:p>
          </p:txBody>
        </p:sp>
        <p:sp>
          <p:nvSpPr>
            <p:cNvPr id="13" name="矩形 12"/>
            <p:cNvSpPr>
              <a:spLocks noChangeArrowheads="1"/>
            </p:cNvSpPr>
            <p:nvPr/>
          </p:nvSpPr>
          <p:spPr bwMode="auto">
            <a:xfrm>
              <a:off x="4491304" y="4166086"/>
              <a:ext cx="646331" cy="200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dist" eaLnBrk="1" hangingPunct="1">
                <a:lnSpc>
                  <a:spcPct val="100000"/>
                </a:lnSpc>
                <a:spcBef>
                  <a:spcPct val="0"/>
                </a:spcBef>
                <a:buFont typeface="Arial" charset="0"/>
                <a:buNone/>
              </a:pPr>
              <a:r>
                <a:rPr lang="zh-CN" altLang="en-US" sz="3000" b="1" dirty="0">
                  <a:solidFill>
                    <a:schemeClr val="bg1"/>
                  </a:solidFill>
                  <a:latin typeface="Arial" charset="0"/>
                  <a:ea typeface="微软雅黑" charset="-122"/>
                  <a:sym typeface="Arial" charset="0"/>
                </a:rPr>
                <a:t>体现为</a:t>
              </a:r>
            </a:p>
          </p:txBody>
        </p:sp>
        <p:sp>
          <p:nvSpPr>
            <p:cNvPr id="14" name="文本框 13"/>
            <p:cNvSpPr txBox="1">
              <a:spLocks noChangeArrowheads="1"/>
            </p:cNvSpPr>
            <p:nvPr/>
          </p:nvSpPr>
          <p:spPr bwMode="auto">
            <a:xfrm>
              <a:off x="5354904" y="4061781"/>
              <a:ext cx="7727441"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marL="285750" indent="-285750" algn="just" eaLnBrk="1" hangingPunct="1">
                <a:lnSpc>
                  <a:spcPct val="150000"/>
                </a:lnSpc>
                <a:spcBef>
                  <a:spcPct val="0"/>
                </a:spcBef>
                <a:spcAft>
                  <a:spcPts val="2000"/>
                </a:spcAft>
                <a:buFont typeface="Wingdings" charset="2"/>
                <a:buChar char="l"/>
              </a:pPr>
              <a:r>
                <a:rPr lang="zh-CN" altLang="en-US" sz="1600" dirty="0">
                  <a:solidFill>
                    <a:schemeClr val="bg1"/>
                  </a:solidFill>
                  <a:latin typeface="Arial" charset="0"/>
                  <a:ea typeface="微软雅黑" charset="-122"/>
                  <a:sym typeface="Arial" charset="0"/>
                </a:rPr>
                <a:t>坚决维护以习近平同志为核心的中共中央权威和集中统一领导</a:t>
              </a:r>
              <a:endParaRPr lang="en-US" altLang="zh-CN" sz="1600" dirty="0">
                <a:solidFill>
                  <a:schemeClr val="bg1"/>
                </a:solidFill>
                <a:latin typeface="Arial" charset="0"/>
                <a:ea typeface="微软雅黑" charset="-122"/>
                <a:sym typeface="Arial" charset="0"/>
              </a:endParaRPr>
            </a:p>
            <a:p>
              <a:pPr marL="285750" indent="-285750" algn="just" eaLnBrk="1" hangingPunct="1">
                <a:lnSpc>
                  <a:spcPct val="150000"/>
                </a:lnSpc>
                <a:spcBef>
                  <a:spcPct val="0"/>
                </a:spcBef>
                <a:spcAft>
                  <a:spcPts val="2000"/>
                </a:spcAft>
                <a:buFont typeface="Wingdings" charset="2"/>
                <a:buChar char="l"/>
              </a:pPr>
              <a:r>
                <a:rPr lang="zh-CN" altLang="en-US" sz="1600" dirty="0">
                  <a:solidFill>
                    <a:schemeClr val="bg1"/>
                  </a:solidFill>
                  <a:latin typeface="Arial" charset="0"/>
                  <a:ea typeface="微软雅黑" charset="-122"/>
                  <a:sym typeface="Arial" charset="0"/>
                </a:rPr>
                <a:t>坚持喝完善中国共产党领导的多党合作和政协协商制度</a:t>
              </a:r>
              <a:endParaRPr lang="en-US" altLang="zh-CN" sz="1600" dirty="0">
                <a:solidFill>
                  <a:schemeClr val="bg1"/>
                </a:solidFill>
                <a:latin typeface="Arial" charset="0"/>
                <a:ea typeface="微软雅黑" charset="-122"/>
                <a:sym typeface="Arial" charset="0"/>
              </a:endParaRPr>
            </a:p>
            <a:p>
              <a:pPr marL="285750" indent="-285750" algn="just" eaLnBrk="1" hangingPunct="1">
                <a:lnSpc>
                  <a:spcPct val="150000"/>
                </a:lnSpc>
                <a:spcBef>
                  <a:spcPct val="0"/>
                </a:spcBef>
                <a:spcAft>
                  <a:spcPts val="2000"/>
                </a:spcAft>
                <a:buFont typeface="Wingdings" charset="2"/>
                <a:buChar char="l"/>
              </a:pPr>
              <a:r>
                <a:rPr lang="zh-CN" altLang="en-US" sz="1600" dirty="0">
                  <a:solidFill>
                    <a:schemeClr val="bg1"/>
                  </a:solidFill>
                  <a:latin typeface="Arial" charset="0"/>
                  <a:ea typeface="微软雅黑" charset="-122"/>
                  <a:sym typeface="Arial" charset="0"/>
                </a:rPr>
                <a:t>坚持喝运用好协商民主这一实现党的领导的重要方式</a:t>
              </a:r>
              <a:endParaRPr lang="en-US" altLang="zh-CN" sz="1600" dirty="0">
                <a:solidFill>
                  <a:schemeClr val="bg1"/>
                </a:solidFill>
                <a:latin typeface="Arial" charset="0"/>
                <a:ea typeface="微软雅黑" charset="-122"/>
                <a:sym typeface="Arial" charset="0"/>
              </a:endParaRPr>
            </a:p>
            <a:p>
              <a:pPr marL="285750" indent="-285750" algn="just" eaLnBrk="1" hangingPunct="1">
                <a:lnSpc>
                  <a:spcPct val="150000"/>
                </a:lnSpc>
                <a:spcBef>
                  <a:spcPct val="0"/>
                </a:spcBef>
                <a:spcAft>
                  <a:spcPts val="2000"/>
                </a:spcAft>
                <a:buFont typeface="Wingdings" charset="2"/>
                <a:buChar char="l"/>
              </a:pPr>
              <a:r>
                <a:rPr lang="zh-CN" altLang="en-US" sz="1600" dirty="0">
                  <a:solidFill>
                    <a:schemeClr val="bg1"/>
                  </a:solidFill>
                  <a:latin typeface="Arial" charset="0"/>
                  <a:ea typeface="微软雅黑" charset="-122"/>
                  <a:sym typeface="Arial" charset="0"/>
                </a:rPr>
                <a:t>政协党组织团结带领广大委员兼定贯彻执行力党的基础理、基本路线、基本方略</a:t>
              </a:r>
            </a:p>
          </p:txBody>
        </p:sp>
      </p:grpSp>
    </p:spTree>
    <p:extLst>
      <p:ext uri="{BB962C8B-B14F-4D97-AF65-F5344CB8AC3E}">
        <p14:creationId xmlns:p14="http://schemas.microsoft.com/office/powerpoint/2010/main" val="28196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a:t>
              </a:r>
              <a:r>
                <a:rPr lang="zh-CN" altLang="en-US" sz="2400" b="1">
                  <a:solidFill>
                    <a:schemeClr val="bg1"/>
                  </a:solidFill>
                  <a:latin typeface="Arial" charset="0"/>
                  <a:ea typeface="微软雅黑" charset="-122"/>
                  <a:sym typeface="Arial" charset="0"/>
                </a:rPr>
                <a:t>的主要体会</a:t>
              </a:r>
              <a:endParaRPr lang="zh-CN" altLang="en-US" sz="2400" b="1" dirty="0">
                <a:solidFill>
                  <a:schemeClr val="bg1"/>
                </a:solidFill>
                <a:latin typeface="Arial" charset="0"/>
                <a:ea typeface="微软雅黑" charset="-122"/>
                <a:sym typeface="Arial" charset="0"/>
              </a:endParaRP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2</a:t>
              </a:r>
              <a:endParaRPr lang="zh-CN" altLang="en-US" sz="2800" b="1" noProof="1">
                <a:solidFill>
                  <a:srgbClr val="C7020C"/>
                </a:solidFill>
                <a:latin typeface="Arial"/>
                <a:ea typeface="微软雅黑"/>
                <a:sym typeface="Arial"/>
              </a:endParaRPr>
            </a:p>
          </p:txBody>
        </p:sp>
      </p:grpSp>
      <p:sp>
        <p:nvSpPr>
          <p:cNvPr id="7" name="圆角矩形 6"/>
          <p:cNvSpPr/>
          <p:nvPr/>
        </p:nvSpPr>
        <p:spPr>
          <a:xfrm>
            <a:off x="1988293" y="1126435"/>
            <a:ext cx="9342782" cy="887896"/>
          </a:xfrm>
          <a:prstGeom prst="round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C102"/>
                </a:solidFill>
                <a:latin typeface="Microsoft YaHei" charset="-122"/>
                <a:ea typeface="Microsoft YaHei" charset="-122"/>
                <a:cs typeface="Microsoft YaHei" charset="-122"/>
              </a:rPr>
              <a:t>坚持围绕中服务大局是人民政协履行职能的基本遵循</a:t>
            </a:r>
            <a:endParaRPr kumimoji="1" lang="zh-CN" altLang="en-US" sz="2400" b="1" dirty="0">
              <a:solidFill>
                <a:srgbClr val="FFC102"/>
              </a:solidFill>
              <a:latin typeface="Microsoft YaHei" charset="-122"/>
              <a:ea typeface="Microsoft YaHei" charset="-122"/>
              <a:cs typeface="Microsoft YaHei" charset="-122"/>
            </a:endParaRPr>
          </a:p>
        </p:txBody>
      </p:sp>
      <p:pic>
        <p:nvPicPr>
          <p:cNvPr id="8" name="图片 7"/>
          <p:cNvPicPr>
            <a:picLocks noChangeAspect="1"/>
          </p:cNvPicPr>
          <p:nvPr/>
        </p:nvPicPr>
        <p:blipFill rotWithShape="1">
          <a:blip r:embed="rId2"/>
          <a:srcRect l="37014" r="17422"/>
          <a:stretch/>
        </p:blipFill>
        <p:spPr>
          <a:xfrm>
            <a:off x="1988293" y="2171324"/>
            <a:ext cx="3246316" cy="4051300"/>
          </a:xfrm>
          <a:prstGeom prst="rect">
            <a:avLst/>
          </a:prstGeom>
        </p:spPr>
      </p:pic>
      <p:sp>
        <p:nvSpPr>
          <p:cNvPr id="9" name="圆角矩形 8"/>
          <p:cNvSpPr/>
          <p:nvPr/>
        </p:nvSpPr>
        <p:spPr>
          <a:xfrm>
            <a:off x="5363877" y="2171324"/>
            <a:ext cx="6178766" cy="4051300"/>
          </a:xfrm>
          <a:prstGeom prst="roundRect">
            <a:avLst/>
          </a:prstGeom>
          <a:solidFill>
            <a:srgbClr val="C7020C"/>
          </a:solidFill>
          <a:ln>
            <a:solidFill>
              <a:srgbClr val="C702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400" dirty="0">
                <a:solidFill>
                  <a:schemeClr val="bg1"/>
                </a:solidFill>
                <a:latin typeface="Microsoft YaHei Light" charset="-122"/>
                <a:ea typeface="Microsoft YaHei Light" charset="-122"/>
                <a:cs typeface="Microsoft YaHei Light" charset="-122"/>
              </a:rPr>
              <a:t>1</a:t>
            </a:r>
            <a:r>
              <a:rPr lang="zh-CN" altLang="en-US" sz="1400" dirty="0">
                <a:solidFill>
                  <a:schemeClr val="bg1"/>
                </a:solidFill>
                <a:latin typeface="Microsoft YaHei Light" charset="-122"/>
                <a:ea typeface="Microsoft YaHei Light" charset="-122"/>
                <a:cs typeface="Microsoft YaHei Light" charset="-122"/>
              </a:rPr>
              <a:t>、要聚焦党和国家中心任务降党和国家所想及党和国家手机，自觉投身现实的中国特色社会主义的伟大实践，紧扣人民群众。生产生活请扣经济社会发展实际，紧扣贯彻落实党和国家重要决策部署，需求解决的问题。精准建言，出实招，集合中智克难关。</a:t>
            </a:r>
            <a:endParaRPr lang="en-US" altLang="zh-CN" sz="1400" dirty="0">
              <a:solidFill>
                <a:schemeClr val="bg1"/>
              </a:solidFill>
              <a:latin typeface="Microsoft YaHei Light" charset="-122"/>
              <a:ea typeface="Microsoft YaHei Light" charset="-122"/>
              <a:cs typeface="Microsoft YaHei Light" charset="-122"/>
            </a:endParaRPr>
          </a:p>
          <a:p>
            <a:pPr>
              <a:lnSpc>
                <a:spcPct val="150000"/>
              </a:lnSpc>
            </a:pPr>
            <a:endParaRPr kumimoji="1" lang="en-US" altLang="zh-CN" sz="1400" dirty="0">
              <a:solidFill>
                <a:schemeClr val="bg1"/>
              </a:solidFill>
              <a:latin typeface="Microsoft YaHei Light" charset="-122"/>
              <a:ea typeface="Microsoft YaHei Light" charset="-122"/>
              <a:cs typeface="Microsoft YaHei Light" charset="-122"/>
            </a:endParaRPr>
          </a:p>
          <a:p>
            <a:pPr>
              <a:lnSpc>
                <a:spcPct val="150000"/>
              </a:lnSpc>
            </a:pPr>
            <a:r>
              <a:rPr kumimoji="1" lang="en-US" altLang="zh-CN" sz="1400" dirty="0">
                <a:solidFill>
                  <a:schemeClr val="bg1"/>
                </a:solidFill>
                <a:latin typeface="Microsoft YaHei Light" charset="-122"/>
                <a:ea typeface="Microsoft YaHei Light" charset="-122"/>
                <a:cs typeface="Microsoft YaHei Light" charset="-122"/>
              </a:rPr>
              <a:t>2</a:t>
            </a:r>
            <a:r>
              <a:rPr kumimoji="1" lang="zh-CN" altLang="en-US" sz="1400" dirty="0">
                <a:solidFill>
                  <a:schemeClr val="bg1"/>
                </a:solidFill>
                <a:latin typeface="Microsoft YaHei Light" charset="-122"/>
                <a:ea typeface="Microsoft YaHei Light" charset="-122"/>
                <a:cs typeface="Microsoft YaHei Light" charset="-122"/>
              </a:rPr>
              <a:t>、要坚持以人民为中心，坚持人民政协为人民，把更好地满足人民日益增长的美好生活需求作为政协全部工作的出发点和落脚点，更加深入，更为经常地关注民生民计努力的让群众感到政策你自己很近，政协委员就在身边。</a:t>
            </a:r>
          </a:p>
        </p:txBody>
      </p:sp>
    </p:spTree>
    <p:extLst>
      <p:ext uri="{BB962C8B-B14F-4D97-AF65-F5344CB8AC3E}">
        <p14:creationId xmlns:p14="http://schemas.microsoft.com/office/powerpoint/2010/main" val="38533625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69740" y="201173"/>
            <a:ext cx="3828361" cy="3096228"/>
          </a:xfrm>
          <a:prstGeom prst="rect">
            <a:avLst/>
          </a:prstGeom>
        </p:spPr>
      </p:pic>
      <p:sp>
        <p:nvSpPr>
          <p:cNvPr id="3" name="文本框 2"/>
          <p:cNvSpPr txBox="1">
            <a:spLocks noChangeArrowheads="1"/>
          </p:cNvSpPr>
          <p:nvPr/>
        </p:nvSpPr>
        <p:spPr bwMode="auto">
          <a:xfrm>
            <a:off x="5551970" y="3382169"/>
            <a:ext cx="326243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6000" b="1" dirty="0">
                <a:solidFill>
                  <a:srgbClr val="C7020C"/>
                </a:solidFill>
                <a:latin typeface="Arial" charset="0"/>
                <a:ea typeface="微软雅黑" charset="-122"/>
                <a:sym typeface="Arial" charset="0"/>
              </a:rPr>
              <a:t>第三部分</a:t>
            </a:r>
          </a:p>
        </p:txBody>
      </p:sp>
      <p:sp>
        <p:nvSpPr>
          <p:cNvPr id="4" name="矩形 3"/>
          <p:cNvSpPr>
            <a:spLocks noChangeArrowheads="1"/>
          </p:cNvSpPr>
          <p:nvPr/>
        </p:nvSpPr>
        <p:spPr bwMode="auto">
          <a:xfrm>
            <a:off x="3276289" y="4482937"/>
            <a:ext cx="781526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sz="5200" b="1" dirty="0">
                <a:solidFill>
                  <a:srgbClr val="C7020C"/>
                </a:solidFill>
                <a:latin typeface="Arial" charset="0"/>
                <a:ea typeface="微软雅黑" charset="-122"/>
                <a:sym typeface="Arial" charset="0"/>
              </a:rPr>
              <a:t>今后的工作建议</a:t>
            </a:r>
          </a:p>
        </p:txBody>
      </p:sp>
    </p:spTree>
    <p:extLst>
      <p:ext uri="{BB962C8B-B14F-4D97-AF65-F5344CB8AC3E}">
        <p14:creationId xmlns:p14="http://schemas.microsoft.com/office/powerpoint/2010/main" val="34816700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3"/>
                                        </p:tgtEl>
                                        <p:attrNameLst>
                                          <p:attrName>style.visibility</p:attrName>
                                        </p:attrNameLst>
                                      </p:cBhvr>
                                      <p:to>
                                        <p:strVal val="visible"/>
                                      </p:to>
                                    </p:set>
                                    <p:anim calcmode="lin" valueType="num">
                                      <p:cBhvr>
                                        <p:cTn id="12" dur="250" fill="hold"/>
                                        <p:tgtEl>
                                          <p:spTgt spid="3"/>
                                        </p:tgtEl>
                                        <p:attrNameLst>
                                          <p:attrName>ppt_w</p:attrName>
                                        </p:attrNameLst>
                                      </p:cBhvr>
                                      <p:tavLst>
                                        <p:tav tm="0">
                                          <p:val>
                                            <p:fltVal val="0"/>
                                          </p:val>
                                        </p:tav>
                                        <p:tav tm="100000">
                                          <p:val>
                                            <p:strVal val="#ppt_w"/>
                                          </p:val>
                                        </p:tav>
                                      </p:tavLst>
                                    </p:anim>
                                    <p:anim calcmode="lin" valueType="num">
                                      <p:cBhvr>
                                        <p:cTn id="13" dur="250" fill="hold"/>
                                        <p:tgtEl>
                                          <p:spTgt spid="3"/>
                                        </p:tgtEl>
                                        <p:attrNameLst>
                                          <p:attrName>ppt_h</p:attrName>
                                        </p:attrNameLst>
                                      </p:cBhvr>
                                      <p:tavLst>
                                        <p:tav tm="0">
                                          <p:val>
                                            <p:fltVal val="0"/>
                                          </p:val>
                                        </p:tav>
                                        <p:tav tm="100000">
                                          <p:val>
                                            <p:strVal val="#ppt_h"/>
                                          </p:val>
                                        </p:tav>
                                      </p:tavLst>
                                    </p:anim>
                                    <p:animEffect transition="in" filter="fade">
                                      <p:cBhvr>
                                        <p:cTn id="14" dur="250"/>
                                        <p:tgtEl>
                                          <p:spTgt spid="3"/>
                                        </p:tgtEl>
                                      </p:cBhvr>
                                    </p:animEffect>
                                  </p:childTnLst>
                                </p:cTn>
                              </p:par>
                              <p:par>
                                <p:cTn id="15" presetID="6" presetClass="emph" presetSubtype="0" decel="100000" fill="hold" grpId="1" nodeType="withEffect">
                                  <p:stCondLst>
                                    <p:cond delay="600"/>
                                  </p:stCondLst>
                                  <p:childTnLst>
                                    <p:animScale>
                                      <p:cBhvr>
                                        <p:cTn id="16" dur="250" fill="hold"/>
                                        <p:tgtEl>
                                          <p:spTgt spid="3"/>
                                        </p:tgtEl>
                                      </p:cBhvr>
                                      <p:by x="120000" y="120000"/>
                                    </p:animScale>
                                  </p:childTnLst>
                                </p:cTn>
                              </p:par>
                              <p:par>
                                <p:cTn id="17" presetID="6" presetClass="emph" presetSubtype="0" decel="100000" fill="hold" grpId="2" nodeType="withEffect">
                                  <p:stCondLst>
                                    <p:cond delay="800"/>
                                  </p:stCondLst>
                                  <p:childTnLst>
                                    <p:animScale>
                                      <p:cBhvr>
                                        <p:cTn id="18" dur="250" fill="hold"/>
                                        <p:tgtEl>
                                          <p:spTgt spid="3"/>
                                        </p:tgtEl>
                                      </p:cBhvr>
                                      <p:by x="83000" y="83000"/>
                                    </p:animScale>
                                  </p:childTnLst>
                                </p:cTn>
                              </p:par>
                              <p:par>
                                <p:cTn id="19" presetID="53" presetClass="entr" presetSubtype="16" fill="hold" grpId="0" nodeType="withEffect">
                                  <p:stCondLst>
                                    <p:cond delay="6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35" presetClass="path" presetSubtype="0" accel="50000" decel="50000" fill="hold" grpId="1" nodeType="withEffect">
                                  <p:stCondLst>
                                    <p:cond delay="600"/>
                                  </p:stCondLst>
                                  <p:childTnLst>
                                    <p:animMotion origin="layout" path="M -2.70833E-6 1.11022E-16 L 0.31576 1.11022E-16 " pathEditMode="relative" rAng="0" ptsTypes="AA">
                                      <p:cBhvr>
                                        <p:cTn id="25" dur="1000" spd="-100000" fill="hold"/>
                                        <p:tgtEl>
                                          <p:spTgt spid="4"/>
                                        </p:tgtEl>
                                        <p:attrNameLst>
                                          <p:attrName>ppt_x,ppt_y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今后工作的建议</a:t>
              </a: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3</a:t>
              </a:r>
              <a:endParaRPr lang="zh-CN" altLang="en-US" sz="2800" b="1" noProof="1">
                <a:solidFill>
                  <a:srgbClr val="C7020C"/>
                </a:solidFill>
                <a:latin typeface="Arial"/>
                <a:ea typeface="微软雅黑"/>
                <a:sym typeface="Arial"/>
              </a:endParaRPr>
            </a:p>
          </p:txBody>
        </p:sp>
      </p:grpSp>
      <p:sp>
        <p:nvSpPr>
          <p:cNvPr id="11" name="圆角矩形 10"/>
          <p:cNvSpPr>
            <a:spLocks noChangeArrowheads="1"/>
          </p:cNvSpPr>
          <p:nvPr/>
        </p:nvSpPr>
        <p:spPr bwMode="auto">
          <a:xfrm>
            <a:off x="2741613" y="3862388"/>
            <a:ext cx="3321050" cy="2071687"/>
          </a:xfrm>
          <a:prstGeom prst="roundRect">
            <a:avLst>
              <a:gd name="adj" fmla="val 10005"/>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2" name="圆角矩形 11"/>
          <p:cNvSpPr>
            <a:spLocks noChangeArrowheads="1"/>
          </p:cNvSpPr>
          <p:nvPr/>
        </p:nvSpPr>
        <p:spPr bwMode="auto">
          <a:xfrm>
            <a:off x="6724650" y="3862388"/>
            <a:ext cx="3321050" cy="2071687"/>
          </a:xfrm>
          <a:prstGeom prst="roundRect">
            <a:avLst>
              <a:gd name="adj" fmla="val 10005"/>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3" name="圆角矩形 12"/>
          <p:cNvSpPr>
            <a:spLocks noChangeArrowheads="1"/>
          </p:cNvSpPr>
          <p:nvPr/>
        </p:nvSpPr>
        <p:spPr bwMode="auto">
          <a:xfrm>
            <a:off x="2741613" y="1562100"/>
            <a:ext cx="3321050" cy="2073275"/>
          </a:xfrm>
          <a:prstGeom prst="roundRect">
            <a:avLst>
              <a:gd name="adj" fmla="val 10005"/>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4" name="任意多边形 41"/>
          <p:cNvSpPr>
            <a:spLocks/>
          </p:cNvSpPr>
          <p:nvPr/>
        </p:nvSpPr>
        <p:spPr bwMode="auto">
          <a:xfrm>
            <a:off x="2741613" y="1562100"/>
            <a:ext cx="3321050" cy="482600"/>
          </a:xfrm>
          <a:custGeom>
            <a:avLst/>
            <a:gdLst>
              <a:gd name="T0" fmla="*/ 207339 w 3321018"/>
              <a:gd name="T1" fmla="*/ 0 h 481479"/>
              <a:gd name="T2" fmla="*/ 3113711 w 3321018"/>
              <a:gd name="T3" fmla="*/ 0 h 481479"/>
              <a:gd name="T4" fmla="*/ 3321050 w 3321018"/>
              <a:gd name="T5" fmla="*/ 207820 h 481479"/>
              <a:gd name="T6" fmla="*/ 3321050 w 3321018"/>
              <a:gd name="T7" fmla="*/ 482600 h 481479"/>
              <a:gd name="T8" fmla="*/ 0 w 3321018"/>
              <a:gd name="T9" fmla="*/ 482600 h 481479"/>
              <a:gd name="T10" fmla="*/ 0 w 3321018"/>
              <a:gd name="T11" fmla="*/ 207820 h 481479"/>
              <a:gd name="T12" fmla="*/ 207339 w 3321018"/>
              <a:gd name="T13" fmla="*/ 0 h 48147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C7020C"/>
          </a:solidFill>
          <a:ln>
            <a:noFill/>
          </a:ln>
          <a:effectLst>
            <a:outerShdw blurRad="127000" dist="50800" dir="2700000" algn="tl" rotWithShape="0">
              <a:srgbClr val="000000">
                <a:alpha val="59999"/>
              </a:srgbClr>
            </a:outerShdw>
          </a:effectLst>
        </p:spPr>
        <p:txBody>
          <a:bodyPr anchor="ctr"/>
          <a:lstStyle/>
          <a:p>
            <a:endParaRPr lang="zh-CN" altLang="en-US"/>
          </a:p>
        </p:txBody>
      </p:sp>
      <p:sp>
        <p:nvSpPr>
          <p:cNvPr id="15" name="圆角矩形 14"/>
          <p:cNvSpPr>
            <a:spLocks noChangeArrowheads="1"/>
          </p:cNvSpPr>
          <p:nvPr/>
        </p:nvSpPr>
        <p:spPr bwMode="auto">
          <a:xfrm>
            <a:off x="6724650" y="1562100"/>
            <a:ext cx="3321050" cy="2073275"/>
          </a:xfrm>
          <a:prstGeom prst="roundRect">
            <a:avLst>
              <a:gd name="adj" fmla="val 10005"/>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6" name="矩形 15"/>
          <p:cNvSpPr>
            <a:spLocks noChangeArrowheads="1"/>
          </p:cNvSpPr>
          <p:nvPr/>
        </p:nvSpPr>
        <p:spPr bwMode="auto">
          <a:xfrm>
            <a:off x="3618105" y="161925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sz="1800" b="1" dirty="0">
                <a:solidFill>
                  <a:srgbClr val="FFC102"/>
                </a:solidFill>
                <a:latin typeface="Arial" charset="0"/>
                <a:ea typeface="微软雅黑" charset="-122"/>
                <a:sym typeface="Arial" charset="0"/>
              </a:rPr>
              <a:t>重大政治任务</a:t>
            </a:r>
          </a:p>
        </p:txBody>
      </p:sp>
      <p:sp>
        <p:nvSpPr>
          <p:cNvPr id="17" name="任意多边形 42"/>
          <p:cNvSpPr>
            <a:spLocks/>
          </p:cNvSpPr>
          <p:nvPr/>
        </p:nvSpPr>
        <p:spPr bwMode="auto">
          <a:xfrm>
            <a:off x="6724650" y="1562100"/>
            <a:ext cx="3321050" cy="482600"/>
          </a:xfrm>
          <a:custGeom>
            <a:avLst/>
            <a:gdLst>
              <a:gd name="T0" fmla="*/ 207339 w 3321018"/>
              <a:gd name="T1" fmla="*/ 0 h 481479"/>
              <a:gd name="T2" fmla="*/ 3113711 w 3321018"/>
              <a:gd name="T3" fmla="*/ 0 h 481479"/>
              <a:gd name="T4" fmla="*/ 3321050 w 3321018"/>
              <a:gd name="T5" fmla="*/ 207820 h 481479"/>
              <a:gd name="T6" fmla="*/ 3321050 w 3321018"/>
              <a:gd name="T7" fmla="*/ 482600 h 481479"/>
              <a:gd name="T8" fmla="*/ 0 w 3321018"/>
              <a:gd name="T9" fmla="*/ 482600 h 481479"/>
              <a:gd name="T10" fmla="*/ 0 w 3321018"/>
              <a:gd name="T11" fmla="*/ 207820 h 481479"/>
              <a:gd name="T12" fmla="*/ 207339 w 3321018"/>
              <a:gd name="T13" fmla="*/ 0 h 48147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C7020C"/>
          </a:solidFill>
          <a:ln>
            <a:noFill/>
          </a:ln>
          <a:effectLst>
            <a:outerShdw blurRad="127000" dist="50800" dir="2700000" algn="tl" rotWithShape="0">
              <a:srgbClr val="000000">
                <a:alpha val="59999"/>
              </a:srgbClr>
            </a:outerShdw>
          </a:effectLst>
        </p:spPr>
        <p:txBody>
          <a:bodyPr anchor="ctr"/>
          <a:lstStyle/>
          <a:p>
            <a:endParaRPr lang="zh-CN" altLang="en-US"/>
          </a:p>
        </p:txBody>
      </p:sp>
      <p:sp>
        <p:nvSpPr>
          <p:cNvPr id="18" name="任意多边形 43"/>
          <p:cNvSpPr>
            <a:spLocks/>
          </p:cNvSpPr>
          <p:nvPr/>
        </p:nvSpPr>
        <p:spPr bwMode="auto">
          <a:xfrm>
            <a:off x="2741613" y="3862388"/>
            <a:ext cx="3321050" cy="481012"/>
          </a:xfrm>
          <a:custGeom>
            <a:avLst/>
            <a:gdLst>
              <a:gd name="T0" fmla="*/ 207339 w 3321018"/>
              <a:gd name="T1" fmla="*/ 0 h 481479"/>
              <a:gd name="T2" fmla="*/ 3113711 w 3321018"/>
              <a:gd name="T3" fmla="*/ 0 h 481479"/>
              <a:gd name="T4" fmla="*/ 3321050 w 3321018"/>
              <a:gd name="T5" fmla="*/ 207136 h 481479"/>
              <a:gd name="T6" fmla="*/ 3321050 w 3321018"/>
              <a:gd name="T7" fmla="*/ 481012 h 481479"/>
              <a:gd name="T8" fmla="*/ 0 w 3321018"/>
              <a:gd name="T9" fmla="*/ 481012 h 481479"/>
              <a:gd name="T10" fmla="*/ 0 w 3321018"/>
              <a:gd name="T11" fmla="*/ 207136 h 481479"/>
              <a:gd name="T12" fmla="*/ 207339 w 3321018"/>
              <a:gd name="T13" fmla="*/ 0 h 48147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C7020C"/>
          </a:solidFill>
          <a:ln>
            <a:noFill/>
          </a:ln>
          <a:effectLst>
            <a:outerShdw blurRad="127000" dist="50800" dir="2700000" algn="tl" rotWithShape="0">
              <a:srgbClr val="000000">
                <a:alpha val="59999"/>
              </a:srgbClr>
            </a:outerShdw>
          </a:effectLst>
        </p:spPr>
        <p:txBody>
          <a:bodyPr anchor="ctr"/>
          <a:lstStyle/>
          <a:p>
            <a:endParaRPr lang="zh-CN" altLang="en-US"/>
          </a:p>
        </p:txBody>
      </p:sp>
      <p:sp>
        <p:nvSpPr>
          <p:cNvPr id="19" name="任意多边形 44"/>
          <p:cNvSpPr>
            <a:spLocks/>
          </p:cNvSpPr>
          <p:nvPr/>
        </p:nvSpPr>
        <p:spPr bwMode="auto">
          <a:xfrm>
            <a:off x="6724650" y="3862388"/>
            <a:ext cx="3321050" cy="481012"/>
          </a:xfrm>
          <a:custGeom>
            <a:avLst/>
            <a:gdLst>
              <a:gd name="T0" fmla="*/ 207339 w 3321018"/>
              <a:gd name="T1" fmla="*/ 0 h 481479"/>
              <a:gd name="T2" fmla="*/ 3113711 w 3321018"/>
              <a:gd name="T3" fmla="*/ 0 h 481479"/>
              <a:gd name="T4" fmla="*/ 3321050 w 3321018"/>
              <a:gd name="T5" fmla="*/ 207136 h 481479"/>
              <a:gd name="T6" fmla="*/ 3321050 w 3321018"/>
              <a:gd name="T7" fmla="*/ 481012 h 481479"/>
              <a:gd name="T8" fmla="*/ 0 w 3321018"/>
              <a:gd name="T9" fmla="*/ 481012 h 481479"/>
              <a:gd name="T10" fmla="*/ 0 w 3321018"/>
              <a:gd name="T11" fmla="*/ 207136 h 481479"/>
              <a:gd name="T12" fmla="*/ 207339 w 3321018"/>
              <a:gd name="T13" fmla="*/ 0 h 48147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rgbClr val="C7020C"/>
          </a:solidFill>
          <a:ln>
            <a:noFill/>
          </a:ln>
          <a:effectLst>
            <a:outerShdw blurRad="127000" dist="50800" dir="2700000" algn="tl" rotWithShape="0">
              <a:srgbClr val="000000">
                <a:alpha val="59999"/>
              </a:srgbClr>
            </a:outerShdw>
          </a:effectLst>
        </p:spPr>
        <p:txBody>
          <a:bodyPr anchor="ctr"/>
          <a:lstStyle/>
          <a:p>
            <a:endParaRPr lang="zh-CN" altLang="en-US"/>
          </a:p>
        </p:txBody>
      </p:sp>
      <p:sp>
        <p:nvSpPr>
          <p:cNvPr id="20" name="矩形 19"/>
          <p:cNvSpPr>
            <a:spLocks noChangeArrowheads="1"/>
          </p:cNvSpPr>
          <p:nvPr/>
        </p:nvSpPr>
        <p:spPr bwMode="auto">
          <a:xfrm>
            <a:off x="7830385" y="161925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1800" b="1" dirty="0">
                <a:solidFill>
                  <a:srgbClr val="FFC102"/>
                </a:solidFill>
                <a:latin typeface="Arial" charset="0"/>
                <a:ea typeface="微软雅黑" charset="-122"/>
                <a:sym typeface="Arial" charset="0"/>
              </a:rPr>
              <a:t>工作主线</a:t>
            </a:r>
          </a:p>
        </p:txBody>
      </p:sp>
      <p:sp>
        <p:nvSpPr>
          <p:cNvPr id="21" name="矩形 20"/>
          <p:cNvSpPr>
            <a:spLocks noChangeArrowheads="1"/>
          </p:cNvSpPr>
          <p:nvPr/>
        </p:nvSpPr>
        <p:spPr bwMode="auto">
          <a:xfrm>
            <a:off x="3271862" y="3917950"/>
            <a:ext cx="2262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1800" b="1" dirty="0">
                <a:solidFill>
                  <a:srgbClr val="FFC102"/>
                </a:solidFill>
                <a:latin typeface="Arial" charset="0"/>
                <a:ea typeface="微软雅黑" charset="-122"/>
                <a:sym typeface="Arial" charset="0"/>
              </a:rPr>
              <a:t>统揽政协工作的总纲</a:t>
            </a:r>
          </a:p>
        </p:txBody>
      </p:sp>
      <p:sp>
        <p:nvSpPr>
          <p:cNvPr id="22" name="矩形 21"/>
          <p:cNvSpPr>
            <a:spLocks noChangeArrowheads="1"/>
          </p:cNvSpPr>
          <p:nvPr/>
        </p:nvSpPr>
        <p:spPr bwMode="auto">
          <a:xfrm>
            <a:off x="6616700" y="3917950"/>
            <a:ext cx="35353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a:lnSpc>
                <a:spcPct val="100000"/>
              </a:lnSpc>
              <a:spcBef>
                <a:spcPct val="0"/>
              </a:spcBef>
              <a:buNone/>
            </a:pPr>
            <a:r>
              <a:rPr lang="zh-CN" altLang="en-US" sz="1600" b="1" dirty="0">
                <a:solidFill>
                  <a:srgbClr val="FFC102"/>
                </a:solidFill>
                <a:latin typeface="Arial" charset="0"/>
                <a:ea typeface="微软雅黑" charset="-122"/>
                <a:sym typeface="Arial" charset="0"/>
              </a:rPr>
              <a:t>巩固共同思想政治基础的主题</a:t>
            </a:r>
          </a:p>
        </p:txBody>
      </p:sp>
      <p:sp>
        <p:nvSpPr>
          <p:cNvPr id="23" name="矩形 22"/>
          <p:cNvSpPr>
            <a:spLocks noChangeArrowheads="1"/>
          </p:cNvSpPr>
          <p:nvPr/>
        </p:nvSpPr>
        <p:spPr bwMode="auto">
          <a:xfrm>
            <a:off x="2913063" y="2215595"/>
            <a:ext cx="297973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eaLnBrk="1" hangingPunct="1">
              <a:lnSpc>
                <a:spcPct val="100000"/>
              </a:lnSpc>
              <a:spcBef>
                <a:spcPct val="0"/>
              </a:spcBef>
              <a:buFont typeface="Arial" charset="0"/>
              <a:buNone/>
            </a:pPr>
            <a:r>
              <a:rPr lang="zh-CN" altLang="en-US" b="1" dirty="0">
                <a:solidFill>
                  <a:srgbClr val="C7020C"/>
                </a:solidFill>
                <a:latin typeface="Arial" charset="0"/>
                <a:ea typeface="微软雅黑" charset="-122"/>
                <a:sym typeface="Arial" charset="0"/>
              </a:rPr>
              <a:t>学习贯彻中共十九大精神</a:t>
            </a:r>
          </a:p>
        </p:txBody>
      </p:sp>
      <p:sp>
        <p:nvSpPr>
          <p:cNvPr id="24" name="矩形 23"/>
          <p:cNvSpPr>
            <a:spLocks noChangeArrowheads="1"/>
          </p:cNvSpPr>
          <p:nvPr/>
        </p:nvSpPr>
        <p:spPr bwMode="auto">
          <a:xfrm>
            <a:off x="6894512" y="2255960"/>
            <a:ext cx="29797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eaLnBrk="1" hangingPunct="1">
              <a:lnSpc>
                <a:spcPct val="100000"/>
              </a:lnSpc>
              <a:spcBef>
                <a:spcPct val="0"/>
              </a:spcBef>
              <a:buFont typeface="Arial" charset="0"/>
              <a:buNone/>
            </a:pPr>
            <a:r>
              <a:rPr lang="zh-CN" altLang="en-US" sz="2000" b="1" dirty="0">
                <a:solidFill>
                  <a:srgbClr val="C7020C"/>
                </a:solidFill>
                <a:latin typeface="Arial" charset="0"/>
                <a:ea typeface="微软雅黑" charset="-122"/>
                <a:sym typeface="Arial" charset="0"/>
              </a:rPr>
              <a:t>为决胜全面建设小康社会、夺取新时代中国特色社会注意伟大胜利献计出力</a:t>
            </a:r>
          </a:p>
        </p:txBody>
      </p:sp>
      <p:sp>
        <p:nvSpPr>
          <p:cNvPr id="25" name="矩形 24"/>
          <p:cNvSpPr>
            <a:spLocks noChangeArrowheads="1"/>
          </p:cNvSpPr>
          <p:nvPr/>
        </p:nvSpPr>
        <p:spPr bwMode="auto">
          <a:xfrm>
            <a:off x="2913063" y="4473020"/>
            <a:ext cx="297973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eaLnBrk="1" hangingPunct="1">
              <a:lnSpc>
                <a:spcPct val="100000"/>
              </a:lnSpc>
              <a:spcBef>
                <a:spcPct val="0"/>
              </a:spcBef>
              <a:buFont typeface="Arial" charset="0"/>
              <a:buNone/>
            </a:pPr>
            <a:r>
              <a:rPr lang="zh-CN" altLang="en-US" b="1" dirty="0">
                <a:solidFill>
                  <a:srgbClr val="C7020C"/>
                </a:solidFill>
                <a:latin typeface="Arial" charset="0"/>
                <a:ea typeface="微软雅黑" charset="-122"/>
                <a:sym typeface="Arial" charset="0"/>
              </a:rPr>
              <a:t>习近平时代中国特色社会主义思想</a:t>
            </a:r>
          </a:p>
        </p:txBody>
      </p:sp>
      <p:sp>
        <p:nvSpPr>
          <p:cNvPr id="26" name="矩形 25"/>
          <p:cNvSpPr>
            <a:spLocks noChangeArrowheads="1"/>
          </p:cNvSpPr>
          <p:nvPr/>
        </p:nvSpPr>
        <p:spPr bwMode="auto">
          <a:xfrm>
            <a:off x="6894512" y="4533345"/>
            <a:ext cx="29797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eaLnBrk="1" hangingPunct="1">
              <a:lnSpc>
                <a:spcPct val="100000"/>
              </a:lnSpc>
              <a:spcBef>
                <a:spcPct val="0"/>
              </a:spcBef>
              <a:buFont typeface="Arial" charset="0"/>
              <a:buNone/>
            </a:pPr>
            <a:r>
              <a:rPr lang="zh-CN" altLang="en-US" b="1" dirty="0">
                <a:solidFill>
                  <a:srgbClr val="C7020C"/>
                </a:solidFill>
                <a:latin typeface="Arial" charset="0"/>
                <a:ea typeface="微软雅黑" charset="-122"/>
                <a:sym typeface="Arial" charset="0"/>
              </a:rPr>
              <a:t>坚持和发展中国特色社会主义</a:t>
            </a:r>
          </a:p>
        </p:txBody>
      </p:sp>
    </p:spTree>
    <p:extLst>
      <p:ext uri="{BB962C8B-B14F-4D97-AF65-F5344CB8AC3E}">
        <p14:creationId xmlns:p14="http://schemas.microsoft.com/office/powerpoint/2010/main" val="21187105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300" fill="hold"/>
                                        <p:tgtEl>
                                          <p:spTgt spid="13"/>
                                        </p:tgtEl>
                                        <p:attrNameLst>
                                          <p:attrName>ppt_w</p:attrName>
                                        </p:attrNameLst>
                                      </p:cBhvr>
                                      <p:tavLst>
                                        <p:tav tm="0">
                                          <p:val>
                                            <p:fltVal val="0"/>
                                          </p:val>
                                        </p:tav>
                                        <p:tav tm="100000">
                                          <p:val>
                                            <p:strVal val="#ppt_w"/>
                                          </p:val>
                                        </p:tav>
                                      </p:tavLst>
                                    </p:anim>
                                    <p:anim calcmode="lin" valueType="num">
                                      <p:cBhvr>
                                        <p:cTn id="16" dur="300" fill="hold"/>
                                        <p:tgtEl>
                                          <p:spTgt spid="13"/>
                                        </p:tgtEl>
                                        <p:attrNameLst>
                                          <p:attrName>ppt_h</p:attrName>
                                        </p:attrNameLst>
                                      </p:cBhvr>
                                      <p:tavLst>
                                        <p:tav tm="0">
                                          <p:val>
                                            <p:fltVal val="0"/>
                                          </p:val>
                                        </p:tav>
                                        <p:tav tm="100000">
                                          <p:val>
                                            <p:strVal val="#ppt_h"/>
                                          </p:val>
                                        </p:tav>
                                      </p:tavLst>
                                    </p:anim>
                                    <p:animEffect transition="in" filter="fade">
                                      <p:cBhvr>
                                        <p:cTn id="17" dur="300"/>
                                        <p:tgtEl>
                                          <p:spTgt spid="13"/>
                                        </p:tgtEl>
                                      </p:cBhvr>
                                    </p:animEffect>
                                  </p:childTnLst>
                                </p:cTn>
                              </p:par>
                            </p:childTnLst>
                          </p:cTn>
                        </p:par>
                        <p:par>
                          <p:cTn id="18" fill="hold">
                            <p:stCondLst>
                              <p:cond delay="1300"/>
                            </p:stCondLst>
                            <p:childTnLst>
                              <p:par>
                                <p:cTn id="19" presetID="53" presetClass="entr" presetSubtype="16"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300" fill="hold"/>
                                        <p:tgtEl>
                                          <p:spTgt spid="14"/>
                                        </p:tgtEl>
                                        <p:attrNameLst>
                                          <p:attrName>ppt_w</p:attrName>
                                        </p:attrNameLst>
                                      </p:cBhvr>
                                      <p:tavLst>
                                        <p:tav tm="0">
                                          <p:val>
                                            <p:fltVal val="0"/>
                                          </p:val>
                                        </p:tav>
                                        <p:tav tm="100000">
                                          <p:val>
                                            <p:strVal val="#ppt_w"/>
                                          </p:val>
                                        </p:tav>
                                      </p:tavLst>
                                    </p:anim>
                                    <p:anim calcmode="lin" valueType="num">
                                      <p:cBhvr>
                                        <p:cTn id="22" dur="300" fill="hold"/>
                                        <p:tgtEl>
                                          <p:spTgt spid="14"/>
                                        </p:tgtEl>
                                        <p:attrNameLst>
                                          <p:attrName>ppt_h</p:attrName>
                                        </p:attrNameLst>
                                      </p:cBhvr>
                                      <p:tavLst>
                                        <p:tav tm="0">
                                          <p:val>
                                            <p:fltVal val="0"/>
                                          </p:val>
                                        </p:tav>
                                        <p:tav tm="100000">
                                          <p:val>
                                            <p:strVal val="#ppt_h"/>
                                          </p:val>
                                        </p:tav>
                                      </p:tavLst>
                                    </p:anim>
                                    <p:animEffect transition="in" filter="fade">
                                      <p:cBhvr>
                                        <p:cTn id="23" dur="300"/>
                                        <p:tgtEl>
                                          <p:spTgt spid="14"/>
                                        </p:tgtEl>
                                      </p:cBhvr>
                                    </p:animEffect>
                                  </p:childTnLst>
                                </p:cTn>
                              </p:par>
                            </p:childTnLst>
                          </p:cTn>
                        </p:par>
                        <p:par>
                          <p:cTn id="24" fill="hold">
                            <p:stCondLst>
                              <p:cond delay="16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210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23"/>
                                        </p:tgtEl>
                                        <p:attrNameLst>
                                          <p:attrName>style.visibility</p:attrName>
                                        </p:attrNameLst>
                                      </p:cBhvr>
                                      <p:to>
                                        <p:strVal val="visible"/>
                                      </p:to>
                                    </p:set>
                                    <p:anim calcmode="lin" valueType="num">
                                      <p:cBhvr>
                                        <p:cTn id="31" dur="250" fill="hold"/>
                                        <p:tgtEl>
                                          <p:spTgt spid="23"/>
                                        </p:tgtEl>
                                        <p:attrNameLst>
                                          <p:attrName>ppt_w</p:attrName>
                                        </p:attrNameLst>
                                      </p:cBhvr>
                                      <p:tavLst>
                                        <p:tav tm="0">
                                          <p:val>
                                            <p:fltVal val="0"/>
                                          </p:val>
                                        </p:tav>
                                        <p:tav tm="100000">
                                          <p:val>
                                            <p:strVal val="#ppt_w"/>
                                          </p:val>
                                        </p:tav>
                                      </p:tavLst>
                                    </p:anim>
                                    <p:anim calcmode="lin" valueType="num">
                                      <p:cBhvr>
                                        <p:cTn id="32" dur="250" fill="hold"/>
                                        <p:tgtEl>
                                          <p:spTgt spid="23"/>
                                        </p:tgtEl>
                                        <p:attrNameLst>
                                          <p:attrName>ppt_h</p:attrName>
                                        </p:attrNameLst>
                                      </p:cBhvr>
                                      <p:tavLst>
                                        <p:tav tm="0">
                                          <p:val>
                                            <p:fltVal val="0"/>
                                          </p:val>
                                        </p:tav>
                                        <p:tav tm="100000">
                                          <p:val>
                                            <p:strVal val="#ppt_h"/>
                                          </p:val>
                                        </p:tav>
                                      </p:tavLst>
                                    </p:anim>
                                    <p:animEffect transition="in" filter="fade">
                                      <p:cBhvr>
                                        <p:cTn id="33" dur="250"/>
                                        <p:tgtEl>
                                          <p:spTgt spid="23"/>
                                        </p:tgtEl>
                                      </p:cBhvr>
                                    </p:animEffect>
                                  </p:childTnLst>
                                </p:cTn>
                              </p:par>
                            </p:childTnLst>
                          </p:cTn>
                        </p:par>
                        <p:par>
                          <p:cTn id="34" fill="hold">
                            <p:stCondLst>
                              <p:cond delay="26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300" fill="hold"/>
                                        <p:tgtEl>
                                          <p:spTgt spid="15"/>
                                        </p:tgtEl>
                                        <p:attrNameLst>
                                          <p:attrName>ppt_w</p:attrName>
                                        </p:attrNameLst>
                                      </p:cBhvr>
                                      <p:tavLst>
                                        <p:tav tm="0">
                                          <p:val>
                                            <p:fltVal val="0"/>
                                          </p:val>
                                        </p:tav>
                                        <p:tav tm="100000">
                                          <p:val>
                                            <p:strVal val="#ppt_w"/>
                                          </p:val>
                                        </p:tav>
                                      </p:tavLst>
                                    </p:anim>
                                    <p:anim calcmode="lin" valueType="num">
                                      <p:cBhvr>
                                        <p:cTn id="38" dur="300" fill="hold"/>
                                        <p:tgtEl>
                                          <p:spTgt spid="15"/>
                                        </p:tgtEl>
                                        <p:attrNameLst>
                                          <p:attrName>ppt_h</p:attrName>
                                        </p:attrNameLst>
                                      </p:cBhvr>
                                      <p:tavLst>
                                        <p:tav tm="0">
                                          <p:val>
                                            <p:fltVal val="0"/>
                                          </p:val>
                                        </p:tav>
                                        <p:tav tm="100000">
                                          <p:val>
                                            <p:strVal val="#ppt_h"/>
                                          </p:val>
                                        </p:tav>
                                      </p:tavLst>
                                    </p:anim>
                                    <p:animEffect transition="in" filter="fade">
                                      <p:cBhvr>
                                        <p:cTn id="39" dur="300"/>
                                        <p:tgtEl>
                                          <p:spTgt spid="15"/>
                                        </p:tgtEl>
                                      </p:cBhvr>
                                    </p:animEffect>
                                  </p:childTnLst>
                                </p:cTn>
                              </p:par>
                            </p:childTnLst>
                          </p:cTn>
                        </p:par>
                        <p:par>
                          <p:cTn id="40" fill="hold">
                            <p:stCondLst>
                              <p:cond delay="2900"/>
                            </p:stCondLst>
                            <p:childTnLst>
                              <p:par>
                                <p:cTn id="41" presetID="53" presetClass="entr" presetSubtype="1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00" fill="hold"/>
                                        <p:tgtEl>
                                          <p:spTgt spid="17"/>
                                        </p:tgtEl>
                                        <p:attrNameLst>
                                          <p:attrName>ppt_w</p:attrName>
                                        </p:attrNameLst>
                                      </p:cBhvr>
                                      <p:tavLst>
                                        <p:tav tm="0">
                                          <p:val>
                                            <p:fltVal val="0"/>
                                          </p:val>
                                        </p:tav>
                                        <p:tav tm="100000">
                                          <p:val>
                                            <p:strVal val="#ppt_w"/>
                                          </p:val>
                                        </p:tav>
                                      </p:tavLst>
                                    </p:anim>
                                    <p:anim calcmode="lin" valueType="num">
                                      <p:cBhvr>
                                        <p:cTn id="44" dur="300" fill="hold"/>
                                        <p:tgtEl>
                                          <p:spTgt spid="17"/>
                                        </p:tgtEl>
                                        <p:attrNameLst>
                                          <p:attrName>ppt_h</p:attrName>
                                        </p:attrNameLst>
                                      </p:cBhvr>
                                      <p:tavLst>
                                        <p:tav tm="0">
                                          <p:val>
                                            <p:fltVal val="0"/>
                                          </p:val>
                                        </p:tav>
                                        <p:tav tm="100000">
                                          <p:val>
                                            <p:strVal val="#ppt_h"/>
                                          </p:val>
                                        </p:tav>
                                      </p:tavLst>
                                    </p:anim>
                                    <p:animEffect transition="in" filter="fade">
                                      <p:cBhvr>
                                        <p:cTn id="45" dur="300"/>
                                        <p:tgtEl>
                                          <p:spTgt spid="17"/>
                                        </p:tgtEl>
                                      </p:cBhvr>
                                    </p:animEffect>
                                  </p:childTnLst>
                                </p:cTn>
                              </p:par>
                            </p:childTnLst>
                          </p:cTn>
                        </p:par>
                        <p:par>
                          <p:cTn id="46" fill="hold">
                            <p:stCondLst>
                              <p:cond delay="32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par>
                          <p:cTn id="50" fill="hold">
                            <p:stCondLst>
                              <p:cond delay="3700"/>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24"/>
                                        </p:tgtEl>
                                        <p:attrNameLst>
                                          <p:attrName>style.visibility</p:attrName>
                                        </p:attrNameLst>
                                      </p:cBhvr>
                                      <p:to>
                                        <p:strVal val="visible"/>
                                      </p:to>
                                    </p:set>
                                    <p:anim calcmode="lin" valueType="num">
                                      <p:cBhvr>
                                        <p:cTn id="53" dur="250" fill="hold"/>
                                        <p:tgtEl>
                                          <p:spTgt spid="24"/>
                                        </p:tgtEl>
                                        <p:attrNameLst>
                                          <p:attrName>ppt_w</p:attrName>
                                        </p:attrNameLst>
                                      </p:cBhvr>
                                      <p:tavLst>
                                        <p:tav tm="0">
                                          <p:val>
                                            <p:fltVal val="0"/>
                                          </p:val>
                                        </p:tav>
                                        <p:tav tm="100000">
                                          <p:val>
                                            <p:strVal val="#ppt_w"/>
                                          </p:val>
                                        </p:tav>
                                      </p:tavLst>
                                    </p:anim>
                                    <p:anim calcmode="lin" valueType="num">
                                      <p:cBhvr>
                                        <p:cTn id="54" dur="250" fill="hold"/>
                                        <p:tgtEl>
                                          <p:spTgt spid="24"/>
                                        </p:tgtEl>
                                        <p:attrNameLst>
                                          <p:attrName>ppt_h</p:attrName>
                                        </p:attrNameLst>
                                      </p:cBhvr>
                                      <p:tavLst>
                                        <p:tav tm="0">
                                          <p:val>
                                            <p:fltVal val="0"/>
                                          </p:val>
                                        </p:tav>
                                        <p:tav tm="100000">
                                          <p:val>
                                            <p:strVal val="#ppt_h"/>
                                          </p:val>
                                        </p:tav>
                                      </p:tavLst>
                                    </p:anim>
                                    <p:animEffect transition="in" filter="fade">
                                      <p:cBhvr>
                                        <p:cTn id="55" dur="250"/>
                                        <p:tgtEl>
                                          <p:spTgt spid="24"/>
                                        </p:tgtEl>
                                      </p:cBhvr>
                                    </p:animEffect>
                                  </p:childTnLst>
                                </p:cTn>
                              </p:par>
                            </p:childTnLst>
                          </p:cTn>
                        </p:par>
                        <p:par>
                          <p:cTn id="56" fill="hold">
                            <p:stCondLst>
                              <p:cond delay="4750"/>
                            </p:stCondLst>
                            <p:childTnLst>
                              <p:par>
                                <p:cTn id="57" presetID="5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300" fill="hold"/>
                                        <p:tgtEl>
                                          <p:spTgt spid="11"/>
                                        </p:tgtEl>
                                        <p:attrNameLst>
                                          <p:attrName>ppt_w</p:attrName>
                                        </p:attrNameLst>
                                      </p:cBhvr>
                                      <p:tavLst>
                                        <p:tav tm="0">
                                          <p:val>
                                            <p:fltVal val="0"/>
                                          </p:val>
                                        </p:tav>
                                        <p:tav tm="100000">
                                          <p:val>
                                            <p:strVal val="#ppt_w"/>
                                          </p:val>
                                        </p:tav>
                                      </p:tavLst>
                                    </p:anim>
                                    <p:anim calcmode="lin" valueType="num">
                                      <p:cBhvr>
                                        <p:cTn id="60" dur="300" fill="hold"/>
                                        <p:tgtEl>
                                          <p:spTgt spid="11"/>
                                        </p:tgtEl>
                                        <p:attrNameLst>
                                          <p:attrName>ppt_h</p:attrName>
                                        </p:attrNameLst>
                                      </p:cBhvr>
                                      <p:tavLst>
                                        <p:tav tm="0">
                                          <p:val>
                                            <p:fltVal val="0"/>
                                          </p:val>
                                        </p:tav>
                                        <p:tav tm="100000">
                                          <p:val>
                                            <p:strVal val="#ppt_h"/>
                                          </p:val>
                                        </p:tav>
                                      </p:tavLst>
                                    </p:anim>
                                    <p:animEffect transition="in" filter="fade">
                                      <p:cBhvr>
                                        <p:cTn id="61" dur="300"/>
                                        <p:tgtEl>
                                          <p:spTgt spid="11"/>
                                        </p:tgtEl>
                                      </p:cBhvr>
                                    </p:animEffect>
                                  </p:childTnLst>
                                </p:cTn>
                              </p:par>
                            </p:childTnLst>
                          </p:cTn>
                        </p:par>
                        <p:par>
                          <p:cTn id="62" fill="hold">
                            <p:stCondLst>
                              <p:cond delay="5050"/>
                            </p:stCondLst>
                            <p:childTnLst>
                              <p:par>
                                <p:cTn id="63" presetID="53" presetClass="entr" presetSubtype="16"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300" fill="hold"/>
                                        <p:tgtEl>
                                          <p:spTgt spid="18"/>
                                        </p:tgtEl>
                                        <p:attrNameLst>
                                          <p:attrName>ppt_w</p:attrName>
                                        </p:attrNameLst>
                                      </p:cBhvr>
                                      <p:tavLst>
                                        <p:tav tm="0">
                                          <p:val>
                                            <p:fltVal val="0"/>
                                          </p:val>
                                        </p:tav>
                                        <p:tav tm="100000">
                                          <p:val>
                                            <p:strVal val="#ppt_w"/>
                                          </p:val>
                                        </p:tav>
                                      </p:tavLst>
                                    </p:anim>
                                    <p:anim calcmode="lin" valueType="num">
                                      <p:cBhvr>
                                        <p:cTn id="66" dur="300" fill="hold"/>
                                        <p:tgtEl>
                                          <p:spTgt spid="18"/>
                                        </p:tgtEl>
                                        <p:attrNameLst>
                                          <p:attrName>ppt_h</p:attrName>
                                        </p:attrNameLst>
                                      </p:cBhvr>
                                      <p:tavLst>
                                        <p:tav tm="0">
                                          <p:val>
                                            <p:fltVal val="0"/>
                                          </p:val>
                                        </p:tav>
                                        <p:tav tm="100000">
                                          <p:val>
                                            <p:strVal val="#ppt_h"/>
                                          </p:val>
                                        </p:tav>
                                      </p:tavLst>
                                    </p:anim>
                                    <p:animEffect transition="in" filter="fade">
                                      <p:cBhvr>
                                        <p:cTn id="67" dur="300"/>
                                        <p:tgtEl>
                                          <p:spTgt spid="18"/>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childTnLst>
                          </p:cTn>
                        </p:par>
                        <p:par>
                          <p:cTn id="72" fill="hold">
                            <p:stCondLst>
                              <p:cond delay="5850"/>
                            </p:stCondLst>
                            <p:childTnLst>
                              <p:par>
                                <p:cTn id="73" presetID="53" presetClass="entr" presetSubtype="16" fill="hold" grpId="0" nodeType="afterEffect">
                                  <p:stCondLst>
                                    <p:cond delay="0"/>
                                  </p:stCondLst>
                                  <p:iterate type="lt">
                                    <p:tmPct val="10000"/>
                                  </p:iterate>
                                  <p:childTnLst>
                                    <p:set>
                                      <p:cBhvr>
                                        <p:cTn id="74" dur="1" fill="hold">
                                          <p:stCondLst>
                                            <p:cond delay="0"/>
                                          </p:stCondLst>
                                        </p:cTn>
                                        <p:tgtEl>
                                          <p:spTgt spid="25"/>
                                        </p:tgtEl>
                                        <p:attrNameLst>
                                          <p:attrName>style.visibility</p:attrName>
                                        </p:attrNameLst>
                                      </p:cBhvr>
                                      <p:to>
                                        <p:strVal val="visible"/>
                                      </p:to>
                                    </p:set>
                                    <p:anim calcmode="lin" valueType="num">
                                      <p:cBhvr>
                                        <p:cTn id="75" dur="250" fill="hold"/>
                                        <p:tgtEl>
                                          <p:spTgt spid="25"/>
                                        </p:tgtEl>
                                        <p:attrNameLst>
                                          <p:attrName>ppt_w</p:attrName>
                                        </p:attrNameLst>
                                      </p:cBhvr>
                                      <p:tavLst>
                                        <p:tav tm="0">
                                          <p:val>
                                            <p:fltVal val="0"/>
                                          </p:val>
                                        </p:tav>
                                        <p:tav tm="100000">
                                          <p:val>
                                            <p:strVal val="#ppt_w"/>
                                          </p:val>
                                        </p:tav>
                                      </p:tavLst>
                                    </p:anim>
                                    <p:anim calcmode="lin" valueType="num">
                                      <p:cBhvr>
                                        <p:cTn id="76" dur="250" fill="hold"/>
                                        <p:tgtEl>
                                          <p:spTgt spid="25"/>
                                        </p:tgtEl>
                                        <p:attrNameLst>
                                          <p:attrName>ppt_h</p:attrName>
                                        </p:attrNameLst>
                                      </p:cBhvr>
                                      <p:tavLst>
                                        <p:tav tm="0">
                                          <p:val>
                                            <p:fltVal val="0"/>
                                          </p:val>
                                        </p:tav>
                                        <p:tav tm="100000">
                                          <p:val>
                                            <p:strVal val="#ppt_h"/>
                                          </p:val>
                                        </p:tav>
                                      </p:tavLst>
                                    </p:anim>
                                    <p:animEffect transition="in" filter="fade">
                                      <p:cBhvr>
                                        <p:cTn id="77" dur="250"/>
                                        <p:tgtEl>
                                          <p:spTgt spid="25"/>
                                        </p:tgtEl>
                                      </p:cBhvr>
                                    </p:animEffect>
                                  </p:childTnLst>
                                </p:cTn>
                              </p:par>
                            </p:childTnLst>
                          </p:cTn>
                        </p:par>
                        <p:par>
                          <p:cTn id="78" fill="hold">
                            <p:stCondLst>
                              <p:cond delay="6450"/>
                            </p:stCondLst>
                            <p:childTnLst>
                              <p:par>
                                <p:cTn id="79" presetID="53" presetClass="entr" presetSubtype="16"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p:cTn id="81" dur="300" fill="hold"/>
                                        <p:tgtEl>
                                          <p:spTgt spid="12"/>
                                        </p:tgtEl>
                                        <p:attrNameLst>
                                          <p:attrName>ppt_w</p:attrName>
                                        </p:attrNameLst>
                                      </p:cBhvr>
                                      <p:tavLst>
                                        <p:tav tm="0">
                                          <p:val>
                                            <p:fltVal val="0"/>
                                          </p:val>
                                        </p:tav>
                                        <p:tav tm="100000">
                                          <p:val>
                                            <p:strVal val="#ppt_w"/>
                                          </p:val>
                                        </p:tav>
                                      </p:tavLst>
                                    </p:anim>
                                    <p:anim calcmode="lin" valueType="num">
                                      <p:cBhvr>
                                        <p:cTn id="82" dur="300" fill="hold"/>
                                        <p:tgtEl>
                                          <p:spTgt spid="12"/>
                                        </p:tgtEl>
                                        <p:attrNameLst>
                                          <p:attrName>ppt_h</p:attrName>
                                        </p:attrNameLst>
                                      </p:cBhvr>
                                      <p:tavLst>
                                        <p:tav tm="0">
                                          <p:val>
                                            <p:fltVal val="0"/>
                                          </p:val>
                                        </p:tav>
                                        <p:tav tm="100000">
                                          <p:val>
                                            <p:strVal val="#ppt_h"/>
                                          </p:val>
                                        </p:tav>
                                      </p:tavLst>
                                    </p:anim>
                                    <p:animEffect transition="in" filter="fade">
                                      <p:cBhvr>
                                        <p:cTn id="83" dur="300"/>
                                        <p:tgtEl>
                                          <p:spTgt spid="12"/>
                                        </p:tgtEl>
                                      </p:cBhvr>
                                    </p:animEffect>
                                  </p:childTnLst>
                                </p:cTn>
                              </p:par>
                            </p:childTnLst>
                          </p:cTn>
                        </p:par>
                        <p:par>
                          <p:cTn id="84" fill="hold">
                            <p:stCondLst>
                              <p:cond delay="6750"/>
                            </p:stCondLst>
                            <p:childTnLst>
                              <p:par>
                                <p:cTn id="85" presetID="53" presetClass="entr" presetSubtype="16"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300" fill="hold"/>
                                        <p:tgtEl>
                                          <p:spTgt spid="19"/>
                                        </p:tgtEl>
                                        <p:attrNameLst>
                                          <p:attrName>ppt_w</p:attrName>
                                        </p:attrNameLst>
                                      </p:cBhvr>
                                      <p:tavLst>
                                        <p:tav tm="0">
                                          <p:val>
                                            <p:fltVal val="0"/>
                                          </p:val>
                                        </p:tav>
                                        <p:tav tm="100000">
                                          <p:val>
                                            <p:strVal val="#ppt_w"/>
                                          </p:val>
                                        </p:tav>
                                      </p:tavLst>
                                    </p:anim>
                                    <p:anim calcmode="lin" valueType="num">
                                      <p:cBhvr>
                                        <p:cTn id="88" dur="300" fill="hold"/>
                                        <p:tgtEl>
                                          <p:spTgt spid="19"/>
                                        </p:tgtEl>
                                        <p:attrNameLst>
                                          <p:attrName>ppt_h</p:attrName>
                                        </p:attrNameLst>
                                      </p:cBhvr>
                                      <p:tavLst>
                                        <p:tav tm="0">
                                          <p:val>
                                            <p:fltVal val="0"/>
                                          </p:val>
                                        </p:tav>
                                        <p:tav tm="100000">
                                          <p:val>
                                            <p:strVal val="#ppt_h"/>
                                          </p:val>
                                        </p:tav>
                                      </p:tavLst>
                                    </p:anim>
                                    <p:animEffect transition="in" filter="fade">
                                      <p:cBhvr>
                                        <p:cTn id="89" dur="300"/>
                                        <p:tgtEl>
                                          <p:spTgt spid="19"/>
                                        </p:tgtEl>
                                      </p:cBhvr>
                                    </p:animEffect>
                                  </p:childTnLst>
                                </p:cTn>
                              </p:par>
                            </p:childTnLst>
                          </p:cTn>
                        </p:par>
                        <p:par>
                          <p:cTn id="90" fill="hold">
                            <p:stCondLst>
                              <p:cond delay="705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par>
                          <p:cTn id="94" fill="hold">
                            <p:stCondLst>
                              <p:cond delay="7550"/>
                            </p:stCondLst>
                            <p:childTnLst>
                              <p:par>
                                <p:cTn id="95" presetID="53" presetClass="entr" presetSubtype="16" fill="hold" grpId="0" nodeType="afterEffect">
                                  <p:stCondLst>
                                    <p:cond delay="0"/>
                                  </p:stCondLst>
                                  <p:iterate type="lt">
                                    <p:tmPct val="10000"/>
                                  </p:iterate>
                                  <p:childTnLst>
                                    <p:set>
                                      <p:cBhvr>
                                        <p:cTn id="96" dur="1" fill="hold">
                                          <p:stCondLst>
                                            <p:cond delay="0"/>
                                          </p:stCondLst>
                                        </p:cTn>
                                        <p:tgtEl>
                                          <p:spTgt spid="26"/>
                                        </p:tgtEl>
                                        <p:attrNameLst>
                                          <p:attrName>style.visibility</p:attrName>
                                        </p:attrNameLst>
                                      </p:cBhvr>
                                      <p:to>
                                        <p:strVal val="visible"/>
                                      </p:to>
                                    </p:set>
                                    <p:anim calcmode="lin" valueType="num">
                                      <p:cBhvr>
                                        <p:cTn id="97" dur="250" fill="hold"/>
                                        <p:tgtEl>
                                          <p:spTgt spid="26"/>
                                        </p:tgtEl>
                                        <p:attrNameLst>
                                          <p:attrName>ppt_w</p:attrName>
                                        </p:attrNameLst>
                                      </p:cBhvr>
                                      <p:tavLst>
                                        <p:tav tm="0">
                                          <p:val>
                                            <p:fltVal val="0"/>
                                          </p:val>
                                        </p:tav>
                                        <p:tav tm="100000">
                                          <p:val>
                                            <p:strVal val="#ppt_w"/>
                                          </p:val>
                                        </p:tav>
                                      </p:tavLst>
                                    </p:anim>
                                    <p:anim calcmode="lin" valueType="num">
                                      <p:cBhvr>
                                        <p:cTn id="98" dur="250" fill="hold"/>
                                        <p:tgtEl>
                                          <p:spTgt spid="26"/>
                                        </p:tgtEl>
                                        <p:attrNameLst>
                                          <p:attrName>ppt_h</p:attrName>
                                        </p:attrNameLst>
                                      </p:cBhvr>
                                      <p:tavLst>
                                        <p:tav tm="0">
                                          <p:val>
                                            <p:fltVal val="0"/>
                                          </p:val>
                                        </p:tav>
                                        <p:tav tm="100000">
                                          <p:val>
                                            <p:strVal val="#ppt_h"/>
                                          </p:val>
                                        </p:tav>
                                      </p:tavLst>
                                    </p:anim>
                                    <p:animEffect transition="in" filter="fade">
                                      <p:cBhvr>
                                        <p:cTn id="99"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p:bldP spid="17" grpId="0" animBg="1"/>
      <p:bldP spid="18" grpId="0" animBg="1"/>
      <p:bldP spid="19" grpId="0" animBg="1"/>
      <p:bldP spid="20" grpId="0"/>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91"/>
          <p:cNvGrpSpPr/>
          <p:nvPr/>
        </p:nvGrpSpPr>
        <p:grpSpPr>
          <a:xfrm>
            <a:off x="2748357" y="2801828"/>
            <a:ext cx="1178137" cy="1639570"/>
            <a:chOff x="917863" y="1342594"/>
            <a:chExt cx="939441" cy="1291161"/>
          </a:xfrm>
        </p:grpSpPr>
        <p:sp>
          <p:nvSpPr>
            <p:cNvPr id="6" name="TextBox 26"/>
            <p:cNvSpPr txBox="1"/>
            <p:nvPr/>
          </p:nvSpPr>
          <p:spPr>
            <a:xfrm>
              <a:off x="917863" y="1342594"/>
              <a:ext cx="800533" cy="1291161"/>
            </a:xfrm>
            <a:prstGeom prst="rect">
              <a:avLst/>
            </a:prstGeom>
            <a:noFill/>
          </p:spPr>
          <p:txBody>
            <a:bodyPr vert="eaVert" wrap="none" rtlCol="0">
              <a:spAutoFit/>
            </a:bodyPr>
            <a:lstStyle/>
            <a:p>
              <a:pPr algn="l"/>
              <a:r>
                <a:rPr lang="zh-CN" altLang="en-US" sz="5335" b="1" spc="756" dirty="0">
                  <a:solidFill>
                    <a:srgbClr val="C00000"/>
                  </a:solidFill>
                  <a:latin typeface="微软雅黑" panose="020B0503020204020204" charset="-122"/>
                  <a:ea typeface="微软雅黑" panose="020B0503020204020204" charset="-122"/>
                  <a:cs typeface="+mn-ea"/>
                  <a:sym typeface="+mn-lt"/>
                </a:rPr>
                <a:t>前言</a:t>
              </a:r>
            </a:p>
          </p:txBody>
        </p:sp>
        <p:sp>
          <p:nvSpPr>
            <p:cNvPr id="7" name="TextBox 27"/>
            <p:cNvSpPr txBox="1"/>
            <p:nvPr/>
          </p:nvSpPr>
          <p:spPr>
            <a:xfrm>
              <a:off x="1513717" y="1745392"/>
              <a:ext cx="343587" cy="888363"/>
            </a:xfrm>
            <a:prstGeom prst="rect">
              <a:avLst/>
            </a:prstGeom>
            <a:noFill/>
          </p:spPr>
          <p:txBody>
            <a:bodyPr vert="eaVert" wrap="square" rtlCol="0">
              <a:spAutoFit/>
            </a:bodyPr>
            <a:lstStyle/>
            <a:p>
              <a:pPr algn="dist"/>
              <a:r>
                <a:rPr lang="en-US" altLang="zh-CN" sz="1600" b="1" spc="-189" dirty="0">
                  <a:solidFill>
                    <a:srgbClr val="C00000"/>
                  </a:solidFill>
                  <a:cs typeface="+mn-ea"/>
                  <a:sym typeface="+mn-lt"/>
                </a:rPr>
                <a:t>CONTENTS</a:t>
              </a:r>
              <a:endParaRPr lang="zh-CN" altLang="en-US" sz="1600" b="1" spc="-189" dirty="0">
                <a:solidFill>
                  <a:srgbClr val="C00000"/>
                </a:solidFill>
                <a:cs typeface="+mn-ea"/>
                <a:sym typeface="+mn-lt"/>
              </a:endParaRPr>
            </a:p>
          </p:txBody>
        </p:sp>
      </p:grpSp>
      <p:sp>
        <p:nvSpPr>
          <p:cNvPr id="8" name="Freeform 29"/>
          <p:cNvSpPr/>
          <p:nvPr/>
        </p:nvSpPr>
        <p:spPr bwMode="auto">
          <a:xfrm>
            <a:off x="2746952" y="1778028"/>
            <a:ext cx="1145707" cy="102379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 name="TextBox 25"/>
          <p:cNvSpPr txBox="1"/>
          <p:nvPr/>
        </p:nvSpPr>
        <p:spPr>
          <a:xfrm>
            <a:off x="3985094" y="1629091"/>
            <a:ext cx="7258685" cy="3354433"/>
          </a:xfrm>
          <a:prstGeom prst="rect">
            <a:avLst/>
          </a:prstGeom>
          <a:noFill/>
        </p:spPr>
        <p:txBody>
          <a:bodyPr wrap="square" lIns="121592" tIns="60796" rIns="121592" bIns="60796">
            <a:spAutoFit/>
          </a:bodyPr>
          <a:lstStyle/>
          <a:p>
            <a:pPr algn="just" eaLnBrk="0" hangingPunct="0">
              <a:lnSpc>
                <a:spcPct val="150000"/>
              </a:lnSpc>
            </a:pPr>
            <a:r>
              <a:rPr lang="zh-CN" altLang="en-US" sz="2800" b="1" dirty="0">
                <a:solidFill>
                  <a:srgbClr val="C7020C"/>
                </a:solidFill>
                <a:latin typeface="Microsoft YaHei" charset="-122"/>
                <a:ea typeface="Microsoft YaHei" charset="-122"/>
                <a:cs typeface="Microsoft YaHei" charset="-122"/>
              </a:rPr>
              <a:t>全国政协，市三届第一次会议，与</a:t>
            </a:r>
            <a:r>
              <a:rPr lang="en-US" altLang="zh-CN" sz="2800" b="1" dirty="0">
                <a:solidFill>
                  <a:srgbClr val="C7020C"/>
                </a:solidFill>
                <a:latin typeface="Microsoft YaHei" charset="-122"/>
                <a:ea typeface="Microsoft YaHei" charset="-122"/>
                <a:cs typeface="Microsoft YaHei" charset="-122"/>
              </a:rPr>
              <a:t>3</a:t>
            </a:r>
            <a:r>
              <a:rPr lang="zh-CN" altLang="en-US" sz="2800" b="1" dirty="0">
                <a:solidFill>
                  <a:srgbClr val="C7020C"/>
                </a:solidFill>
                <a:latin typeface="Microsoft YaHei" charset="-122"/>
                <a:ea typeface="Microsoft YaHei" charset="-122"/>
                <a:cs typeface="Microsoft YaHei" charset="-122"/>
              </a:rPr>
              <a:t>月</a:t>
            </a:r>
            <a:r>
              <a:rPr lang="en-US" altLang="zh-CN" sz="2800" b="1" dirty="0">
                <a:solidFill>
                  <a:srgbClr val="C7020C"/>
                </a:solidFill>
                <a:latin typeface="Microsoft YaHei" charset="-122"/>
                <a:ea typeface="Microsoft YaHei" charset="-122"/>
                <a:cs typeface="Microsoft YaHei" charset="-122"/>
              </a:rPr>
              <a:t>3</a:t>
            </a:r>
            <a:r>
              <a:rPr lang="zh-CN" altLang="en-US" sz="2800" b="1" dirty="0">
                <a:solidFill>
                  <a:srgbClr val="C7020C"/>
                </a:solidFill>
                <a:latin typeface="Microsoft YaHei" charset="-122"/>
                <a:ea typeface="Microsoft YaHei" charset="-122"/>
                <a:cs typeface="Microsoft YaHei" charset="-122"/>
              </a:rPr>
              <a:t>日下午三时加北京人民大会堂开幕。俞正声同志代表政协第</a:t>
            </a:r>
            <a:r>
              <a:rPr lang="en-US" altLang="zh-CN" sz="2800" b="1" dirty="0">
                <a:solidFill>
                  <a:srgbClr val="C7020C"/>
                </a:solidFill>
                <a:latin typeface="Microsoft YaHei" charset="-122"/>
                <a:ea typeface="Microsoft YaHei" charset="-122"/>
                <a:cs typeface="Microsoft YaHei" charset="-122"/>
              </a:rPr>
              <a:t>12</a:t>
            </a:r>
            <a:r>
              <a:rPr lang="zh-CN" altLang="en-US" sz="2800" b="1" dirty="0">
                <a:solidFill>
                  <a:srgbClr val="C7020C"/>
                </a:solidFill>
                <a:latin typeface="Microsoft YaHei" charset="-122"/>
                <a:ea typeface="Microsoft YaHei" charset="-122"/>
                <a:cs typeface="Microsoft YaHei" charset="-122"/>
              </a:rPr>
              <a:t>届全国委员会常务委员会作工作汇报，向大会报告过去五年工作提出今后工作建议。</a:t>
            </a:r>
            <a:endParaRPr sz="2800" b="1" dirty="0">
              <a:solidFill>
                <a:srgbClr val="C7020C"/>
              </a:solidFill>
              <a:latin typeface="Microsoft YaHei" charset="-122"/>
              <a:ea typeface="Microsoft YaHei" charset="-122"/>
              <a:cs typeface="Microsoft YaHei" charset="-122"/>
              <a:sym typeface="微软雅黑" panose="020B0503020204020204" charset="-122"/>
            </a:endParaRPr>
          </a:p>
        </p:txBody>
      </p:sp>
      <p:sp>
        <p:nvSpPr>
          <p:cNvPr id="10" name="对角圆角矩形 9"/>
          <p:cNvSpPr/>
          <p:nvPr/>
        </p:nvSpPr>
        <p:spPr>
          <a:xfrm>
            <a:off x="3927309" y="1465896"/>
            <a:ext cx="7463790" cy="3694844"/>
          </a:xfrm>
          <a:prstGeom prst="round2DiagRect">
            <a:avLst/>
          </a:prstGeom>
          <a:noFill/>
          <a:ln>
            <a:solidFill>
              <a:srgbClr val="870605"/>
            </a:solidFill>
            <a:prstDash val="sysDot"/>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4054423" cy="1749287"/>
          </a:xfrm>
          <a:prstGeom prst="rect">
            <a:avLst/>
          </a:prstGeom>
        </p:spPr>
      </p:pic>
    </p:spTree>
    <p:extLst>
      <p:ext uri="{BB962C8B-B14F-4D97-AF65-F5344CB8AC3E}">
        <p14:creationId xmlns:p14="http://schemas.microsoft.com/office/powerpoint/2010/main" val="8915333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16" presetClass="entr" presetSubtype="21" fill="hold" grpId="0" nodeType="withEffect">
                                  <p:stCondLst>
                                    <p:cond delay="2000"/>
                                  </p:stCondLst>
                                  <p:iterate type="lt">
                                    <p:tmPct val="10000"/>
                                  </p:iterate>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今后工作的建议</a:t>
              </a: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3</a:t>
              </a:r>
              <a:endParaRPr lang="zh-CN" altLang="en-US" sz="2800" b="1" noProof="1">
                <a:solidFill>
                  <a:srgbClr val="C7020C"/>
                </a:solidFill>
                <a:latin typeface="Arial"/>
                <a:ea typeface="微软雅黑"/>
                <a:sym typeface="Arial"/>
              </a:endParaRPr>
            </a:p>
          </p:txBody>
        </p:sp>
      </p:grpSp>
      <p:sp>
        <p:nvSpPr>
          <p:cNvPr id="7" name="矩形 6"/>
          <p:cNvSpPr>
            <a:spLocks noChangeArrowheads="1"/>
          </p:cNvSpPr>
          <p:nvPr/>
        </p:nvSpPr>
        <p:spPr bwMode="auto">
          <a:xfrm>
            <a:off x="2537518" y="2238789"/>
            <a:ext cx="189837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dist" eaLnBrk="1" hangingPunct="1">
              <a:lnSpc>
                <a:spcPct val="100000"/>
              </a:lnSpc>
              <a:spcBef>
                <a:spcPct val="0"/>
              </a:spcBef>
              <a:buFont typeface="Arial" charset="0"/>
              <a:buNone/>
            </a:pPr>
            <a:r>
              <a:rPr lang="zh-CN" altLang="en-US" sz="5600" b="1" dirty="0">
                <a:solidFill>
                  <a:srgbClr val="C7020C"/>
                </a:solidFill>
                <a:latin typeface="Arial" charset="0"/>
                <a:ea typeface="微软雅黑" charset="-122"/>
                <a:sym typeface="Arial" charset="0"/>
              </a:rPr>
              <a:t>五个</a:t>
            </a:r>
            <a:endParaRPr lang="en-US" altLang="zh-CN" sz="5600" b="1" dirty="0">
              <a:solidFill>
                <a:srgbClr val="C7020C"/>
              </a:solidFill>
              <a:latin typeface="Arial" charset="0"/>
              <a:ea typeface="微软雅黑" charset="-122"/>
              <a:sym typeface="Arial" charset="0"/>
            </a:endParaRPr>
          </a:p>
          <a:p>
            <a:pPr algn="dist" eaLnBrk="1" hangingPunct="1">
              <a:lnSpc>
                <a:spcPct val="100000"/>
              </a:lnSpc>
              <a:spcBef>
                <a:spcPct val="0"/>
              </a:spcBef>
              <a:buFont typeface="Arial" charset="0"/>
              <a:buNone/>
            </a:pPr>
            <a:r>
              <a:rPr lang="zh-CN" altLang="en-US" sz="5600" b="1" dirty="0">
                <a:solidFill>
                  <a:srgbClr val="C7020C"/>
                </a:solidFill>
                <a:latin typeface="Arial" charset="0"/>
                <a:ea typeface="微软雅黑" charset="-122"/>
                <a:sym typeface="Arial" charset="0"/>
              </a:rPr>
              <a:t>工作</a:t>
            </a:r>
            <a:endParaRPr lang="en-US" altLang="zh-CN" sz="5600" b="1" dirty="0">
              <a:solidFill>
                <a:srgbClr val="C7020C"/>
              </a:solidFill>
              <a:latin typeface="Arial" charset="0"/>
              <a:ea typeface="微软雅黑" charset="-122"/>
              <a:sym typeface="Arial" charset="0"/>
            </a:endParaRPr>
          </a:p>
          <a:p>
            <a:pPr algn="dist" eaLnBrk="1" hangingPunct="1">
              <a:lnSpc>
                <a:spcPct val="100000"/>
              </a:lnSpc>
              <a:spcBef>
                <a:spcPct val="0"/>
              </a:spcBef>
              <a:buFont typeface="Arial" charset="0"/>
              <a:buNone/>
            </a:pPr>
            <a:r>
              <a:rPr lang="zh-CN" altLang="en-US" sz="5600" b="1" dirty="0">
                <a:solidFill>
                  <a:srgbClr val="C7020C"/>
                </a:solidFill>
                <a:latin typeface="Arial" charset="0"/>
                <a:ea typeface="微软雅黑" charset="-122"/>
                <a:sym typeface="Arial" charset="0"/>
              </a:rPr>
              <a:t>建议</a:t>
            </a:r>
          </a:p>
        </p:txBody>
      </p:sp>
      <p:sp>
        <p:nvSpPr>
          <p:cNvPr id="9" name="圆角矩形 8"/>
          <p:cNvSpPr>
            <a:spLocks noChangeArrowheads="1"/>
          </p:cNvSpPr>
          <p:nvPr/>
        </p:nvSpPr>
        <p:spPr bwMode="auto">
          <a:xfrm>
            <a:off x="5999923" y="1494458"/>
            <a:ext cx="5436703" cy="703263"/>
          </a:xfrm>
          <a:prstGeom prst="roundRect">
            <a:avLst>
              <a:gd name="adj" fmla="val 16667"/>
            </a:avLst>
          </a:prstGeom>
          <a:noFill/>
          <a:ln w="1905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0" name="圆角矩形 9"/>
          <p:cNvSpPr>
            <a:spLocks noChangeArrowheads="1"/>
          </p:cNvSpPr>
          <p:nvPr/>
        </p:nvSpPr>
        <p:spPr bwMode="auto">
          <a:xfrm>
            <a:off x="5999923" y="2346946"/>
            <a:ext cx="5436703" cy="701675"/>
          </a:xfrm>
          <a:prstGeom prst="roundRect">
            <a:avLst>
              <a:gd name="adj" fmla="val 16667"/>
            </a:avLst>
          </a:prstGeom>
          <a:noFill/>
          <a:ln w="1905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1" name="圆角矩形 10"/>
          <p:cNvSpPr>
            <a:spLocks noChangeArrowheads="1"/>
          </p:cNvSpPr>
          <p:nvPr/>
        </p:nvSpPr>
        <p:spPr bwMode="auto">
          <a:xfrm>
            <a:off x="5999923" y="3197846"/>
            <a:ext cx="5436703" cy="703262"/>
          </a:xfrm>
          <a:prstGeom prst="roundRect">
            <a:avLst>
              <a:gd name="adj" fmla="val 16667"/>
            </a:avLst>
          </a:prstGeom>
          <a:noFill/>
          <a:ln w="1905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2" name="圆角矩形 11"/>
          <p:cNvSpPr>
            <a:spLocks noChangeArrowheads="1"/>
          </p:cNvSpPr>
          <p:nvPr/>
        </p:nvSpPr>
        <p:spPr bwMode="auto">
          <a:xfrm>
            <a:off x="5999923" y="4050333"/>
            <a:ext cx="5436703" cy="703263"/>
          </a:xfrm>
          <a:prstGeom prst="roundRect">
            <a:avLst>
              <a:gd name="adj" fmla="val 16667"/>
            </a:avLst>
          </a:prstGeom>
          <a:noFill/>
          <a:ln w="1905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3" name="圆角矩形 12"/>
          <p:cNvSpPr>
            <a:spLocks noChangeArrowheads="1"/>
          </p:cNvSpPr>
          <p:nvPr/>
        </p:nvSpPr>
        <p:spPr bwMode="auto">
          <a:xfrm>
            <a:off x="5999923" y="4902821"/>
            <a:ext cx="5436703" cy="701675"/>
          </a:xfrm>
          <a:prstGeom prst="roundRect">
            <a:avLst>
              <a:gd name="adj" fmla="val 16667"/>
            </a:avLst>
          </a:prstGeom>
          <a:noFill/>
          <a:ln w="1905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4" name="圆角矩形 13"/>
          <p:cNvSpPr>
            <a:spLocks noChangeArrowheads="1"/>
          </p:cNvSpPr>
          <p:nvPr/>
        </p:nvSpPr>
        <p:spPr bwMode="auto">
          <a:xfrm>
            <a:off x="5186572" y="1494458"/>
            <a:ext cx="812800" cy="703263"/>
          </a:xfrm>
          <a:prstGeom prst="roundRect">
            <a:avLst>
              <a:gd name="adj" fmla="val 16667"/>
            </a:avLst>
          </a:prstGeom>
          <a:solidFill>
            <a:srgbClr val="C7020C"/>
          </a:solidFill>
          <a:ln>
            <a:noFill/>
          </a:ln>
          <a:effectLst>
            <a:outerShdw blurRad="127000" dist="50800" dir="5400000" algn="t" rotWithShape="0">
              <a:srgbClr val="000000">
                <a:alpha val="59999"/>
              </a:srgbClr>
            </a:outerShdw>
          </a:effectLst>
        </p:spPr>
        <p:txBody>
          <a:bodyPr/>
          <a:lstStyle>
            <a:lvl1pPr>
              <a:defRPr>
                <a:solidFill>
                  <a:schemeClr val="tx1"/>
                </a:solidFill>
                <a:latin typeface="Calibri" charset="0"/>
                <a:ea typeface="宋体" charset="-122"/>
              </a:defRPr>
            </a:lvl1pPr>
            <a:lvl2pPr marL="742950" indent="-285750">
              <a:defRPr>
                <a:solidFill>
                  <a:schemeClr val="tx1"/>
                </a:solidFill>
                <a:latin typeface="Calibri" charset="0"/>
                <a:ea typeface="宋体" charset="-122"/>
              </a:defRPr>
            </a:lvl2pPr>
            <a:lvl3pPr marL="1143000" indent="-228600">
              <a:defRPr>
                <a:solidFill>
                  <a:schemeClr val="tx1"/>
                </a:solidFill>
                <a:latin typeface="Calibri" charset="0"/>
                <a:ea typeface="宋体" charset="-122"/>
              </a:defRPr>
            </a:lvl3pPr>
            <a:lvl4pPr marL="1600200" indent="-228600">
              <a:defRPr>
                <a:solidFill>
                  <a:schemeClr val="tx1"/>
                </a:solidFill>
                <a:latin typeface="Calibri" charset="0"/>
                <a:ea typeface="宋体" charset="-122"/>
              </a:defRPr>
            </a:lvl4pPr>
            <a:lvl5pPr marL="2057400" indent="-228600">
              <a:defRPr>
                <a:solidFill>
                  <a:schemeClr val="tx1"/>
                </a:solidFill>
                <a:latin typeface="Calibri" charset="0"/>
                <a:ea typeface="宋体" charset="-122"/>
              </a:defRPr>
            </a:lvl5pPr>
            <a:lvl6pPr marL="2514600" indent="-228600" eaLnBrk="0" fontAlgn="base" hangingPunct="0">
              <a:spcBef>
                <a:spcPct val="0"/>
              </a:spcBef>
              <a:spcAft>
                <a:spcPct val="0"/>
              </a:spcAft>
              <a:defRPr>
                <a:solidFill>
                  <a:schemeClr val="tx1"/>
                </a:solidFill>
                <a:latin typeface="Calibri" charset="0"/>
                <a:ea typeface="宋体" charset="-122"/>
              </a:defRPr>
            </a:lvl6pPr>
            <a:lvl7pPr marL="2971800" indent="-228600" eaLnBrk="0" fontAlgn="base" hangingPunct="0">
              <a:spcBef>
                <a:spcPct val="0"/>
              </a:spcBef>
              <a:spcAft>
                <a:spcPct val="0"/>
              </a:spcAft>
              <a:defRPr>
                <a:solidFill>
                  <a:schemeClr val="tx1"/>
                </a:solidFill>
                <a:latin typeface="Calibri" charset="0"/>
                <a:ea typeface="宋体" charset="-122"/>
              </a:defRPr>
            </a:lvl7pPr>
            <a:lvl8pPr marL="3429000" indent="-228600" eaLnBrk="0" fontAlgn="base" hangingPunct="0">
              <a:spcBef>
                <a:spcPct val="0"/>
              </a:spcBef>
              <a:spcAft>
                <a:spcPct val="0"/>
              </a:spcAft>
              <a:defRPr>
                <a:solidFill>
                  <a:schemeClr val="tx1"/>
                </a:solidFill>
                <a:latin typeface="Calibri" charset="0"/>
                <a:ea typeface="宋体" charset="-122"/>
              </a:defRPr>
            </a:lvl8pPr>
            <a:lvl9pPr marL="3886200" indent="-228600" eaLnBrk="0" fontAlgn="base" hangingPunct="0">
              <a:spcBef>
                <a:spcPct val="0"/>
              </a:spcBef>
              <a:spcAft>
                <a:spcPct val="0"/>
              </a:spcAft>
              <a:defRPr>
                <a:solidFill>
                  <a:schemeClr val="tx1"/>
                </a:solidFill>
                <a:latin typeface="Calibri" charset="0"/>
                <a:ea typeface="宋体" charset="-122"/>
              </a:defRPr>
            </a:lvl9pPr>
          </a:lstStyle>
          <a:p>
            <a:pPr algn="ctr" eaLnBrk="1" hangingPunct="1">
              <a:buFont typeface="Arial" charset="0"/>
              <a:buNone/>
            </a:pPr>
            <a:r>
              <a:rPr lang="en-US" altLang="zh-CN" sz="3600" b="1" noProof="1">
                <a:solidFill>
                  <a:srgbClr val="FFFDFB"/>
                </a:solidFill>
                <a:latin typeface="Arial" charset="0"/>
                <a:ea typeface="微软雅黑" charset="-122"/>
                <a:sym typeface="Arial" charset="0"/>
              </a:rPr>
              <a:t>1</a:t>
            </a:r>
            <a:endParaRPr altLang="en-US" sz="3600" b="1" noProof="1">
              <a:solidFill>
                <a:srgbClr val="FFFDFB"/>
              </a:solidFill>
              <a:latin typeface="Arial" charset="0"/>
              <a:ea typeface="微软雅黑" charset="-122"/>
              <a:sym typeface="Arial" charset="0"/>
            </a:endParaRPr>
          </a:p>
        </p:txBody>
      </p:sp>
      <p:sp>
        <p:nvSpPr>
          <p:cNvPr id="15" name="矩形 14"/>
          <p:cNvSpPr>
            <a:spLocks noChangeArrowheads="1"/>
          </p:cNvSpPr>
          <p:nvPr/>
        </p:nvSpPr>
        <p:spPr bwMode="auto">
          <a:xfrm>
            <a:off x="6133273" y="1683714"/>
            <a:ext cx="530335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1500" b="1" dirty="0">
                <a:solidFill>
                  <a:srgbClr val="C7020C"/>
                </a:solidFill>
                <a:latin typeface="Arial" charset="0"/>
                <a:ea typeface="微软雅黑" charset="-122"/>
                <a:sym typeface="Arial" charset="0"/>
              </a:rPr>
              <a:t>深入学习贯彻习近平新时代新中国特色社会主义思想</a:t>
            </a:r>
          </a:p>
        </p:txBody>
      </p:sp>
      <p:sp>
        <p:nvSpPr>
          <p:cNvPr id="16" name="矩形 15"/>
          <p:cNvSpPr>
            <a:spLocks noChangeArrowheads="1"/>
          </p:cNvSpPr>
          <p:nvPr/>
        </p:nvSpPr>
        <p:spPr bwMode="auto">
          <a:xfrm>
            <a:off x="6133273" y="2419971"/>
            <a:ext cx="530335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1500" b="1" dirty="0">
                <a:solidFill>
                  <a:srgbClr val="C7020C"/>
                </a:solidFill>
                <a:latin typeface="Arial" charset="0"/>
                <a:ea typeface="微软雅黑" charset="-122"/>
                <a:sym typeface="Arial" charset="0"/>
              </a:rPr>
              <a:t>聚焦决胜全面建设小康社会，开启全面建设社会主义现代化国家新征程重大问题献计出力</a:t>
            </a:r>
          </a:p>
        </p:txBody>
      </p:sp>
      <p:sp>
        <p:nvSpPr>
          <p:cNvPr id="17" name="矩形 16"/>
          <p:cNvSpPr>
            <a:spLocks noChangeArrowheads="1"/>
          </p:cNvSpPr>
          <p:nvPr/>
        </p:nvSpPr>
        <p:spPr bwMode="auto">
          <a:xfrm>
            <a:off x="6133273" y="3300618"/>
            <a:ext cx="530335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1500" b="1" dirty="0">
                <a:solidFill>
                  <a:srgbClr val="C7020C"/>
                </a:solidFill>
                <a:latin typeface="Arial" charset="0"/>
                <a:ea typeface="微软雅黑" charset="-122"/>
                <a:sym typeface="Arial" charset="0"/>
              </a:rPr>
              <a:t>充分发挥人民政协作为协商民主重要渠道和专门协商机构作用</a:t>
            </a:r>
          </a:p>
        </p:txBody>
      </p:sp>
      <p:sp>
        <p:nvSpPr>
          <p:cNvPr id="18" name="矩形 17"/>
          <p:cNvSpPr>
            <a:spLocks noChangeArrowheads="1"/>
          </p:cNvSpPr>
          <p:nvPr/>
        </p:nvSpPr>
        <p:spPr bwMode="auto">
          <a:xfrm>
            <a:off x="6133273" y="4265750"/>
            <a:ext cx="530335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1500" b="1" dirty="0">
                <a:solidFill>
                  <a:srgbClr val="C7020C"/>
                </a:solidFill>
                <a:latin typeface="Arial" charset="0"/>
                <a:ea typeface="微软雅黑" charset="-122"/>
                <a:sym typeface="Arial" charset="0"/>
              </a:rPr>
              <a:t>广泛凝聚实现中华名族伟大复兴正能量</a:t>
            </a:r>
          </a:p>
        </p:txBody>
      </p:sp>
      <p:sp>
        <p:nvSpPr>
          <p:cNvPr id="19" name="矩形 18"/>
          <p:cNvSpPr>
            <a:spLocks noChangeArrowheads="1"/>
          </p:cNvSpPr>
          <p:nvPr/>
        </p:nvSpPr>
        <p:spPr bwMode="auto">
          <a:xfrm>
            <a:off x="6133273" y="5091733"/>
            <a:ext cx="530335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1500" b="1" dirty="0">
                <a:solidFill>
                  <a:srgbClr val="C7020C"/>
                </a:solidFill>
                <a:latin typeface="Arial" charset="0"/>
                <a:ea typeface="微软雅黑" charset="-122"/>
                <a:sym typeface="Arial" charset="0"/>
              </a:rPr>
              <a:t>切实加强自身建设</a:t>
            </a:r>
          </a:p>
        </p:txBody>
      </p:sp>
      <p:sp>
        <p:nvSpPr>
          <p:cNvPr id="20" name="圆角矩形 19"/>
          <p:cNvSpPr>
            <a:spLocks noChangeArrowheads="1"/>
          </p:cNvSpPr>
          <p:nvPr/>
        </p:nvSpPr>
        <p:spPr bwMode="auto">
          <a:xfrm>
            <a:off x="5186572" y="2346946"/>
            <a:ext cx="812800" cy="701675"/>
          </a:xfrm>
          <a:prstGeom prst="roundRect">
            <a:avLst>
              <a:gd name="adj" fmla="val 16667"/>
            </a:avLst>
          </a:prstGeom>
          <a:solidFill>
            <a:srgbClr val="C7020C"/>
          </a:solidFill>
          <a:ln>
            <a:noFill/>
          </a:ln>
          <a:effectLst>
            <a:outerShdw blurRad="127000" dist="50800" dir="5400000" algn="t" rotWithShape="0">
              <a:srgbClr val="000000">
                <a:alpha val="59999"/>
              </a:srgbClr>
            </a:outerShdw>
          </a:effectLst>
        </p:spPr>
        <p:txBody>
          <a:bodyPr/>
          <a:lstStyle>
            <a:lvl1pPr>
              <a:defRPr>
                <a:solidFill>
                  <a:schemeClr val="tx1"/>
                </a:solidFill>
                <a:latin typeface="Calibri" charset="0"/>
                <a:ea typeface="宋体" charset="-122"/>
              </a:defRPr>
            </a:lvl1pPr>
            <a:lvl2pPr marL="742950" indent="-285750">
              <a:defRPr>
                <a:solidFill>
                  <a:schemeClr val="tx1"/>
                </a:solidFill>
                <a:latin typeface="Calibri" charset="0"/>
                <a:ea typeface="宋体" charset="-122"/>
              </a:defRPr>
            </a:lvl2pPr>
            <a:lvl3pPr marL="1143000" indent="-228600">
              <a:defRPr>
                <a:solidFill>
                  <a:schemeClr val="tx1"/>
                </a:solidFill>
                <a:latin typeface="Calibri" charset="0"/>
                <a:ea typeface="宋体" charset="-122"/>
              </a:defRPr>
            </a:lvl3pPr>
            <a:lvl4pPr marL="1600200" indent="-228600">
              <a:defRPr>
                <a:solidFill>
                  <a:schemeClr val="tx1"/>
                </a:solidFill>
                <a:latin typeface="Calibri" charset="0"/>
                <a:ea typeface="宋体" charset="-122"/>
              </a:defRPr>
            </a:lvl4pPr>
            <a:lvl5pPr marL="2057400" indent="-228600">
              <a:defRPr>
                <a:solidFill>
                  <a:schemeClr val="tx1"/>
                </a:solidFill>
                <a:latin typeface="Calibri" charset="0"/>
                <a:ea typeface="宋体" charset="-122"/>
              </a:defRPr>
            </a:lvl5pPr>
            <a:lvl6pPr marL="2514600" indent="-228600" eaLnBrk="0" fontAlgn="base" hangingPunct="0">
              <a:spcBef>
                <a:spcPct val="0"/>
              </a:spcBef>
              <a:spcAft>
                <a:spcPct val="0"/>
              </a:spcAft>
              <a:defRPr>
                <a:solidFill>
                  <a:schemeClr val="tx1"/>
                </a:solidFill>
                <a:latin typeface="Calibri" charset="0"/>
                <a:ea typeface="宋体" charset="-122"/>
              </a:defRPr>
            </a:lvl6pPr>
            <a:lvl7pPr marL="2971800" indent="-228600" eaLnBrk="0" fontAlgn="base" hangingPunct="0">
              <a:spcBef>
                <a:spcPct val="0"/>
              </a:spcBef>
              <a:spcAft>
                <a:spcPct val="0"/>
              </a:spcAft>
              <a:defRPr>
                <a:solidFill>
                  <a:schemeClr val="tx1"/>
                </a:solidFill>
                <a:latin typeface="Calibri" charset="0"/>
                <a:ea typeface="宋体" charset="-122"/>
              </a:defRPr>
            </a:lvl7pPr>
            <a:lvl8pPr marL="3429000" indent="-228600" eaLnBrk="0" fontAlgn="base" hangingPunct="0">
              <a:spcBef>
                <a:spcPct val="0"/>
              </a:spcBef>
              <a:spcAft>
                <a:spcPct val="0"/>
              </a:spcAft>
              <a:defRPr>
                <a:solidFill>
                  <a:schemeClr val="tx1"/>
                </a:solidFill>
                <a:latin typeface="Calibri" charset="0"/>
                <a:ea typeface="宋体" charset="-122"/>
              </a:defRPr>
            </a:lvl8pPr>
            <a:lvl9pPr marL="3886200" indent="-228600" eaLnBrk="0" fontAlgn="base" hangingPunct="0">
              <a:spcBef>
                <a:spcPct val="0"/>
              </a:spcBef>
              <a:spcAft>
                <a:spcPct val="0"/>
              </a:spcAft>
              <a:defRPr>
                <a:solidFill>
                  <a:schemeClr val="tx1"/>
                </a:solidFill>
                <a:latin typeface="Calibri" charset="0"/>
                <a:ea typeface="宋体" charset="-122"/>
              </a:defRPr>
            </a:lvl9pPr>
          </a:lstStyle>
          <a:p>
            <a:pPr algn="ctr" eaLnBrk="1" hangingPunct="1">
              <a:buFont typeface="Arial" charset="0"/>
              <a:buNone/>
            </a:pPr>
            <a:r>
              <a:rPr lang="en-US" altLang="zh-CN" sz="3600" b="1" noProof="1">
                <a:solidFill>
                  <a:srgbClr val="FFFDFB"/>
                </a:solidFill>
                <a:latin typeface="Arial" charset="0"/>
                <a:ea typeface="微软雅黑" charset="-122"/>
                <a:sym typeface="Arial" charset="0"/>
              </a:rPr>
              <a:t>2</a:t>
            </a:r>
            <a:endParaRPr altLang="en-US" sz="3600" b="1" noProof="1">
              <a:solidFill>
                <a:srgbClr val="FFFDFB"/>
              </a:solidFill>
              <a:latin typeface="Arial" charset="0"/>
              <a:ea typeface="微软雅黑" charset="-122"/>
              <a:sym typeface="Arial" charset="0"/>
            </a:endParaRPr>
          </a:p>
        </p:txBody>
      </p:sp>
      <p:sp>
        <p:nvSpPr>
          <p:cNvPr id="21" name="圆角矩形 20"/>
          <p:cNvSpPr>
            <a:spLocks noChangeArrowheads="1"/>
          </p:cNvSpPr>
          <p:nvPr/>
        </p:nvSpPr>
        <p:spPr bwMode="auto">
          <a:xfrm>
            <a:off x="5186572" y="3197846"/>
            <a:ext cx="812800" cy="703262"/>
          </a:xfrm>
          <a:prstGeom prst="roundRect">
            <a:avLst>
              <a:gd name="adj" fmla="val 16667"/>
            </a:avLst>
          </a:prstGeom>
          <a:solidFill>
            <a:srgbClr val="C7020C"/>
          </a:solidFill>
          <a:ln>
            <a:noFill/>
          </a:ln>
          <a:effectLst>
            <a:outerShdw blurRad="127000" dist="50800" dir="5400000" algn="t" rotWithShape="0">
              <a:srgbClr val="000000">
                <a:alpha val="59999"/>
              </a:srgbClr>
            </a:outerShdw>
          </a:effectLst>
        </p:spPr>
        <p:txBody>
          <a:bodyPr/>
          <a:lstStyle>
            <a:lvl1pPr>
              <a:defRPr>
                <a:solidFill>
                  <a:schemeClr val="tx1"/>
                </a:solidFill>
                <a:latin typeface="Calibri" charset="0"/>
                <a:ea typeface="宋体" charset="-122"/>
              </a:defRPr>
            </a:lvl1pPr>
            <a:lvl2pPr marL="742950" indent="-285750">
              <a:defRPr>
                <a:solidFill>
                  <a:schemeClr val="tx1"/>
                </a:solidFill>
                <a:latin typeface="Calibri" charset="0"/>
                <a:ea typeface="宋体" charset="-122"/>
              </a:defRPr>
            </a:lvl2pPr>
            <a:lvl3pPr marL="1143000" indent="-228600">
              <a:defRPr>
                <a:solidFill>
                  <a:schemeClr val="tx1"/>
                </a:solidFill>
                <a:latin typeface="Calibri" charset="0"/>
                <a:ea typeface="宋体" charset="-122"/>
              </a:defRPr>
            </a:lvl3pPr>
            <a:lvl4pPr marL="1600200" indent="-228600">
              <a:defRPr>
                <a:solidFill>
                  <a:schemeClr val="tx1"/>
                </a:solidFill>
                <a:latin typeface="Calibri" charset="0"/>
                <a:ea typeface="宋体" charset="-122"/>
              </a:defRPr>
            </a:lvl4pPr>
            <a:lvl5pPr marL="2057400" indent="-228600">
              <a:defRPr>
                <a:solidFill>
                  <a:schemeClr val="tx1"/>
                </a:solidFill>
                <a:latin typeface="Calibri" charset="0"/>
                <a:ea typeface="宋体" charset="-122"/>
              </a:defRPr>
            </a:lvl5pPr>
            <a:lvl6pPr marL="2514600" indent="-228600" eaLnBrk="0" fontAlgn="base" hangingPunct="0">
              <a:spcBef>
                <a:spcPct val="0"/>
              </a:spcBef>
              <a:spcAft>
                <a:spcPct val="0"/>
              </a:spcAft>
              <a:defRPr>
                <a:solidFill>
                  <a:schemeClr val="tx1"/>
                </a:solidFill>
                <a:latin typeface="Calibri" charset="0"/>
                <a:ea typeface="宋体" charset="-122"/>
              </a:defRPr>
            </a:lvl6pPr>
            <a:lvl7pPr marL="2971800" indent="-228600" eaLnBrk="0" fontAlgn="base" hangingPunct="0">
              <a:spcBef>
                <a:spcPct val="0"/>
              </a:spcBef>
              <a:spcAft>
                <a:spcPct val="0"/>
              </a:spcAft>
              <a:defRPr>
                <a:solidFill>
                  <a:schemeClr val="tx1"/>
                </a:solidFill>
                <a:latin typeface="Calibri" charset="0"/>
                <a:ea typeface="宋体" charset="-122"/>
              </a:defRPr>
            </a:lvl7pPr>
            <a:lvl8pPr marL="3429000" indent="-228600" eaLnBrk="0" fontAlgn="base" hangingPunct="0">
              <a:spcBef>
                <a:spcPct val="0"/>
              </a:spcBef>
              <a:spcAft>
                <a:spcPct val="0"/>
              </a:spcAft>
              <a:defRPr>
                <a:solidFill>
                  <a:schemeClr val="tx1"/>
                </a:solidFill>
                <a:latin typeface="Calibri" charset="0"/>
                <a:ea typeface="宋体" charset="-122"/>
              </a:defRPr>
            </a:lvl8pPr>
            <a:lvl9pPr marL="3886200" indent="-228600" eaLnBrk="0" fontAlgn="base" hangingPunct="0">
              <a:spcBef>
                <a:spcPct val="0"/>
              </a:spcBef>
              <a:spcAft>
                <a:spcPct val="0"/>
              </a:spcAft>
              <a:defRPr>
                <a:solidFill>
                  <a:schemeClr val="tx1"/>
                </a:solidFill>
                <a:latin typeface="Calibri" charset="0"/>
                <a:ea typeface="宋体" charset="-122"/>
              </a:defRPr>
            </a:lvl9pPr>
          </a:lstStyle>
          <a:p>
            <a:pPr algn="ctr" eaLnBrk="1" hangingPunct="1">
              <a:buFont typeface="Arial" charset="0"/>
              <a:buNone/>
            </a:pPr>
            <a:r>
              <a:rPr lang="en-US" altLang="zh-CN" sz="3600" b="1" noProof="1">
                <a:solidFill>
                  <a:srgbClr val="FFFDFB"/>
                </a:solidFill>
                <a:latin typeface="Arial" charset="0"/>
                <a:ea typeface="微软雅黑" charset="-122"/>
                <a:sym typeface="Arial" charset="0"/>
              </a:rPr>
              <a:t>3</a:t>
            </a:r>
            <a:endParaRPr altLang="en-US" sz="3600" b="1" noProof="1">
              <a:solidFill>
                <a:srgbClr val="FFFDFB"/>
              </a:solidFill>
              <a:latin typeface="Arial" charset="0"/>
              <a:ea typeface="微软雅黑" charset="-122"/>
              <a:sym typeface="Arial" charset="0"/>
            </a:endParaRPr>
          </a:p>
        </p:txBody>
      </p:sp>
      <p:sp>
        <p:nvSpPr>
          <p:cNvPr id="22" name="圆角矩形 21"/>
          <p:cNvSpPr>
            <a:spLocks noChangeArrowheads="1"/>
          </p:cNvSpPr>
          <p:nvPr/>
        </p:nvSpPr>
        <p:spPr bwMode="auto">
          <a:xfrm>
            <a:off x="5186572" y="4050333"/>
            <a:ext cx="812800" cy="703263"/>
          </a:xfrm>
          <a:prstGeom prst="roundRect">
            <a:avLst>
              <a:gd name="adj" fmla="val 16667"/>
            </a:avLst>
          </a:prstGeom>
          <a:solidFill>
            <a:srgbClr val="C7020C"/>
          </a:solidFill>
          <a:ln>
            <a:noFill/>
          </a:ln>
          <a:effectLst>
            <a:outerShdw blurRad="127000" dist="50800" dir="5400000" algn="t" rotWithShape="0">
              <a:srgbClr val="000000">
                <a:alpha val="59999"/>
              </a:srgbClr>
            </a:outerShdw>
          </a:effectLst>
        </p:spPr>
        <p:txBody>
          <a:bodyPr/>
          <a:lstStyle>
            <a:lvl1pPr>
              <a:defRPr>
                <a:solidFill>
                  <a:schemeClr val="tx1"/>
                </a:solidFill>
                <a:latin typeface="Calibri" charset="0"/>
                <a:ea typeface="宋体" charset="-122"/>
              </a:defRPr>
            </a:lvl1pPr>
            <a:lvl2pPr marL="742950" indent="-285750">
              <a:defRPr>
                <a:solidFill>
                  <a:schemeClr val="tx1"/>
                </a:solidFill>
                <a:latin typeface="Calibri" charset="0"/>
                <a:ea typeface="宋体" charset="-122"/>
              </a:defRPr>
            </a:lvl2pPr>
            <a:lvl3pPr marL="1143000" indent="-228600">
              <a:defRPr>
                <a:solidFill>
                  <a:schemeClr val="tx1"/>
                </a:solidFill>
                <a:latin typeface="Calibri" charset="0"/>
                <a:ea typeface="宋体" charset="-122"/>
              </a:defRPr>
            </a:lvl3pPr>
            <a:lvl4pPr marL="1600200" indent="-228600">
              <a:defRPr>
                <a:solidFill>
                  <a:schemeClr val="tx1"/>
                </a:solidFill>
                <a:latin typeface="Calibri" charset="0"/>
                <a:ea typeface="宋体" charset="-122"/>
              </a:defRPr>
            </a:lvl4pPr>
            <a:lvl5pPr marL="2057400" indent="-228600">
              <a:defRPr>
                <a:solidFill>
                  <a:schemeClr val="tx1"/>
                </a:solidFill>
                <a:latin typeface="Calibri" charset="0"/>
                <a:ea typeface="宋体" charset="-122"/>
              </a:defRPr>
            </a:lvl5pPr>
            <a:lvl6pPr marL="2514600" indent="-228600" eaLnBrk="0" fontAlgn="base" hangingPunct="0">
              <a:spcBef>
                <a:spcPct val="0"/>
              </a:spcBef>
              <a:spcAft>
                <a:spcPct val="0"/>
              </a:spcAft>
              <a:defRPr>
                <a:solidFill>
                  <a:schemeClr val="tx1"/>
                </a:solidFill>
                <a:latin typeface="Calibri" charset="0"/>
                <a:ea typeface="宋体" charset="-122"/>
              </a:defRPr>
            </a:lvl6pPr>
            <a:lvl7pPr marL="2971800" indent="-228600" eaLnBrk="0" fontAlgn="base" hangingPunct="0">
              <a:spcBef>
                <a:spcPct val="0"/>
              </a:spcBef>
              <a:spcAft>
                <a:spcPct val="0"/>
              </a:spcAft>
              <a:defRPr>
                <a:solidFill>
                  <a:schemeClr val="tx1"/>
                </a:solidFill>
                <a:latin typeface="Calibri" charset="0"/>
                <a:ea typeface="宋体" charset="-122"/>
              </a:defRPr>
            </a:lvl7pPr>
            <a:lvl8pPr marL="3429000" indent="-228600" eaLnBrk="0" fontAlgn="base" hangingPunct="0">
              <a:spcBef>
                <a:spcPct val="0"/>
              </a:spcBef>
              <a:spcAft>
                <a:spcPct val="0"/>
              </a:spcAft>
              <a:defRPr>
                <a:solidFill>
                  <a:schemeClr val="tx1"/>
                </a:solidFill>
                <a:latin typeface="Calibri" charset="0"/>
                <a:ea typeface="宋体" charset="-122"/>
              </a:defRPr>
            </a:lvl8pPr>
            <a:lvl9pPr marL="3886200" indent="-228600" eaLnBrk="0" fontAlgn="base" hangingPunct="0">
              <a:spcBef>
                <a:spcPct val="0"/>
              </a:spcBef>
              <a:spcAft>
                <a:spcPct val="0"/>
              </a:spcAft>
              <a:defRPr>
                <a:solidFill>
                  <a:schemeClr val="tx1"/>
                </a:solidFill>
                <a:latin typeface="Calibri" charset="0"/>
                <a:ea typeface="宋体" charset="-122"/>
              </a:defRPr>
            </a:lvl9pPr>
          </a:lstStyle>
          <a:p>
            <a:pPr algn="ctr" eaLnBrk="1" hangingPunct="1">
              <a:buFont typeface="Arial" charset="0"/>
              <a:buNone/>
            </a:pPr>
            <a:r>
              <a:rPr lang="en-US" altLang="zh-CN" sz="3600" b="1" noProof="1">
                <a:solidFill>
                  <a:srgbClr val="FFFDFB"/>
                </a:solidFill>
                <a:latin typeface="Arial" charset="0"/>
                <a:ea typeface="微软雅黑" charset="-122"/>
                <a:sym typeface="Arial" charset="0"/>
              </a:rPr>
              <a:t>4</a:t>
            </a:r>
            <a:endParaRPr altLang="en-US" sz="3600" b="1" noProof="1">
              <a:solidFill>
                <a:srgbClr val="FFFDFB"/>
              </a:solidFill>
              <a:latin typeface="Arial" charset="0"/>
              <a:ea typeface="微软雅黑" charset="-122"/>
              <a:sym typeface="Arial" charset="0"/>
            </a:endParaRPr>
          </a:p>
        </p:txBody>
      </p:sp>
      <p:sp>
        <p:nvSpPr>
          <p:cNvPr id="23" name="圆角矩形 22"/>
          <p:cNvSpPr>
            <a:spLocks noChangeArrowheads="1"/>
          </p:cNvSpPr>
          <p:nvPr/>
        </p:nvSpPr>
        <p:spPr bwMode="auto">
          <a:xfrm>
            <a:off x="5186572" y="4902821"/>
            <a:ext cx="812800" cy="701675"/>
          </a:xfrm>
          <a:prstGeom prst="roundRect">
            <a:avLst>
              <a:gd name="adj" fmla="val 16667"/>
            </a:avLst>
          </a:prstGeom>
          <a:solidFill>
            <a:srgbClr val="C7020C"/>
          </a:solidFill>
          <a:ln>
            <a:noFill/>
          </a:ln>
          <a:effectLst>
            <a:outerShdw blurRad="127000" dist="50800" dir="5400000" algn="t" rotWithShape="0">
              <a:srgbClr val="000000">
                <a:alpha val="59999"/>
              </a:srgbClr>
            </a:outerShdw>
          </a:effectLst>
        </p:spPr>
        <p:txBody>
          <a:bodyPr/>
          <a:lstStyle>
            <a:lvl1pPr>
              <a:defRPr>
                <a:solidFill>
                  <a:schemeClr val="tx1"/>
                </a:solidFill>
                <a:latin typeface="Calibri" charset="0"/>
                <a:ea typeface="宋体" charset="-122"/>
              </a:defRPr>
            </a:lvl1pPr>
            <a:lvl2pPr marL="742950" indent="-285750">
              <a:defRPr>
                <a:solidFill>
                  <a:schemeClr val="tx1"/>
                </a:solidFill>
                <a:latin typeface="Calibri" charset="0"/>
                <a:ea typeface="宋体" charset="-122"/>
              </a:defRPr>
            </a:lvl2pPr>
            <a:lvl3pPr marL="1143000" indent="-228600">
              <a:defRPr>
                <a:solidFill>
                  <a:schemeClr val="tx1"/>
                </a:solidFill>
                <a:latin typeface="Calibri" charset="0"/>
                <a:ea typeface="宋体" charset="-122"/>
              </a:defRPr>
            </a:lvl3pPr>
            <a:lvl4pPr marL="1600200" indent="-228600">
              <a:defRPr>
                <a:solidFill>
                  <a:schemeClr val="tx1"/>
                </a:solidFill>
                <a:latin typeface="Calibri" charset="0"/>
                <a:ea typeface="宋体" charset="-122"/>
              </a:defRPr>
            </a:lvl4pPr>
            <a:lvl5pPr marL="2057400" indent="-228600">
              <a:defRPr>
                <a:solidFill>
                  <a:schemeClr val="tx1"/>
                </a:solidFill>
                <a:latin typeface="Calibri" charset="0"/>
                <a:ea typeface="宋体" charset="-122"/>
              </a:defRPr>
            </a:lvl5pPr>
            <a:lvl6pPr marL="2514600" indent="-228600" eaLnBrk="0" fontAlgn="base" hangingPunct="0">
              <a:spcBef>
                <a:spcPct val="0"/>
              </a:spcBef>
              <a:spcAft>
                <a:spcPct val="0"/>
              </a:spcAft>
              <a:defRPr>
                <a:solidFill>
                  <a:schemeClr val="tx1"/>
                </a:solidFill>
                <a:latin typeface="Calibri" charset="0"/>
                <a:ea typeface="宋体" charset="-122"/>
              </a:defRPr>
            </a:lvl6pPr>
            <a:lvl7pPr marL="2971800" indent="-228600" eaLnBrk="0" fontAlgn="base" hangingPunct="0">
              <a:spcBef>
                <a:spcPct val="0"/>
              </a:spcBef>
              <a:spcAft>
                <a:spcPct val="0"/>
              </a:spcAft>
              <a:defRPr>
                <a:solidFill>
                  <a:schemeClr val="tx1"/>
                </a:solidFill>
                <a:latin typeface="Calibri" charset="0"/>
                <a:ea typeface="宋体" charset="-122"/>
              </a:defRPr>
            </a:lvl7pPr>
            <a:lvl8pPr marL="3429000" indent="-228600" eaLnBrk="0" fontAlgn="base" hangingPunct="0">
              <a:spcBef>
                <a:spcPct val="0"/>
              </a:spcBef>
              <a:spcAft>
                <a:spcPct val="0"/>
              </a:spcAft>
              <a:defRPr>
                <a:solidFill>
                  <a:schemeClr val="tx1"/>
                </a:solidFill>
                <a:latin typeface="Calibri" charset="0"/>
                <a:ea typeface="宋体" charset="-122"/>
              </a:defRPr>
            </a:lvl8pPr>
            <a:lvl9pPr marL="3886200" indent="-228600" eaLnBrk="0" fontAlgn="base" hangingPunct="0">
              <a:spcBef>
                <a:spcPct val="0"/>
              </a:spcBef>
              <a:spcAft>
                <a:spcPct val="0"/>
              </a:spcAft>
              <a:defRPr>
                <a:solidFill>
                  <a:schemeClr val="tx1"/>
                </a:solidFill>
                <a:latin typeface="Calibri" charset="0"/>
                <a:ea typeface="宋体" charset="-122"/>
              </a:defRPr>
            </a:lvl9pPr>
          </a:lstStyle>
          <a:p>
            <a:pPr algn="ctr" eaLnBrk="1" hangingPunct="1">
              <a:buFont typeface="Arial" charset="0"/>
              <a:buNone/>
            </a:pPr>
            <a:r>
              <a:rPr lang="en-US" altLang="zh-CN" sz="3600" b="1" noProof="1">
                <a:solidFill>
                  <a:srgbClr val="FFFDFB"/>
                </a:solidFill>
                <a:latin typeface="Arial" charset="0"/>
                <a:ea typeface="微软雅黑" charset="-122"/>
                <a:sym typeface="Arial" charset="0"/>
              </a:rPr>
              <a:t>5</a:t>
            </a:r>
            <a:endParaRPr altLang="en-US" sz="3600" b="1" noProof="1">
              <a:solidFill>
                <a:srgbClr val="FFFDFB"/>
              </a:solidFill>
              <a:latin typeface="Arial" charset="0"/>
              <a:ea typeface="微软雅黑" charset="-122"/>
              <a:sym typeface="Arial" charset="0"/>
            </a:endParaRPr>
          </a:p>
        </p:txBody>
      </p:sp>
    </p:spTree>
    <p:extLst>
      <p:ext uri="{BB962C8B-B14F-4D97-AF65-F5344CB8AC3E}">
        <p14:creationId xmlns:p14="http://schemas.microsoft.com/office/powerpoint/2010/main" val="36880395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par>
                                <p:cTn id="12" presetID="53" presetClass="entr" presetSubtype="16" fill="hold" grpId="0" nodeType="withEffect">
                                  <p:stCondLst>
                                    <p:cond delay="120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17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2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250" fill="hold"/>
                                        <p:tgtEl>
                                          <p:spTgt spid="15"/>
                                        </p:tgtEl>
                                        <p:attrNameLst>
                                          <p:attrName>ppt_w</p:attrName>
                                        </p:attrNameLst>
                                      </p:cBhvr>
                                      <p:tavLst>
                                        <p:tav tm="0">
                                          <p:val>
                                            <p:fltVal val="0"/>
                                          </p:val>
                                        </p:tav>
                                        <p:tav tm="100000">
                                          <p:val>
                                            <p:strVal val="#ppt_w"/>
                                          </p:val>
                                        </p:tav>
                                      </p:tavLst>
                                    </p:anim>
                                    <p:anim calcmode="lin" valueType="num">
                                      <p:cBhvr>
                                        <p:cTn id="27" dur="250" fill="hold"/>
                                        <p:tgtEl>
                                          <p:spTgt spid="15"/>
                                        </p:tgtEl>
                                        <p:attrNameLst>
                                          <p:attrName>ppt_h</p:attrName>
                                        </p:attrNameLst>
                                      </p:cBhvr>
                                      <p:tavLst>
                                        <p:tav tm="0">
                                          <p:val>
                                            <p:fltVal val="0"/>
                                          </p:val>
                                        </p:tav>
                                        <p:tav tm="100000">
                                          <p:val>
                                            <p:strVal val="#ppt_h"/>
                                          </p:val>
                                        </p:tav>
                                      </p:tavLst>
                                    </p:anim>
                                    <p:animEffect transition="in" filter="fade">
                                      <p:cBhvr>
                                        <p:cTn id="28" dur="250"/>
                                        <p:tgtEl>
                                          <p:spTgt spid="15"/>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250"/>
                                        <p:tgtEl>
                                          <p:spTgt spid="14"/>
                                        </p:tgtEl>
                                        <p:attrNameLst>
                                          <p:attrName>ppt_x</p:attrName>
                                        </p:attrNameLst>
                                      </p:cBhvr>
                                      <p:tavLst>
                                        <p:tav tm="0">
                                          <p:val>
                                            <p:strVal val="#ppt_x-#ppt_w*1.125000"/>
                                          </p:val>
                                        </p:tav>
                                        <p:tav tm="100000">
                                          <p:val>
                                            <p:strVal val="#ppt_x"/>
                                          </p:val>
                                        </p:tav>
                                      </p:tavLst>
                                    </p:anim>
                                    <p:animEffect transition="in" filter="wipe(right)">
                                      <p:cBhvr>
                                        <p:cTn id="33" dur="250"/>
                                        <p:tgtEl>
                                          <p:spTgt spid="14"/>
                                        </p:tgtEl>
                                      </p:cBhvr>
                                    </p:animEffect>
                                  </p:childTnLst>
                                </p:cTn>
                              </p:par>
                            </p:childTnLst>
                          </p:cTn>
                        </p:par>
                        <p:par>
                          <p:cTn id="34" fill="hold">
                            <p:stCondLst>
                              <p:cond delay="325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375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16"/>
                                        </p:tgtEl>
                                        <p:attrNameLst>
                                          <p:attrName>style.visibility</p:attrName>
                                        </p:attrNameLst>
                                      </p:cBhvr>
                                      <p:to>
                                        <p:strVal val="visible"/>
                                      </p:to>
                                    </p:set>
                                    <p:anim calcmode="lin" valueType="num">
                                      <p:cBhvr>
                                        <p:cTn id="43" dur="250" fill="hold"/>
                                        <p:tgtEl>
                                          <p:spTgt spid="16"/>
                                        </p:tgtEl>
                                        <p:attrNameLst>
                                          <p:attrName>ppt_w</p:attrName>
                                        </p:attrNameLst>
                                      </p:cBhvr>
                                      <p:tavLst>
                                        <p:tav tm="0">
                                          <p:val>
                                            <p:fltVal val="0"/>
                                          </p:val>
                                        </p:tav>
                                        <p:tav tm="100000">
                                          <p:val>
                                            <p:strVal val="#ppt_w"/>
                                          </p:val>
                                        </p:tav>
                                      </p:tavLst>
                                    </p:anim>
                                    <p:anim calcmode="lin" valueType="num">
                                      <p:cBhvr>
                                        <p:cTn id="44" dur="250" fill="hold"/>
                                        <p:tgtEl>
                                          <p:spTgt spid="16"/>
                                        </p:tgtEl>
                                        <p:attrNameLst>
                                          <p:attrName>ppt_h</p:attrName>
                                        </p:attrNameLst>
                                      </p:cBhvr>
                                      <p:tavLst>
                                        <p:tav tm="0">
                                          <p:val>
                                            <p:fltVal val="0"/>
                                          </p:val>
                                        </p:tav>
                                        <p:tav tm="100000">
                                          <p:val>
                                            <p:strVal val="#ppt_h"/>
                                          </p:val>
                                        </p:tav>
                                      </p:tavLst>
                                    </p:anim>
                                    <p:animEffect transition="in" filter="fade">
                                      <p:cBhvr>
                                        <p:cTn id="45" dur="250"/>
                                        <p:tgtEl>
                                          <p:spTgt spid="16"/>
                                        </p:tgtEl>
                                      </p:cBhvr>
                                    </p:animEffect>
                                  </p:childTnLst>
                                </p:cTn>
                              </p:par>
                            </p:childTnLst>
                          </p:cTn>
                        </p:par>
                        <p:par>
                          <p:cTn id="46" fill="hold">
                            <p:stCondLst>
                              <p:cond delay="4950"/>
                            </p:stCondLst>
                            <p:childTnLst>
                              <p:par>
                                <p:cTn id="47" presetID="1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250"/>
                                        <p:tgtEl>
                                          <p:spTgt spid="20"/>
                                        </p:tgtEl>
                                        <p:attrNameLst>
                                          <p:attrName>ppt_x</p:attrName>
                                        </p:attrNameLst>
                                      </p:cBhvr>
                                      <p:tavLst>
                                        <p:tav tm="0">
                                          <p:val>
                                            <p:strVal val="#ppt_x-#ppt_w*1.125000"/>
                                          </p:val>
                                        </p:tav>
                                        <p:tav tm="100000">
                                          <p:val>
                                            <p:strVal val="#ppt_x"/>
                                          </p:val>
                                        </p:tav>
                                      </p:tavLst>
                                    </p:anim>
                                    <p:animEffect transition="in" filter="wipe(right)">
                                      <p:cBhvr>
                                        <p:cTn id="50" dur="250"/>
                                        <p:tgtEl>
                                          <p:spTgt spid="20"/>
                                        </p:tgtEl>
                                      </p:cBhvr>
                                    </p:animEffect>
                                  </p:childTnLst>
                                </p:cTn>
                              </p:par>
                            </p:childTnLst>
                          </p:cTn>
                        </p:par>
                        <p:par>
                          <p:cTn id="51" fill="hold">
                            <p:stCondLst>
                              <p:cond delay="5200"/>
                            </p:stCondLst>
                            <p:childTnLst>
                              <p:par>
                                <p:cTn id="52" presetID="53" presetClass="entr" presetSubtype="16"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Effect transition="in" filter="fade">
                                      <p:cBhvr>
                                        <p:cTn id="56" dur="500"/>
                                        <p:tgtEl>
                                          <p:spTgt spid="11"/>
                                        </p:tgtEl>
                                      </p:cBhvr>
                                    </p:animEffect>
                                  </p:childTnLst>
                                </p:cTn>
                              </p:par>
                            </p:childTnLst>
                          </p:cTn>
                        </p:par>
                        <p:par>
                          <p:cTn id="57" fill="hold">
                            <p:stCondLst>
                              <p:cond delay="570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17"/>
                                        </p:tgtEl>
                                        <p:attrNameLst>
                                          <p:attrName>style.visibility</p:attrName>
                                        </p:attrNameLst>
                                      </p:cBhvr>
                                      <p:to>
                                        <p:strVal val="visible"/>
                                      </p:to>
                                    </p:set>
                                    <p:anim calcmode="lin" valueType="num">
                                      <p:cBhvr>
                                        <p:cTn id="60" dur="250" fill="hold"/>
                                        <p:tgtEl>
                                          <p:spTgt spid="17"/>
                                        </p:tgtEl>
                                        <p:attrNameLst>
                                          <p:attrName>ppt_w</p:attrName>
                                        </p:attrNameLst>
                                      </p:cBhvr>
                                      <p:tavLst>
                                        <p:tav tm="0">
                                          <p:val>
                                            <p:fltVal val="0"/>
                                          </p:val>
                                        </p:tav>
                                        <p:tav tm="100000">
                                          <p:val>
                                            <p:strVal val="#ppt_w"/>
                                          </p:val>
                                        </p:tav>
                                      </p:tavLst>
                                    </p:anim>
                                    <p:anim calcmode="lin" valueType="num">
                                      <p:cBhvr>
                                        <p:cTn id="61" dur="250" fill="hold"/>
                                        <p:tgtEl>
                                          <p:spTgt spid="17"/>
                                        </p:tgtEl>
                                        <p:attrNameLst>
                                          <p:attrName>ppt_h</p:attrName>
                                        </p:attrNameLst>
                                      </p:cBhvr>
                                      <p:tavLst>
                                        <p:tav tm="0">
                                          <p:val>
                                            <p:fltVal val="0"/>
                                          </p:val>
                                        </p:tav>
                                        <p:tav tm="100000">
                                          <p:val>
                                            <p:strVal val="#ppt_h"/>
                                          </p:val>
                                        </p:tav>
                                      </p:tavLst>
                                    </p:anim>
                                    <p:animEffect transition="in" filter="fade">
                                      <p:cBhvr>
                                        <p:cTn id="62" dur="250"/>
                                        <p:tgtEl>
                                          <p:spTgt spid="17"/>
                                        </p:tgtEl>
                                      </p:cBhvr>
                                    </p:animEffect>
                                  </p:childTnLst>
                                </p:cTn>
                              </p:par>
                            </p:childTnLst>
                          </p:cTn>
                        </p:par>
                        <p:par>
                          <p:cTn id="63" fill="hold">
                            <p:stCondLst>
                              <p:cond delay="66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250"/>
                                        <p:tgtEl>
                                          <p:spTgt spid="21"/>
                                        </p:tgtEl>
                                        <p:attrNameLst>
                                          <p:attrName>ppt_x</p:attrName>
                                        </p:attrNameLst>
                                      </p:cBhvr>
                                      <p:tavLst>
                                        <p:tav tm="0">
                                          <p:val>
                                            <p:strVal val="#ppt_x-#ppt_w*1.125000"/>
                                          </p:val>
                                        </p:tav>
                                        <p:tav tm="100000">
                                          <p:val>
                                            <p:strVal val="#ppt_x"/>
                                          </p:val>
                                        </p:tav>
                                      </p:tavLst>
                                    </p:anim>
                                    <p:animEffect transition="in" filter="wipe(right)">
                                      <p:cBhvr>
                                        <p:cTn id="67" dur="250"/>
                                        <p:tgtEl>
                                          <p:spTgt spid="21"/>
                                        </p:tgtEl>
                                      </p:cBhvr>
                                    </p:animEffect>
                                  </p:childTnLst>
                                </p:cTn>
                              </p:par>
                            </p:childTnLst>
                          </p:cTn>
                        </p:par>
                        <p:par>
                          <p:cTn id="68" fill="hold">
                            <p:stCondLst>
                              <p:cond delay="6850"/>
                            </p:stCondLst>
                            <p:childTnLst>
                              <p:par>
                                <p:cTn id="69" presetID="53" presetClass="entr" presetSubtype="16"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childTnLst>
                          </p:cTn>
                        </p:par>
                        <p:par>
                          <p:cTn id="74" fill="hold">
                            <p:stCondLst>
                              <p:cond delay="7350"/>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18"/>
                                        </p:tgtEl>
                                        <p:attrNameLst>
                                          <p:attrName>style.visibility</p:attrName>
                                        </p:attrNameLst>
                                      </p:cBhvr>
                                      <p:to>
                                        <p:strVal val="visible"/>
                                      </p:to>
                                    </p:set>
                                    <p:anim calcmode="lin" valueType="num">
                                      <p:cBhvr>
                                        <p:cTn id="77" dur="250" fill="hold"/>
                                        <p:tgtEl>
                                          <p:spTgt spid="18"/>
                                        </p:tgtEl>
                                        <p:attrNameLst>
                                          <p:attrName>ppt_w</p:attrName>
                                        </p:attrNameLst>
                                      </p:cBhvr>
                                      <p:tavLst>
                                        <p:tav tm="0">
                                          <p:val>
                                            <p:fltVal val="0"/>
                                          </p:val>
                                        </p:tav>
                                        <p:tav tm="100000">
                                          <p:val>
                                            <p:strVal val="#ppt_w"/>
                                          </p:val>
                                        </p:tav>
                                      </p:tavLst>
                                    </p:anim>
                                    <p:anim calcmode="lin" valueType="num">
                                      <p:cBhvr>
                                        <p:cTn id="78" dur="250" fill="hold"/>
                                        <p:tgtEl>
                                          <p:spTgt spid="18"/>
                                        </p:tgtEl>
                                        <p:attrNameLst>
                                          <p:attrName>ppt_h</p:attrName>
                                        </p:attrNameLst>
                                      </p:cBhvr>
                                      <p:tavLst>
                                        <p:tav tm="0">
                                          <p:val>
                                            <p:fltVal val="0"/>
                                          </p:val>
                                        </p:tav>
                                        <p:tav tm="100000">
                                          <p:val>
                                            <p:strVal val="#ppt_h"/>
                                          </p:val>
                                        </p:tav>
                                      </p:tavLst>
                                    </p:anim>
                                    <p:animEffect transition="in" filter="fade">
                                      <p:cBhvr>
                                        <p:cTn id="79" dur="250"/>
                                        <p:tgtEl>
                                          <p:spTgt spid="18"/>
                                        </p:tgtEl>
                                      </p:cBhvr>
                                    </p:animEffect>
                                  </p:childTnLst>
                                </p:cTn>
                              </p:par>
                            </p:childTnLst>
                          </p:cTn>
                        </p:par>
                        <p:par>
                          <p:cTn id="80" fill="hold">
                            <p:stCondLst>
                              <p:cond delay="8000"/>
                            </p:stCondLst>
                            <p:childTnLst>
                              <p:par>
                                <p:cTn id="81" presetID="12" presetClass="entr" presetSubtype="8"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p:cTn id="83" dur="250"/>
                                        <p:tgtEl>
                                          <p:spTgt spid="22"/>
                                        </p:tgtEl>
                                        <p:attrNameLst>
                                          <p:attrName>ppt_x</p:attrName>
                                        </p:attrNameLst>
                                      </p:cBhvr>
                                      <p:tavLst>
                                        <p:tav tm="0">
                                          <p:val>
                                            <p:strVal val="#ppt_x-#ppt_w*1.125000"/>
                                          </p:val>
                                        </p:tav>
                                        <p:tav tm="100000">
                                          <p:val>
                                            <p:strVal val="#ppt_x"/>
                                          </p:val>
                                        </p:tav>
                                      </p:tavLst>
                                    </p:anim>
                                    <p:animEffect transition="in" filter="wipe(right)">
                                      <p:cBhvr>
                                        <p:cTn id="84" dur="250"/>
                                        <p:tgtEl>
                                          <p:spTgt spid="22"/>
                                        </p:tgtEl>
                                      </p:cBhvr>
                                    </p:animEffect>
                                  </p:childTnLst>
                                </p:cTn>
                              </p:par>
                            </p:childTnLst>
                          </p:cTn>
                        </p:par>
                        <p:par>
                          <p:cTn id="85" fill="hold">
                            <p:stCondLst>
                              <p:cond delay="8250"/>
                            </p:stCondLst>
                            <p:childTnLst>
                              <p:par>
                                <p:cTn id="86" presetID="53" presetClass="entr" presetSubtype="16"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p:cTn id="88" dur="500" fill="hold"/>
                                        <p:tgtEl>
                                          <p:spTgt spid="13"/>
                                        </p:tgtEl>
                                        <p:attrNameLst>
                                          <p:attrName>ppt_w</p:attrName>
                                        </p:attrNameLst>
                                      </p:cBhvr>
                                      <p:tavLst>
                                        <p:tav tm="0">
                                          <p:val>
                                            <p:fltVal val="0"/>
                                          </p:val>
                                        </p:tav>
                                        <p:tav tm="100000">
                                          <p:val>
                                            <p:strVal val="#ppt_w"/>
                                          </p:val>
                                        </p:tav>
                                      </p:tavLst>
                                    </p:anim>
                                    <p:anim calcmode="lin" valueType="num">
                                      <p:cBhvr>
                                        <p:cTn id="89" dur="500" fill="hold"/>
                                        <p:tgtEl>
                                          <p:spTgt spid="13"/>
                                        </p:tgtEl>
                                        <p:attrNameLst>
                                          <p:attrName>ppt_h</p:attrName>
                                        </p:attrNameLst>
                                      </p:cBhvr>
                                      <p:tavLst>
                                        <p:tav tm="0">
                                          <p:val>
                                            <p:fltVal val="0"/>
                                          </p:val>
                                        </p:tav>
                                        <p:tav tm="100000">
                                          <p:val>
                                            <p:strVal val="#ppt_h"/>
                                          </p:val>
                                        </p:tav>
                                      </p:tavLst>
                                    </p:anim>
                                    <p:animEffect transition="in" filter="fade">
                                      <p:cBhvr>
                                        <p:cTn id="90" dur="500"/>
                                        <p:tgtEl>
                                          <p:spTgt spid="13"/>
                                        </p:tgtEl>
                                      </p:cBhvr>
                                    </p:animEffect>
                                  </p:childTnLst>
                                </p:cTn>
                              </p:par>
                            </p:childTnLst>
                          </p:cTn>
                        </p:par>
                        <p:par>
                          <p:cTn id="91" fill="hold">
                            <p:stCondLst>
                              <p:cond delay="8750"/>
                            </p:stCondLst>
                            <p:childTnLst>
                              <p:par>
                                <p:cTn id="92" presetID="53" presetClass="entr" presetSubtype="16" fill="hold" grpId="0" nodeType="afterEffect">
                                  <p:stCondLst>
                                    <p:cond delay="0"/>
                                  </p:stCondLst>
                                  <p:iterate type="lt">
                                    <p:tmPct val="10000"/>
                                  </p:iterate>
                                  <p:childTnLst>
                                    <p:set>
                                      <p:cBhvr>
                                        <p:cTn id="93" dur="1" fill="hold">
                                          <p:stCondLst>
                                            <p:cond delay="0"/>
                                          </p:stCondLst>
                                        </p:cTn>
                                        <p:tgtEl>
                                          <p:spTgt spid="19"/>
                                        </p:tgtEl>
                                        <p:attrNameLst>
                                          <p:attrName>style.visibility</p:attrName>
                                        </p:attrNameLst>
                                      </p:cBhvr>
                                      <p:to>
                                        <p:strVal val="visible"/>
                                      </p:to>
                                    </p:set>
                                    <p:anim calcmode="lin" valueType="num">
                                      <p:cBhvr>
                                        <p:cTn id="94" dur="250" fill="hold"/>
                                        <p:tgtEl>
                                          <p:spTgt spid="19"/>
                                        </p:tgtEl>
                                        <p:attrNameLst>
                                          <p:attrName>ppt_w</p:attrName>
                                        </p:attrNameLst>
                                      </p:cBhvr>
                                      <p:tavLst>
                                        <p:tav tm="0">
                                          <p:val>
                                            <p:fltVal val="0"/>
                                          </p:val>
                                        </p:tav>
                                        <p:tav tm="100000">
                                          <p:val>
                                            <p:strVal val="#ppt_w"/>
                                          </p:val>
                                        </p:tav>
                                      </p:tavLst>
                                    </p:anim>
                                    <p:anim calcmode="lin" valueType="num">
                                      <p:cBhvr>
                                        <p:cTn id="95" dur="250" fill="hold"/>
                                        <p:tgtEl>
                                          <p:spTgt spid="19"/>
                                        </p:tgtEl>
                                        <p:attrNameLst>
                                          <p:attrName>ppt_h</p:attrName>
                                        </p:attrNameLst>
                                      </p:cBhvr>
                                      <p:tavLst>
                                        <p:tav tm="0">
                                          <p:val>
                                            <p:fltVal val="0"/>
                                          </p:val>
                                        </p:tav>
                                        <p:tav tm="100000">
                                          <p:val>
                                            <p:strVal val="#ppt_h"/>
                                          </p:val>
                                        </p:tav>
                                      </p:tavLst>
                                    </p:anim>
                                    <p:animEffect transition="in" filter="fade">
                                      <p:cBhvr>
                                        <p:cTn id="96" dur="250"/>
                                        <p:tgtEl>
                                          <p:spTgt spid="19"/>
                                        </p:tgtEl>
                                      </p:cBhvr>
                                    </p:animEffect>
                                  </p:childTnLst>
                                </p:cTn>
                              </p:par>
                            </p:childTnLst>
                          </p:cTn>
                        </p:par>
                        <p:par>
                          <p:cTn id="97" fill="hold">
                            <p:stCondLst>
                              <p:cond delay="9175"/>
                            </p:stCondLst>
                            <p:childTnLst>
                              <p:par>
                                <p:cTn id="98" presetID="12" presetClass="entr" presetSubtype="8" fill="hold" grpId="0" nodeType="after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250"/>
                                        <p:tgtEl>
                                          <p:spTgt spid="23"/>
                                        </p:tgtEl>
                                        <p:attrNameLst>
                                          <p:attrName>ppt_x</p:attrName>
                                        </p:attrNameLst>
                                      </p:cBhvr>
                                      <p:tavLst>
                                        <p:tav tm="0">
                                          <p:val>
                                            <p:strVal val="#ppt_x-#ppt_w*1.125000"/>
                                          </p:val>
                                        </p:tav>
                                        <p:tav tm="100000">
                                          <p:val>
                                            <p:strVal val="#ppt_x"/>
                                          </p:val>
                                        </p:tav>
                                      </p:tavLst>
                                    </p:anim>
                                    <p:animEffect transition="in" filter="wipe(right)">
                                      <p:cBhvr>
                                        <p:cTn id="101"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P spid="21" grpId="0" animBg="1"/>
      <p:bldP spid="22"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今后工作的建议</a:t>
              </a: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3</a:t>
              </a:r>
              <a:endParaRPr lang="zh-CN" altLang="en-US" sz="2800" b="1" noProof="1">
                <a:solidFill>
                  <a:srgbClr val="C7020C"/>
                </a:solidFill>
                <a:latin typeface="Arial"/>
                <a:ea typeface="微软雅黑"/>
                <a:sym typeface="Arial"/>
              </a:endParaRPr>
            </a:p>
          </p:txBody>
        </p:sp>
      </p:grpSp>
      <p:pic>
        <p:nvPicPr>
          <p:cNvPr id="7" name="图片 6"/>
          <p:cNvPicPr>
            <a:picLocks noChangeAspect="1"/>
          </p:cNvPicPr>
          <p:nvPr/>
        </p:nvPicPr>
        <p:blipFill rotWithShape="1">
          <a:blip r:embed="rId2"/>
          <a:srcRect l="4768" t="5839" r="75020" b="60707"/>
          <a:stretch/>
        </p:blipFill>
        <p:spPr>
          <a:xfrm>
            <a:off x="1898238" y="1166191"/>
            <a:ext cx="1832821" cy="1113182"/>
          </a:xfrm>
          <a:prstGeom prst="rect">
            <a:avLst/>
          </a:prstGeom>
        </p:spPr>
      </p:pic>
      <p:sp>
        <p:nvSpPr>
          <p:cNvPr id="8" name="矩形 7"/>
          <p:cNvSpPr>
            <a:spLocks noChangeAspect="1"/>
          </p:cNvSpPr>
          <p:nvPr/>
        </p:nvSpPr>
        <p:spPr bwMode="auto">
          <a:xfrm>
            <a:off x="3731059" y="1166191"/>
            <a:ext cx="8460941" cy="1113182"/>
          </a:xfrm>
          <a:prstGeom prst="rect">
            <a:avLst/>
          </a:prstGeom>
          <a:solidFill>
            <a:srgbClr val="C7020C"/>
          </a:solidFill>
          <a:ln>
            <a:noFill/>
          </a:ln>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r>
              <a:rPr lang="en-US" altLang="zh-CN" sz="2400" b="1" dirty="0">
                <a:solidFill>
                  <a:schemeClr val="bg1"/>
                </a:solidFill>
                <a:latin typeface="Microsoft YaHei" charset="-122"/>
                <a:ea typeface="Microsoft YaHei" charset="-122"/>
                <a:cs typeface="Microsoft YaHei" charset="-122"/>
              </a:rPr>
              <a:t>1</a:t>
            </a:r>
            <a:r>
              <a:rPr lang="zh-CN" altLang="en-US" sz="2400" b="1" dirty="0">
                <a:solidFill>
                  <a:schemeClr val="bg1"/>
                </a:solidFill>
                <a:latin typeface="Microsoft YaHei" charset="-122"/>
                <a:ea typeface="Microsoft YaHei" charset="-122"/>
                <a:cs typeface="Microsoft YaHei" charset="-122"/>
              </a:rPr>
              <a:t>、深入学习贯彻习近平新时代中国特色社会主义思想</a:t>
            </a:r>
            <a:endParaRPr kumimoji="1" lang="zh-CN" altLang="en-US" sz="2400" b="1" dirty="0">
              <a:solidFill>
                <a:schemeClr val="bg1"/>
              </a:solidFill>
              <a:latin typeface="Microsoft YaHei" charset="-122"/>
              <a:ea typeface="Microsoft YaHei" charset="-122"/>
              <a:cs typeface="Microsoft YaHei" charset="-122"/>
            </a:endParaRPr>
          </a:p>
        </p:txBody>
      </p:sp>
      <p:sp>
        <p:nvSpPr>
          <p:cNvPr id="9" name="圆角矩形 8">
            <a:extLst>
              <a:ext uri="{FF2B5EF4-FFF2-40B4-BE49-F238E27FC236}">
                <a16:creationId xmlns:a16="http://schemas.microsoft.com/office/drawing/2014/main" id="{62E6587A-92FB-4DC6-9A2B-A3737A5C3F85}"/>
              </a:ext>
            </a:extLst>
          </p:cNvPr>
          <p:cNvSpPr/>
          <p:nvPr/>
        </p:nvSpPr>
        <p:spPr>
          <a:xfrm>
            <a:off x="2081646" y="2549090"/>
            <a:ext cx="9620023" cy="2367467"/>
          </a:xfrm>
          <a:prstGeom prst="roundRect">
            <a:avLst/>
          </a:prstGeom>
          <a:noFill/>
          <a:ln w="19050">
            <a:solidFill>
              <a:srgbClr val="C702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rgbClr val="C7020C"/>
              </a:solidFill>
              <a:latin typeface="Arial"/>
              <a:ea typeface="微软雅黑"/>
              <a:sym typeface="Arial"/>
            </a:endParaRPr>
          </a:p>
        </p:txBody>
      </p:sp>
      <p:sp>
        <p:nvSpPr>
          <p:cNvPr id="10" name="矩形 9"/>
          <p:cNvSpPr>
            <a:spLocks noChangeArrowheads="1"/>
          </p:cNvSpPr>
          <p:nvPr/>
        </p:nvSpPr>
        <p:spPr bwMode="auto">
          <a:xfrm>
            <a:off x="2184834" y="2710212"/>
            <a:ext cx="925179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50000"/>
              </a:lnSpc>
              <a:spcBef>
                <a:spcPct val="0"/>
              </a:spcBef>
              <a:buFont typeface="Arial" charset="0"/>
              <a:buNone/>
            </a:pPr>
            <a:r>
              <a:rPr lang="zh-CN" altLang="en-US" dirty="0">
                <a:solidFill>
                  <a:srgbClr val="C7020C"/>
                </a:solidFill>
                <a:latin typeface="Microsoft YaHei" charset="-122"/>
                <a:ea typeface="Microsoft YaHei" charset="-122"/>
                <a:cs typeface="Microsoft YaHei" charset="-122"/>
                <a:sym typeface="Arial" charset="0"/>
              </a:rPr>
              <a:t>聚焦牢固树立“四个意识”、坚定“四个自信”，推动参加人民政协的各党派团体和各族各界人士自觉接受中国共产党的领导，坚决维护习近平总书记的核心地位</a:t>
            </a:r>
          </a:p>
        </p:txBody>
      </p:sp>
    </p:spTree>
    <p:extLst>
      <p:ext uri="{BB962C8B-B14F-4D97-AF65-F5344CB8AC3E}">
        <p14:creationId xmlns:p14="http://schemas.microsoft.com/office/powerpoint/2010/main" val="737423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今后工作的建议</a:t>
              </a: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3</a:t>
              </a:r>
              <a:endParaRPr lang="zh-CN" altLang="en-US" sz="2800" b="1" noProof="1">
                <a:solidFill>
                  <a:srgbClr val="C7020C"/>
                </a:solidFill>
                <a:latin typeface="Arial"/>
                <a:ea typeface="微软雅黑"/>
                <a:sym typeface="Arial"/>
              </a:endParaRPr>
            </a:p>
          </p:txBody>
        </p:sp>
      </p:grpSp>
      <p:pic>
        <p:nvPicPr>
          <p:cNvPr id="6" name="图片 5"/>
          <p:cNvPicPr>
            <a:picLocks noChangeAspect="1"/>
          </p:cNvPicPr>
          <p:nvPr/>
        </p:nvPicPr>
        <p:blipFill rotWithShape="1">
          <a:blip r:embed="rId2"/>
          <a:srcRect l="4768" t="5839" r="75020" b="60707"/>
          <a:stretch/>
        </p:blipFill>
        <p:spPr>
          <a:xfrm>
            <a:off x="1898238" y="1166191"/>
            <a:ext cx="1832821" cy="1113182"/>
          </a:xfrm>
          <a:prstGeom prst="rect">
            <a:avLst/>
          </a:prstGeom>
        </p:spPr>
      </p:pic>
      <p:sp>
        <p:nvSpPr>
          <p:cNvPr id="7" name="矩形 6"/>
          <p:cNvSpPr>
            <a:spLocks noChangeAspect="1"/>
          </p:cNvSpPr>
          <p:nvPr/>
        </p:nvSpPr>
        <p:spPr bwMode="auto">
          <a:xfrm>
            <a:off x="3731059" y="1166191"/>
            <a:ext cx="8460941" cy="1113182"/>
          </a:xfrm>
          <a:prstGeom prst="rect">
            <a:avLst/>
          </a:prstGeom>
          <a:solidFill>
            <a:srgbClr val="C7020C"/>
          </a:solidFill>
          <a:ln>
            <a:noFill/>
          </a:ln>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r>
              <a:rPr lang="en-US" altLang="zh-CN" sz="2400" b="1" dirty="0">
                <a:solidFill>
                  <a:schemeClr val="bg1"/>
                </a:solidFill>
                <a:latin typeface="Microsoft YaHei" charset="-122"/>
                <a:ea typeface="Microsoft YaHei" charset="-122"/>
                <a:cs typeface="Microsoft YaHei" charset="-122"/>
              </a:rPr>
              <a:t>1</a:t>
            </a:r>
            <a:r>
              <a:rPr lang="zh-CN" altLang="en-US" sz="2400" b="1" dirty="0">
                <a:solidFill>
                  <a:schemeClr val="bg1"/>
                </a:solidFill>
                <a:latin typeface="Microsoft YaHei" charset="-122"/>
                <a:ea typeface="Microsoft YaHei" charset="-122"/>
                <a:cs typeface="Microsoft YaHei" charset="-122"/>
              </a:rPr>
              <a:t>、深入学习贯彻习近平新时代中国特色社会主义思想</a:t>
            </a:r>
            <a:endParaRPr kumimoji="1" lang="zh-CN" altLang="en-US" sz="2400" b="1" dirty="0">
              <a:solidFill>
                <a:schemeClr val="bg1"/>
              </a:solidFill>
              <a:latin typeface="Microsoft YaHei" charset="-122"/>
              <a:ea typeface="Microsoft YaHei" charset="-122"/>
              <a:cs typeface="Microsoft YaHei" charset="-122"/>
            </a:endParaRPr>
          </a:p>
        </p:txBody>
      </p:sp>
      <p:sp>
        <p:nvSpPr>
          <p:cNvPr id="8" name="圆角矩形 7">
            <a:extLst>
              <a:ext uri="{FF2B5EF4-FFF2-40B4-BE49-F238E27FC236}">
                <a16:creationId xmlns:a16="http://schemas.microsoft.com/office/drawing/2014/main" id="{62E6587A-92FB-4DC6-9A2B-A3737A5C3F85}"/>
              </a:ext>
            </a:extLst>
          </p:cNvPr>
          <p:cNvSpPr/>
          <p:nvPr/>
        </p:nvSpPr>
        <p:spPr>
          <a:xfrm>
            <a:off x="2081646" y="2549090"/>
            <a:ext cx="9620023" cy="2367467"/>
          </a:xfrm>
          <a:prstGeom prst="roundRect">
            <a:avLst/>
          </a:prstGeom>
          <a:noFill/>
          <a:ln w="19050">
            <a:solidFill>
              <a:srgbClr val="C702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noProof="1">
              <a:solidFill>
                <a:srgbClr val="C7020C"/>
              </a:solidFill>
              <a:latin typeface="Arial"/>
              <a:ea typeface="微软雅黑"/>
              <a:sym typeface="Arial"/>
            </a:endParaRPr>
          </a:p>
        </p:txBody>
      </p:sp>
      <p:sp>
        <p:nvSpPr>
          <p:cNvPr id="9" name="矩形 8"/>
          <p:cNvSpPr>
            <a:spLocks noChangeArrowheads="1"/>
          </p:cNvSpPr>
          <p:nvPr/>
        </p:nvSpPr>
        <p:spPr bwMode="auto">
          <a:xfrm>
            <a:off x="2184834" y="2710212"/>
            <a:ext cx="925179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50000"/>
              </a:lnSpc>
              <a:spcBef>
                <a:spcPct val="0"/>
              </a:spcBef>
              <a:buFont typeface="Arial" charset="0"/>
              <a:buNone/>
            </a:pPr>
            <a:r>
              <a:rPr lang="zh-CN" altLang="en-US" dirty="0">
                <a:solidFill>
                  <a:srgbClr val="C7020C"/>
                </a:solidFill>
                <a:latin typeface="Microsoft YaHei" charset="-122"/>
                <a:ea typeface="Microsoft YaHei" charset="-122"/>
                <a:cs typeface="Microsoft YaHei" charset="-122"/>
                <a:sym typeface="Arial" charset="0"/>
              </a:rPr>
              <a:t>今年着重开好深度地区脱贫、污染防治专题会议政性常委会和防范金融风险、发展实体经济提高供给体系质量专题协商会。</a:t>
            </a:r>
          </a:p>
        </p:txBody>
      </p:sp>
    </p:spTree>
    <p:extLst>
      <p:ext uri="{BB962C8B-B14F-4D97-AF65-F5344CB8AC3E}">
        <p14:creationId xmlns:p14="http://schemas.microsoft.com/office/powerpoint/2010/main" val="23470706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24300" y="1939516"/>
            <a:ext cx="5330518" cy="1938992"/>
          </a:xfrm>
          <a:prstGeom prst="rect">
            <a:avLst/>
          </a:prstGeom>
          <a:noFill/>
        </p:spPr>
        <p:txBody>
          <a:bodyPr wrap="square" rtlCol="0">
            <a:spAutoFit/>
          </a:bodyPr>
          <a:lstStyle/>
          <a:p>
            <a:pPr algn="dist">
              <a:lnSpc>
                <a:spcPct val="150000"/>
              </a:lnSpc>
            </a:pPr>
            <a:r>
              <a:rPr kumimoji="1" lang="zh-CN" altLang="en-US" sz="8000" b="1" dirty="0">
                <a:solidFill>
                  <a:srgbClr val="C7020C"/>
                </a:solidFill>
                <a:latin typeface="Microsoft YaHei" charset="-122"/>
                <a:ea typeface="Microsoft YaHei" charset="-122"/>
                <a:cs typeface="Microsoft YaHei" charset="-122"/>
              </a:rPr>
              <a:t>谢谢观看</a:t>
            </a:r>
          </a:p>
        </p:txBody>
      </p:sp>
    </p:spTree>
    <p:extLst>
      <p:ext uri="{BB962C8B-B14F-4D97-AF65-F5344CB8AC3E}">
        <p14:creationId xmlns:p14="http://schemas.microsoft.com/office/powerpoint/2010/main" val="11843228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4054423" cy="1749287"/>
          </a:xfrm>
          <a:prstGeom prst="rect">
            <a:avLst/>
          </a:prstGeom>
        </p:spPr>
      </p:pic>
      <p:sp>
        <p:nvSpPr>
          <p:cNvPr id="3" name="文本框 2"/>
          <p:cNvSpPr txBox="1"/>
          <p:nvPr/>
        </p:nvSpPr>
        <p:spPr>
          <a:xfrm>
            <a:off x="2027210" y="2151551"/>
            <a:ext cx="2884087" cy="1938992"/>
          </a:xfrm>
          <a:prstGeom prst="rect">
            <a:avLst/>
          </a:prstGeom>
          <a:noFill/>
        </p:spPr>
        <p:txBody>
          <a:bodyPr wrap="square" rtlCol="0">
            <a:spAutoFit/>
          </a:bodyPr>
          <a:lstStyle/>
          <a:p>
            <a:pPr algn="ctr">
              <a:lnSpc>
                <a:spcPct val="150000"/>
              </a:lnSpc>
            </a:pPr>
            <a:r>
              <a:rPr kumimoji="1" lang="zh-CN" altLang="en-US" sz="8000" b="1" dirty="0">
                <a:solidFill>
                  <a:srgbClr val="C7020C"/>
                </a:solidFill>
                <a:latin typeface="Microsoft YaHei" charset="-122"/>
                <a:ea typeface="Microsoft YaHei" charset="-122"/>
                <a:cs typeface="Microsoft YaHei" charset="-122"/>
              </a:rPr>
              <a:t>目录</a:t>
            </a:r>
          </a:p>
        </p:txBody>
      </p:sp>
      <p:grpSp>
        <p:nvGrpSpPr>
          <p:cNvPr id="4" name="组合 29"/>
          <p:cNvGrpSpPr>
            <a:grpSpLocks/>
          </p:cNvGrpSpPr>
          <p:nvPr/>
        </p:nvGrpSpPr>
        <p:grpSpPr bwMode="auto">
          <a:xfrm>
            <a:off x="5545138" y="1562790"/>
            <a:ext cx="4752975" cy="523875"/>
            <a:chOff x="5544649" y="861109"/>
            <a:chExt cx="4752902" cy="523220"/>
          </a:xfrm>
        </p:grpSpPr>
        <p:sp>
          <p:nvSpPr>
            <p:cNvPr id="5" name="圆角矩形 4"/>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6"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五年工作的回顾</a:t>
              </a:r>
            </a:p>
          </p:txBody>
        </p:sp>
        <p:sp>
          <p:nvSpPr>
            <p:cNvPr id="7" name="圆角矩形 6">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1</a:t>
              </a:r>
              <a:endParaRPr lang="zh-CN" altLang="en-US" sz="2800" b="1" noProof="1">
                <a:solidFill>
                  <a:srgbClr val="C7020C"/>
                </a:solidFill>
                <a:latin typeface="Arial"/>
                <a:ea typeface="微软雅黑"/>
                <a:sym typeface="Arial"/>
              </a:endParaRPr>
            </a:p>
          </p:txBody>
        </p:sp>
      </p:grpSp>
      <p:grpSp>
        <p:nvGrpSpPr>
          <p:cNvPr id="8" name="组合 30"/>
          <p:cNvGrpSpPr>
            <a:grpSpLocks/>
          </p:cNvGrpSpPr>
          <p:nvPr/>
        </p:nvGrpSpPr>
        <p:grpSpPr bwMode="auto">
          <a:xfrm>
            <a:off x="5545138" y="2895155"/>
            <a:ext cx="4752975" cy="522288"/>
            <a:chOff x="5544649" y="1533136"/>
            <a:chExt cx="4752902" cy="523220"/>
          </a:xfrm>
        </p:grpSpPr>
        <p:sp>
          <p:nvSpPr>
            <p:cNvPr id="9" name="圆角矩形 8"/>
            <p:cNvSpPr>
              <a:spLocks noChangeArrowheads="1"/>
            </p:cNvSpPr>
            <p:nvPr/>
          </p:nvSpPr>
          <p:spPr bwMode="auto">
            <a:xfrm>
              <a:off x="5544649" y="1533136"/>
              <a:ext cx="4752902" cy="523220"/>
            </a:xfrm>
            <a:prstGeom prst="roundRect">
              <a:avLst>
                <a:gd name="adj" fmla="val 16667"/>
              </a:avLst>
            </a:prstGeom>
            <a:solidFill>
              <a:srgbClr val="C7020C"/>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10" name="矩形 9"/>
            <p:cNvSpPr>
              <a:spLocks noChangeArrowheads="1"/>
            </p:cNvSpPr>
            <p:nvPr/>
          </p:nvSpPr>
          <p:spPr bwMode="auto">
            <a:xfrm>
              <a:off x="6287387" y="1563914"/>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五年工作的主要体会</a:t>
              </a:r>
            </a:p>
          </p:txBody>
        </p:sp>
        <p:sp>
          <p:nvSpPr>
            <p:cNvPr id="11" name="圆角矩形 10">
              <a:extLst>
                <a:ext uri="{FF2B5EF4-FFF2-40B4-BE49-F238E27FC236}">
                  <a16:creationId xmlns:a16="http://schemas.microsoft.com/office/drawing/2014/main" id="{EFB271C7-B26D-43D6-8388-7EE4E4E1A857}"/>
                </a:ext>
              </a:extLst>
            </p:cNvPr>
            <p:cNvSpPr>
              <a:spLocks noChangeAspect="1"/>
            </p:cNvSpPr>
            <p:nvPr/>
          </p:nvSpPr>
          <p:spPr>
            <a:xfrm>
              <a:off x="5600210" y="1579256"/>
              <a:ext cx="431793" cy="43098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2</a:t>
              </a:r>
              <a:endParaRPr lang="zh-CN" altLang="en-US" sz="2800" b="1" noProof="1">
                <a:solidFill>
                  <a:srgbClr val="C7020C"/>
                </a:solidFill>
                <a:latin typeface="Arial"/>
                <a:ea typeface="微软雅黑"/>
                <a:sym typeface="Arial"/>
              </a:endParaRPr>
            </a:p>
          </p:txBody>
        </p:sp>
      </p:grpSp>
      <p:grpSp>
        <p:nvGrpSpPr>
          <p:cNvPr id="12" name="组合 31"/>
          <p:cNvGrpSpPr>
            <a:grpSpLocks/>
          </p:cNvGrpSpPr>
          <p:nvPr/>
        </p:nvGrpSpPr>
        <p:grpSpPr bwMode="auto">
          <a:xfrm>
            <a:off x="5545138" y="4225933"/>
            <a:ext cx="4752975" cy="523875"/>
            <a:chOff x="5544649" y="2205163"/>
            <a:chExt cx="4752902" cy="523220"/>
          </a:xfrm>
        </p:grpSpPr>
        <p:sp>
          <p:nvSpPr>
            <p:cNvPr id="13" name="圆角矩形 12"/>
            <p:cNvSpPr>
              <a:spLocks noChangeArrowheads="1"/>
            </p:cNvSpPr>
            <p:nvPr/>
          </p:nvSpPr>
          <p:spPr bwMode="auto">
            <a:xfrm>
              <a:off x="5544649" y="2205163"/>
              <a:ext cx="4752902" cy="523220"/>
            </a:xfrm>
            <a:prstGeom prst="roundRect">
              <a:avLst>
                <a:gd name="adj" fmla="val 16667"/>
              </a:avLst>
            </a:prstGeom>
            <a:solidFill>
              <a:srgbClr val="C7020C"/>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14" name="矩形 8"/>
            <p:cNvSpPr>
              <a:spLocks noChangeArrowheads="1"/>
            </p:cNvSpPr>
            <p:nvPr/>
          </p:nvSpPr>
          <p:spPr bwMode="auto">
            <a:xfrm>
              <a:off x="6287387" y="2235941"/>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今后的工作建议</a:t>
              </a:r>
            </a:p>
          </p:txBody>
        </p:sp>
        <p:sp>
          <p:nvSpPr>
            <p:cNvPr id="15" name="圆角矩形 14">
              <a:extLst>
                <a:ext uri="{FF2B5EF4-FFF2-40B4-BE49-F238E27FC236}">
                  <a16:creationId xmlns:a16="http://schemas.microsoft.com/office/drawing/2014/main" id="{C202B4C2-52E4-455D-A499-07E4B7EB7489}"/>
                </a:ext>
              </a:extLst>
            </p:cNvPr>
            <p:cNvSpPr>
              <a:spLocks noChangeAspect="1"/>
            </p:cNvSpPr>
            <p:nvPr/>
          </p:nvSpPr>
          <p:spPr>
            <a:xfrm>
              <a:off x="5600210" y="2251142"/>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3</a:t>
              </a:r>
              <a:endParaRPr lang="zh-CN" altLang="en-US" sz="2800" b="1" noProof="1">
                <a:solidFill>
                  <a:srgbClr val="C7020C"/>
                </a:solidFill>
                <a:latin typeface="Arial"/>
                <a:ea typeface="微软雅黑"/>
                <a:sym typeface="Arial"/>
              </a:endParaRPr>
            </a:p>
          </p:txBody>
        </p:sp>
      </p:grpSp>
    </p:spTree>
    <p:extLst>
      <p:ext uri="{BB962C8B-B14F-4D97-AF65-F5344CB8AC3E}">
        <p14:creationId xmlns:p14="http://schemas.microsoft.com/office/powerpoint/2010/main" val="6748517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35" presetClass="path" presetSubtype="0" accel="50000" decel="50000" fill="hold" nodeType="withEffect">
                                  <p:stCondLst>
                                    <p:cond delay="0"/>
                                  </p:stCondLst>
                                  <p:childTnLst>
                                    <p:animMotion origin="layout" path="M 4.16667E-7 -2.22222E-6 L 0.31575 -2.22222E-6 " pathEditMode="relative" rAng="0" ptsTypes="AA">
                                      <p:cBhvr>
                                        <p:cTn id="15" dur="1000" spd="-100000" fill="hold"/>
                                        <p:tgtEl>
                                          <p:spTgt spid="4"/>
                                        </p:tgtEl>
                                        <p:attrNameLst>
                                          <p:attrName>ppt_x,ppt_y</p:attrName>
                                        </p:attrNameLst>
                                      </p:cBhvr>
                                      <p:rCtr x="15781" y="0"/>
                                    </p:animMotion>
                                  </p:childTnLst>
                                </p:cTn>
                              </p:par>
                              <p:par>
                                <p:cTn id="16" presetID="53" presetClass="entr" presetSubtype="16" fill="hold" nodeType="withEffect">
                                  <p:stCondLst>
                                    <p:cond delay="3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35" presetClass="path" presetSubtype="0" accel="50000" decel="50000" fill="hold" nodeType="withEffect">
                                  <p:stCondLst>
                                    <p:cond delay="300"/>
                                  </p:stCondLst>
                                  <p:childTnLst>
                                    <p:animMotion origin="layout" path="M 4.16667E-7 4.81481E-6 L 0.31575 4.81481E-6 " pathEditMode="relative" rAng="0" ptsTypes="AA">
                                      <p:cBhvr>
                                        <p:cTn id="22" dur="1000" spd="-100000" fill="hold"/>
                                        <p:tgtEl>
                                          <p:spTgt spid="8"/>
                                        </p:tgtEl>
                                        <p:attrNameLst>
                                          <p:attrName>ppt_x,ppt_y</p:attrName>
                                        </p:attrNameLst>
                                      </p:cBhvr>
                                      <p:rCtr x="15781" y="0"/>
                                    </p:animMotion>
                                  </p:childTnLst>
                                </p:cTn>
                              </p:par>
                              <p:par>
                                <p:cTn id="23" presetID="53" presetClass="entr" presetSubtype="16" fill="hold" nodeType="withEffect">
                                  <p:stCondLst>
                                    <p:cond delay="6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par>
                                <p:cTn id="28" presetID="35" presetClass="path" presetSubtype="0" accel="50000" decel="50000" fill="hold" nodeType="withEffect">
                                  <p:stCondLst>
                                    <p:cond delay="600"/>
                                  </p:stCondLst>
                                  <p:childTnLst>
                                    <p:animMotion origin="layout" path="M 4.16667E-7 1.85185E-6 L 0.31575 1.85185E-6 " pathEditMode="relative" rAng="0" ptsTypes="AA">
                                      <p:cBhvr>
                                        <p:cTn id="29" dur="1000" spd="-100000" fill="hold"/>
                                        <p:tgtEl>
                                          <p:spTgt spid="12"/>
                                        </p:tgtEl>
                                        <p:attrNameLst>
                                          <p:attrName>ppt_x,ppt_y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4054423" cy="1749287"/>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9740" y="201173"/>
            <a:ext cx="3828361" cy="3096228"/>
          </a:xfrm>
          <a:prstGeom prst="rect">
            <a:avLst/>
          </a:prstGeom>
        </p:spPr>
      </p:pic>
      <p:sp>
        <p:nvSpPr>
          <p:cNvPr id="4" name="文本框 3"/>
          <p:cNvSpPr txBox="1">
            <a:spLocks noChangeArrowheads="1"/>
          </p:cNvSpPr>
          <p:nvPr/>
        </p:nvSpPr>
        <p:spPr bwMode="auto">
          <a:xfrm>
            <a:off x="5551970" y="3382169"/>
            <a:ext cx="32639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6000" b="1" dirty="0">
                <a:solidFill>
                  <a:srgbClr val="C7020C"/>
                </a:solidFill>
                <a:latin typeface="Arial" charset="0"/>
                <a:ea typeface="微软雅黑" charset="-122"/>
                <a:sym typeface="Arial" charset="0"/>
              </a:rPr>
              <a:t>第一部分</a:t>
            </a:r>
          </a:p>
        </p:txBody>
      </p:sp>
      <p:sp>
        <p:nvSpPr>
          <p:cNvPr id="5" name="矩形 4"/>
          <p:cNvSpPr>
            <a:spLocks noChangeArrowheads="1"/>
          </p:cNvSpPr>
          <p:nvPr/>
        </p:nvSpPr>
        <p:spPr bwMode="auto">
          <a:xfrm>
            <a:off x="3276289" y="4482937"/>
            <a:ext cx="781526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sz="5200" b="1" dirty="0">
                <a:solidFill>
                  <a:srgbClr val="C7020C"/>
                </a:solidFill>
                <a:latin typeface="Arial" charset="0"/>
                <a:ea typeface="微软雅黑" charset="-122"/>
                <a:sym typeface="Arial" charset="0"/>
              </a:rPr>
              <a:t>五年的工作汇报</a:t>
            </a:r>
          </a:p>
        </p:txBody>
      </p:sp>
    </p:spTree>
    <p:extLst>
      <p:ext uri="{BB962C8B-B14F-4D97-AF65-F5344CB8AC3E}">
        <p14:creationId xmlns:p14="http://schemas.microsoft.com/office/powerpoint/2010/main" val="8825463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ppt_w</p:attrName>
                                        </p:attrNameLst>
                                      </p:cBhvr>
                                      <p:tavLst>
                                        <p:tav tm="0">
                                          <p:val>
                                            <p:fltVal val="0"/>
                                          </p:val>
                                        </p:tav>
                                        <p:tav tm="100000">
                                          <p:val>
                                            <p:strVal val="#ppt_w"/>
                                          </p:val>
                                        </p:tav>
                                      </p:tavLst>
                                    </p:anim>
                                    <p:anim calcmode="lin" valueType="num">
                                      <p:cBhvr>
                                        <p:cTn id="13" dur="250" fill="hold"/>
                                        <p:tgtEl>
                                          <p:spTgt spid="4"/>
                                        </p:tgtEl>
                                        <p:attrNameLst>
                                          <p:attrName>ppt_h</p:attrName>
                                        </p:attrNameLst>
                                      </p:cBhvr>
                                      <p:tavLst>
                                        <p:tav tm="0">
                                          <p:val>
                                            <p:fltVal val="0"/>
                                          </p:val>
                                        </p:tav>
                                        <p:tav tm="100000">
                                          <p:val>
                                            <p:strVal val="#ppt_h"/>
                                          </p:val>
                                        </p:tav>
                                      </p:tavLst>
                                    </p:anim>
                                    <p:animEffect transition="in" filter="fade">
                                      <p:cBhvr>
                                        <p:cTn id="14" dur="250"/>
                                        <p:tgtEl>
                                          <p:spTgt spid="4"/>
                                        </p:tgtEl>
                                      </p:cBhvr>
                                    </p:animEffect>
                                  </p:childTnLst>
                                </p:cTn>
                              </p:par>
                              <p:par>
                                <p:cTn id="15" presetID="6" presetClass="emph" presetSubtype="0" decel="100000" fill="hold" grpId="1" nodeType="withEffect">
                                  <p:stCondLst>
                                    <p:cond delay="600"/>
                                  </p:stCondLst>
                                  <p:childTnLst>
                                    <p:animScale>
                                      <p:cBhvr>
                                        <p:cTn id="16" dur="250" fill="hold"/>
                                        <p:tgtEl>
                                          <p:spTgt spid="4"/>
                                        </p:tgtEl>
                                      </p:cBhvr>
                                      <p:by x="120000" y="120000"/>
                                    </p:animScale>
                                  </p:childTnLst>
                                </p:cTn>
                              </p:par>
                              <p:par>
                                <p:cTn id="17" presetID="6" presetClass="emph" presetSubtype="0" decel="100000" fill="hold" grpId="2" nodeType="withEffect">
                                  <p:stCondLst>
                                    <p:cond delay="800"/>
                                  </p:stCondLst>
                                  <p:childTnLst>
                                    <p:animScale>
                                      <p:cBhvr>
                                        <p:cTn id="18" dur="250" fill="hold"/>
                                        <p:tgtEl>
                                          <p:spTgt spid="4"/>
                                        </p:tgtEl>
                                      </p:cBhvr>
                                      <p:by x="83000" y="83000"/>
                                    </p:animScale>
                                  </p:childTnLst>
                                </p:cTn>
                              </p:par>
                              <p:par>
                                <p:cTn id="19" presetID="53" presetClass="entr" presetSubtype="16" fill="hold" grpId="0" nodeType="withEffect">
                                  <p:stCondLst>
                                    <p:cond delay="60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35" presetClass="path" presetSubtype="0" accel="50000" decel="50000" fill="hold" grpId="1" nodeType="withEffect">
                                  <p:stCondLst>
                                    <p:cond delay="600"/>
                                  </p:stCondLst>
                                  <p:childTnLst>
                                    <p:animMotion origin="layout" path="M -2.70833E-6 1.11022E-16 L 0.31576 1.11022E-16 " pathEditMode="relative" rAng="0" ptsTypes="AA">
                                      <p:cBhvr>
                                        <p:cTn id="25" dur="1000" spd="-100000" fill="hold"/>
                                        <p:tgtEl>
                                          <p:spTgt spid="5"/>
                                        </p:tgtEl>
                                        <p:attrNameLst>
                                          <p:attrName>ppt_x,ppt_y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五年工作的回顾</a:t>
              </a: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1</a:t>
              </a:r>
              <a:endParaRPr lang="zh-CN" altLang="en-US" sz="2800" b="1" noProof="1">
                <a:solidFill>
                  <a:srgbClr val="C7020C"/>
                </a:solidFill>
                <a:latin typeface="Arial"/>
                <a:ea typeface="微软雅黑"/>
                <a:sym typeface="Arial"/>
              </a:endParaRPr>
            </a:p>
          </p:txBody>
        </p:sp>
      </p:grpSp>
      <p:sp>
        <p:nvSpPr>
          <p:cNvPr id="14" name="圆角矩形 13"/>
          <p:cNvSpPr/>
          <p:nvPr/>
        </p:nvSpPr>
        <p:spPr>
          <a:xfrm>
            <a:off x="1683027" y="1126435"/>
            <a:ext cx="9342782" cy="8878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Microsoft YaHei" charset="-122"/>
                <a:ea typeface="Microsoft YaHei" charset="-122"/>
                <a:cs typeface="Microsoft YaHei" charset="-122"/>
              </a:rPr>
              <a:t>牢牢把握正确的政治方向，</a:t>
            </a:r>
            <a:r>
              <a:rPr lang="zh-CN" altLang="en-US" b="1" dirty="0">
                <a:solidFill>
                  <a:srgbClr val="FFC102"/>
                </a:solidFill>
                <a:latin typeface="Microsoft YaHei" charset="-122"/>
                <a:ea typeface="Microsoft YaHei" charset="-122"/>
                <a:cs typeface="Microsoft YaHei" charset="-122"/>
              </a:rPr>
              <a:t>坚决维护以习近平同志为核心的中共中央集中统一领导。</a:t>
            </a:r>
            <a:endParaRPr kumimoji="1" lang="zh-CN" altLang="en-US" b="1" dirty="0">
              <a:solidFill>
                <a:srgbClr val="FFC102"/>
              </a:solidFill>
              <a:latin typeface="Microsoft YaHei" charset="-122"/>
              <a:ea typeface="Microsoft YaHei" charset="-122"/>
              <a:cs typeface="Microsoft YaHei" charset="-122"/>
            </a:endParaRPr>
          </a:p>
        </p:txBody>
      </p:sp>
      <p:sp>
        <p:nvSpPr>
          <p:cNvPr id="15" name="对角圆角矩形 14"/>
          <p:cNvSpPr/>
          <p:nvPr/>
        </p:nvSpPr>
        <p:spPr>
          <a:xfrm>
            <a:off x="2541298" y="2962415"/>
            <a:ext cx="3872755" cy="2179429"/>
          </a:xfrm>
          <a:prstGeom prst="round2DiagRect">
            <a:avLst/>
          </a:prstGeom>
          <a:noFill/>
          <a:ln>
            <a:solidFill>
              <a:srgbClr val="870605"/>
            </a:solidFill>
            <a:prstDash val="sysDot"/>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259" y="3410594"/>
            <a:ext cx="1586464" cy="1283070"/>
          </a:xfrm>
          <a:prstGeom prst="rect">
            <a:avLst/>
          </a:prstGeom>
        </p:spPr>
      </p:pic>
      <p:sp>
        <p:nvSpPr>
          <p:cNvPr id="17" name="文本框 16"/>
          <p:cNvSpPr txBox="1"/>
          <p:nvPr/>
        </p:nvSpPr>
        <p:spPr>
          <a:xfrm>
            <a:off x="4333461" y="3174966"/>
            <a:ext cx="1895061" cy="1754326"/>
          </a:xfrm>
          <a:prstGeom prst="rect">
            <a:avLst/>
          </a:prstGeom>
          <a:noFill/>
        </p:spPr>
        <p:txBody>
          <a:bodyPr wrap="square" rtlCol="0">
            <a:spAutoFit/>
          </a:bodyPr>
          <a:lstStyle/>
          <a:p>
            <a:pPr>
              <a:lnSpc>
                <a:spcPct val="150000"/>
              </a:lnSpc>
            </a:pPr>
            <a:r>
              <a:rPr lang="zh-CN" altLang="en-US" b="1" dirty="0">
                <a:solidFill>
                  <a:srgbClr val="C00000"/>
                </a:solidFill>
                <a:latin typeface="Microsoft YaHei" charset="-122"/>
                <a:ea typeface="Microsoft YaHei" charset="-122"/>
                <a:cs typeface="Microsoft YaHei" charset="-122"/>
              </a:rPr>
              <a:t>以思想政治建设为统领，打牢团结奋斗的共同思想政治基础。</a:t>
            </a:r>
            <a:endParaRPr kumimoji="1" lang="zh-CN" altLang="en-US" b="1" dirty="0">
              <a:solidFill>
                <a:srgbClr val="C00000"/>
              </a:solidFill>
              <a:latin typeface="Microsoft YaHei" charset="-122"/>
              <a:ea typeface="Microsoft YaHei" charset="-122"/>
              <a:cs typeface="Microsoft YaHei" charset="-122"/>
            </a:endParaRPr>
          </a:p>
        </p:txBody>
      </p:sp>
      <p:sp>
        <p:nvSpPr>
          <p:cNvPr id="18" name="对角圆角矩形 17"/>
          <p:cNvSpPr/>
          <p:nvPr/>
        </p:nvSpPr>
        <p:spPr>
          <a:xfrm>
            <a:off x="7153054" y="2962415"/>
            <a:ext cx="3872755" cy="2179429"/>
          </a:xfrm>
          <a:prstGeom prst="round2DiagRect">
            <a:avLst/>
          </a:prstGeom>
          <a:noFill/>
          <a:ln>
            <a:solidFill>
              <a:srgbClr val="870605"/>
            </a:solidFill>
            <a:prstDash val="sysDot"/>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9015" y="3410594"/>
            <a:ext cx="1586464" cy="1283070"/>
          </a:xfrm>
          <a:prstGeom prst="rect">
            <a:avLst/>
          </a:prstGeom>
        </p:spPr>
      </p:pic>
      <p:sp>
        <p:nvSpPr>
          <p:cNvPr id="20" name="文本框 19"/>
          <p:cNvSpPr txBox="1"/>
          <p:nvPr/>
        </p:nvSpPr>
        <p:spPr>
          <a:xfrm>
            <a:off x="8945217" y="2962415"/>
            <a:ext cx="1961322" cy="2169825"/>
          </a:xfrm>
          <a:prstGeom prst="rect">
            <a:avLst/>
          </a:prstGeom>
          <a:noFill/>
        </p:spPr>
        <p:txBody>
          <a:bodyPr wrap="square" rtlCol="0">
            <a:spAutoFit/>
          </a:bodyPr>
          <a:lstStyle/>
          <a:p>
            <a:pPr>
              <a:lnSpc>
                <a:spcPct val="150000"/>
              </a:lnSpc>
            </a:pPr>
            <a:r>
              <a:rPr lang="en-US" altLang="zh-CN" b="1" dirty="0">
                <a:solidFill>
                  <a:srgbClr val="C00000"/>
                </a:solidFill>
                <a:latin typeface="Microsoft YaHei" charset="-122"/>
                <a:ea typeface="Microsoft YaHei" charset="-122"/>
                <a:cs typeface="Microsoft YaHei" charset="-122"/>
              </a:rPr>
              <a:t>2017</a:t>
            </a:r>
            <a:r>
              <a:rPr lang="zh-CN" altLang="en-US" b="1" dirty="0">
                <a:solidFill>
                  <a:srgbClr val="C00000"/>
                </a:solidFill>
                <a:latin typeface="Microsoft YaHei" charset="-122"/>
                <a:ea typeface="Microsoft YaHei" charset="-122"/>
                <a:cs typeface="Microsoft YaHei" charset="-122"/>
              </a:rPr>
              <a:t>年坚持把迎接十九大服务是九大学习贯彻十九大精神作为重大政治任务。</a:t>
            </a:r>
            <a:endParaRPr kumimoji="1" lang="zh-CN" altLang="en-US" b="1" dirty="0">
              <a:solidFill>
                <a:srgbClr val="C00000"/>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33751970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ppt_x"/>
                                          </p:val>
                                        </p:tav>
                                        <p:tav tm="100000">
                                          <p:val>
                                            <p:strVal val="#ppt_x"/>
                                          </p:val>
                                        </p:tav>
                                      </p:tavLst>
                                    </p:anim>
                                    <p:anim calcmode="lin" valueType="num">
                                      <p:cBhvr additive="base">
                                        <p:cTn id="5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p:bldP spid="18" grpId="0" animBg="1"/>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五年工作的回顾</a:t>
              </a: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1</a:t>
              </a:r>
              <a:endParaRPr lang="zh-CN" altLang="en-US" sz="2800" b="1" noProof="1">
                <a:solidFill>
                  <a:srgbClr val="C7020C"/>
                </a:solidFill>
                <a:latin typeface="Arial"/>
                <a:ea typeface="微软雅黑"/>
                <a:sym typeface="Arial"/>
              </a:endParaRPr>
            </a:p>
          </p:txBody>
        </p:sp>
      </p:grpSp>
      <p:sp>
        <p:nvSpPr>
          <p:cNvPr id="6" name="圆角矩形 5"/>
          <p:cNvSpPr/>
          <p:nvPr/>
        </p:nvSpPr>
        <p:spPr>
          <a:xfrm>
            <a:off x="1988293" y="1126435"/>
            <a:ext cx="9342782" cy="8878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Microsoft YaHei" charset="-122"/>
                <a:ea typeface="Microsoft YaHei" charset="-122"/>
                <a:cs typeface="Microsoft YaHei" charset="-122"/>
              </a:rPr>
              <a:t>聚焦党和国家中心任务，</a:t>
            </a:r>
            <a:r>
              <a:rPr lang="zh-CN" altLang="en-US" b="1" dirty="0">
                <a:solidFill>
                  <a:srgbClr val="FFC102"/>
                </a:solidFill>
                <a:latin typeface="Microsoft YaHei" charset="-122"/>
                <a:ea typeface="Microsoft YaHei" charset="-122"/>
                <a:cs typeface="Microsoft YaHei" charset="-122"/>
              </a:rPr>
              <a:t>围绕统筹推进五位一体总体布局和协调推进四个全面战略布局</a:t>
            </a:r>
            <a:r>
              <a:rPr lang="zh-CN" altLang="en-US" b="1" dirty="0">
                <a:latin typeface="Microsoft YaHei" charset="-122"/>
                <a:ea typeface="Microsoft YaHei" charset="-122"/>
                <a:cs typeface="Microsoft YaHei" charset="-122"/>
              </a:rPr>
              <a:t>协商议政。</a:t>
            </a:r>
            <a:endParaRPr kumimoji="1" lang="zh-CN" altLang="en-US" b="1" dirty="0">
              <a:solidFill>
                <a:srgbClr val="FFC102"/>
              </a:solidFill>
              <a:latin typeface="Microsoft YaHei" charset="-122"/>
              <a:ea typeface="Microsoft YaHei" charset="-122"/>
              <a:cs typeface="Microsoft YaHei" charset="-122"/>
            </a:endParaRPr>
          </a:p>
        </p:txBody>
      </p:sp>
      <p:grpSp>
        <p:nvGrpSpPr>
          <p:cNvPr id="7" name="组合 3"/>
          <p:cNvGrpSpPr/>
          <p:nvPr/>
        </p:nvGrpSpPr>
        <p:grpSpPr>
          <a:xfrm>
            <a:off x="2723600" y="2718931"/>
            <a:ext cx="2104698" cy="3071751"/>
            <a:chOff x="1985419" y="1611085"/>
            <a:chExt cx="2104698" cy="3071751"/>
          </a:xfrm>
        </p:grpSpPr>
        <p:sp>
          <p:nvSpPr>
            <p:cNvPr id="8" name="矩形: 圆角 1"/>
            <p:cNvSpPr/>
            <p:nvPr/>
          </p:nvSpPr>
          <p:spPr>
            <a:xfrm>
              <a:off x="2079759" y="1611085"/>
              <a:ext cx="1916017" cy="3071751"/>
            </a:xfrm>
            <a:prstGeom prst="roundRect">
              <a:avLst>
                <a:gd name="adj" fmla="val 0"/>
              </a:avLst>
            </a:prstGeom>
            <a:solidFill>
              <a:srgbClr val="C00000"/>
            </a:soli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985419" y="2062047"/>
              <a:ext cx="2104698" cy="2169825"/>
            </a:xfrm>
            <a:prstGeom prst="rect">
              <a:avLst/>
            </a:prstGeom>
            <a:noFill/>
          </p:spPr>
          <p:txBody>
            <a:bodyPr wrap="square" rtlCol="0">
              <a:spAutoFit/>
            </a:bodyPr>
            <a:lstStyle/>
            <a:p>
              <a:pPr algn="ctr">
                <a:lnSpc>
                  <a:spcPct val="150000"/>
                </a:lnSpc>
              </a:pPr>
              <a:r>
                <a:rPr lang="zh-CN" altLang="en-US" sz="2400" b="1" dirty="0">
                  <a:solidFill>
                    <a:srgbClr val="FFFACD"/>
                  </a:solidFill>
                  <a:latin typeface="微软雅黑" panose="020B0503020204020204" charset="-122"/>
                  <a:ea typeface="微软雅黑" panose="020B0503020204020204" charset="-122"/>
                </a:rPr>
                <a:t>第一部分</a:t>
              </a:r>
              <a:endParaRPr lang="en-US" altLang="zh-CN" sz="2400" b="1" dirty="0">
                <a:solidFill>
                  <a:srgbClr val="FFFACD"/>
                </a:solidFill>
                <a:latin typeface="微软雅黑" panose="020B0503020204020204" charset="-122"/>
                <a:ea typeface="微软雅黑" panose="020B0503020204020204" charset="-122"/>
              </a:endParaRPr>
            </a:p>
            <a:p>
              <a:pPr algn="ctr">
                <a:lnSpc>
                  <a:spcPct val="150000"/>
                </a:lnSpc>
              </a:pPr>
              <a:endParaRPr lang="en-US" altLang="zh-CN" sz="2400" b="1" dirty="0">
                <a:solidFill>
                  <a:srgbClr val="FFFACD"/>
                </a:solidFill>
                <a:latin typeface="微软雅黑" panose="020B0503020204020204" charset="-122"/>
                <a:ea typeface="微软雅黑" panose="020B0503020204020204" charset="-122"/>
              </a:endParaRPr>
            </a:p>
            <a:p>
              <a:pPr algn="ctr">
                <a:lnSpc>
                  <a:spcPct val="150000"/>
                </a:lnSpc>
              </a:pPr>
              <a:r>
                <a:rPr lang="zh-CN" altLang="en-US" sz="1400" dirty="0">
                  <a:solidFill>
                    <a:schemeClr val="bg1"/>
                  </a:solidFill>
                  <a:latin typeface="Microsoft YaHei" charset="-122"/>
                  <a:ea typeface="Microsoft YaHei" charset="-122"/>
                  <a:cs typeface="Microsoft YaHei" charset="-122"/>
                </a:rPr>
                <a:t>就是三五规划制定，用三个月时间密集开展</a:t>
              </a:r>
              <a:r>
                <a:rPr lang="en-US" altLang="zh-CN" sz="1400" dirty="0">
                  <a:solidFill>
                    <a:schemeClr val="bg1"/>
                  </a:solidFill>
                  <a:latin typeface="Microsoft YaHei" charset="-122"/>
                  <a:ea typeface="Microsoft YaHei" charset="-122"/>
                  <a:cs typeface="Microsoft YaHei" charset="-122"/>
                </a:rPr>
                <a:t>56</a:t>
              </a:r>
              <a:r>
                <a:rPr lang="zh-CN" altLang="en-US" sz="1400" dirty="0">
                  <a:solidFill>
                    <a:schemeClr val="bg1"/>
                  </a:solidFill>
                  <a:latin typeface="Microsoft YaHei" charset="-122"/>
                  <a:ea typeface="Microsoft YaHei" charset="-122"/>
                  <a:cs typeface="Microsoft YaHei" charset="-122"/>
                </a:rPr>
                <a:t>次议政活动。</a:t>
              </a:r>
              <a:r>
                <a:rPr lang="zh-CN" altLang="en-US" sz="1400" b="1" dirty="0">
                  <a:solidFill>
                    <a:schemeClr val="bg1"/>
                  </a:solidFill>
                  <a:latin typeface="Microsoft YaHei" charset="-122"/>
                  <a:ea typeface="Microsoft YaHei" charset="-122"/>
                  <a:cs typeface="Microsoft YaHei" charset="-122"/>
                </a:rPr>
                <a:t>  </a:t>
              </a:r>
            </a:p>
          </p:txBody>
        </p:sp>
      </p:grpSp>
      <p:grpSp>
        <p:nvGrpSpPr>
          <p:cNvPr id="12" name="组合 3"/>
          <p:cNvGrpSpPr/>
          <p:nvPr/>
        </p:nvGrpSpPr>
        <p:grpSpPr>
          <a:xfrm>
            <a:off x="4948426" y="2718929"/>
            <a:ext cx="2078911" cy="3071751"/>
            <a:chOff x="2011205" y="1611085"/>
            <a:chExt cx="2078911" cy="3071751"/>
          </a:xfrm>
        </p:grpSpPr>
        <p:sp>
          <p:nvSpPr>
            <p:cNvPr id="13" name="矩形: 圆角 1"/>
            <p:cNvSpPr/>
            <p:nvPr/>
          </p:nvSpPr>
          <p:spPr>
            <a:xfrm>
              <a:off x="2079759" y="1611085"/>
              <a:ext cx="1916017" cy="3071751"/>
            </a:xfrm>
            <a:prstGeom prst="roundRect">
              <a:avLst>
                <a:gd name="adj" fmla="val 0"/>
              </a:avLst>
            </a:prstGeom>
            <a:solidFill>
              <a:srgbClr val="C00000"/>
            </a:soli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011205" y="2062047"/>
              <a:ext cx="2078911" cy="2169825"/>
            </a:xfrm>
            <a:prstGeom prst="rect">
              <a:avLst/>
            </a:prstGeom>
            <a:noFill/>
          </p:spPr>
          <p:txBody>
            <a:bodyPr wrap="square" rtlCol="0">
              <a:spAutoFit/>
            </a:bodyPr>
            <a:lstStyle/>
            <a:p>
              <a:pPr algn="ctr">
                <a:lnSpc>
                  <a:spcPct val="150000"/>
                </a:lnSpc>
              </a:pPr>
              <a:r>
                <a:rPr lang="zh-CN" altLang="en-US" sz="2400" b="1" dirty="0">
                  <a:solidFill>
                    <a:srgbClr val="FFFACD"/>
                  </a:solidFill>
                  <a:latin typeface="微软雅黑" panose="020B0503020204020204" charset="-122"/>
                  <a:ea typeface="微软雅黑" panose="020B0503020204020204" charset="-122"/>
                </a:rPr>
                <a:t>第二部分</a:t>
              </a:r>
              <a:endParaRPr lang="en-US" altLang="zh-CN" sz="2400" b="1" dirty="0">
                <a:solidFill>
                  <a:srgbClr val="FFFACD"/>
                </a:solidFill>
                <a:latin typeface="微软雅黑" panose="020B0503020204020204" charset="-122"/>
                <a:ea typeface="微软雅黑" panose="020B0503020204020204" charset="-122"/>
              </a:endParaRPr>
            </a:p>
            <a:p>
              <a:pPr algn="ctr">
                <a:lnSpc>
                  <a:spcPct val="150000"/>
                </a:lnSpc>
              </a:pPr>
              <a:endParaRPr lang="en-US" altLang="zh-CN" sz="2400" b="1" dirty="0">
                <a:solidFill>
                  <a:srgbClr val="FFFACD"/>
                </a:solidFill>
                <a:latin typeface="微软雅黑" panose="020B0503020204020204" charset="-122"/>
                <a:ea typeface="微软雅黑" panose="020B0503020204020204" charset="-122"/>
              </a:endParaRPr>
            </a:p>
            <a:p>
              <a:pPr algn="ctr">
                <a:lnSpc>
                  <a:spcPct val="150000"/>
                </a:lnSpc>
              </a:pPr>
              <a:r>
                <a:rPr lang="zh-CN" altLang="en-US" sz="1400" dirty="0">
                  <a:solidFill>
                    <a:schemeClr val="bg1"/>
                  </a:solidFill>
                  <a:latin typeface="Microsoft YaHei" charset="-122"/>
                  <a:ea typeface="Microsoft YaHei" charset="-122"/>
                  <a:cs typeface="Microsoft YaHei" charset="-122"/>
                </a:rPr>
                <a:t>生化共给侧结构性改革，分八次深入</a:t>
              </a:r>
              <a:r>
                <a:rPr lang="en-US" altLang="zh-CN" sz="1400" dirty="0">
                  <a:solidFill>
                    <a:schemeClr val="bg1"/>
                  </a:solidFill>
                  <a:latin typeface="Microsoft YaHei" charset="-122"/>
                  <a:ea typeface="Microsoft YaHei" charset="-122"/>
                  <a:cs typeface="Microsoft YaHei" charset="-122"/>
                </a:rPr>
                <a:t>13</a:t>
              </a:r>
              <a:r>
                <a:rPr lang="zh-CN" altLang="en-US" sz="1400" dirty="0">
                  <a:solidFill>
                    <a:schemeClr val="bg1"/>
                  </a:solidFill>
                  <a:latin typeface="Microsoft YaHei" charset="-122"/>
                  <a:ea typeface="Microsoft YaHei" charset="-122"/>
                  <a:cs typeface="Microsoft YaHei" charset="-122"/>
                </a:rPr>
                <a:t>个省区调研。</a:t>
              </a:r>
            </a:p>
          </p:txBody>
        </p:sp>
      </p:grpSp>
      <p:grpSp>
        <p:nvGrpSpPr>
          <p:cNvPr id="18" name="组合 3"/>
          <p:cNvGrpSpPr/>
          <p:nvPr/>
        </p:nvGrpSpPr>
        <p:grpSpPr>
          <a:xfrm>
            <a:off x="7121679" y="2718925"/>
            <a:ext cx="2104698" cy="3071751"/>
            <a:chOff x="1985419" y="1611085"/>
            <a:chExt cx="2104698" cy="3071751"/>
          </a:xfrm>
        </p:grpSpPr>
        <p:sp>
          <p:nvSpPr>
            <p:cNvPr id="19" name="矩形: 圆角 1"/>
            <p:cNvSpPr/>
            <p:nvPr/>
          </p:nvSpPr>
          <p:spPr>
            <a:xfrm>
              <a:off x="2079759" y="1611085"/>
              <a:ext cx="1916017" cy="3071751"/>
            </a:xfrm>
            <a:prstGeom prst="roundRect">
              <a:avLst>
                <a:gd name="adj" fmla="val 0"/>
              </a:avLst>
            </a:prstGeom>
            <a:solidFill>
              <a:srgbClr val="C00000"/>
            </a:soli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85419" y="2062047"/>
              <a:ext cx="2104698" cy="2492990"/>
            </a:xfrm>
            <a:prstGeom prst="rect">
              <a:avLst/>
            </a:prstGeom>
            <a:noFill/>
          </p:spPr>
          <p:txBody>
            <a:bodyPr wrap="square" rtlCol="0">
              <a:spAutoFit/>
            </a:bodyPr>
            <a:lstStyle/>
            <a:p>
              <a:pPr algn="ctr">
                <a:lnSpc>
                  <a:spcPct val="150000"/>
                </a:lnSpc>
              </a:pPr>
              <a:r>
                <a:rPr lang="zh-CN" altLang="en-US" sz="2400" b="1" dirty="0">
                  <a:solidFill>
                    <a:srgbClr val="FFFACD"/>
                  </a:solidFill>
                  <a:latin typeface="微软雅黑" panose="020B0503020204020204" charset="-122"/>
                  <a:ea typeface="微软雅黑" panose="020B0503020204020204" charset="-122"/>
                </a:rPr>
                <a:t>第三部分</a:t>
              </a:r>
              <a:endParaRPr lang="en-US" altLang="zh-CN" sz="2400" b="1" dirty="0">
                <a:solidFill>
                  <a:srgbClr val="FFFACD"/>
                </a:solidFill>
                <a:latin typeface="微软雅黑" panose="020B0503020204020204" charset="-122"/>
                <a:ea typeface="微软雅黑" panose="020B0503020204020204" charset="-122"/>
              </a:endParaRPr>
            </a:p>
            <a:p>
              <a:pPr algn="ctr">
                <a:lnSpc>
                  <a:spcPct val="150000"/>
                </a:lnSpc>
              </a:pPr>
              <a:endParaRPr lang="en-US" altLang="zh-CN" sz="2400" b="1" dirty="0">
                <a:solidFill>
                  <a:srgbClr val="FFFACD"/>
                </a:solidFill>
                <a:latin typeface="微软雅黑" panose="020B0503020204020204" charset="-122"/>
                <a:ea typeface="微软雅黑" panose="020B0503020204020204" charset="-122"/>
              </a:endParaRPr>
            </a:p>
            <a:p>
              <a:pPr algn="ctr">
                <a:lnSpc>
                  <a:spcPct val="150000"/>
                </a:lnSpc>
              </a:pPr>
              <a:r>
                <a:rPr lang="zh-CN" altLang="en-US" sz="1400" dirty="0">
                  <a:solidFill>
                    <a:schemeClr val="bg1"/>
                  </a:solidFill>
                  <a:latin typeface="Microsoft YaHei" charset="-122"/>
                  <a:ea typeface="Microsoft YaHei" charset="-122"/>
                  <a:cs typeface="Microsoft YaHei" charset="-122"/>
                </a:rPr>
                <a:t>坚持支持改革，服务政策改革，共开展</a:t>
              </a:r>
              <a:r>
                <a:rPr lang="en-US" altLang="zh-CN" sz="1400" dirty="0">
                  <a:solidFill>
                    <a:schemeClr val="bg1"/>
                  </a:solidFill>
                  <a:latin typeface="Microsoft YaHei" charset="-122"/>
                  <a:ea typeface="Microsoft YaHei" charset="-122"/>
                  <a:cs typeface="Microsoft YaHei" charset="-122"/>
                </a:rPr>
                <a:t>185</a:t>
              </a:r>
              <a:r>
                <a:rPr lang="zh-CN" altLang="en-US" sz="1400" dirty="0">
                  <a:solidFill>
                    <a:schemeClr val="bg1"/>
                  </a:solidFill>
                  <a:latin typeface="Microsoft YaHei" charset="-122"/>
                  <a:ea typeface="Microsoft YaHei" charset="-122"/>
                  <a:cs typeface="Microsoft YaHei" charset="-122"/>
                </a:rPr>
                <a:t>次视察调研和协商议政活动报告</a:t>
              </a:r>
              <a:r>
                <a:rPr lang="en-US" altLang="zh-CN" sz="1400" dirty="0">
                  <a:solidFill>
                    <a:schemeClr val="bg1"/>
                  </a:solidFill>
                  <a:latin typeface="Microsoft YaHei" charset="-122"/>
                  <a:ea typeface="Microsoft YaHei" charset="-122"/>
                  <a:cs typeface="Microsoft YaHei" charset="-122"/>
                </a:rPr>
                <a:t>74</a:t>
              </a:r>
              <a:r>
                <a:rPr lang="zh-CN" altLang="en-US" sz="1400" dirty="0">
                  <a:solidFill>
                    <a:schemeClr val="bg1"/>
                  </a:solidFill>
                  <a:latin typeface="Microsoft YaHei" charset="-122"/>
                  <a:ea typeface="Microsoft YaHei" charset="-122"/>
                  <a:cs typeface="Microsoft YaHei" charset="-122"/>
                </a:rPr>
                <a:t>分专题报告。</a:t>
              </a:r>
            </a:p>
          </p:txBody>
        </p:sp>
      </p:grpSp>
      <p:grpSp>
        <p:nvGrpSpPr>
          <p:cNvPr id="21" name="组合 3"/>
          <p:cNvGrpSpPr/>
          <p:nvPr/>
        </p:nvGrpSpPr>
        <p:grpSpPr>
          <a:xfrm>
            <a:off x="9320718" y="2718925"/>
            <a:ext cx="2104698" cy="3071751"/>
            <a:chOff x="1985419" y="1611085"/>
            <a:chExt cx="2104698" cy="3071751"/>
          </a:xfrm>
        </p:grpSpPr>
        <p:sp>
          <p:nvSpPr>
            <p:cNvPr id="22" name="矩形: 圆角 1"/>
            <p:cNvSpPr/>
            <p:nvPr/>
          </p:nvSpPr>
          <p:spPr>
            <a:xfrm>
              <a:off x="2079759" y="1611085"/>
              <a:ext cx="1916017" cy="3071751"/>
            </a:xfrm>
            <a:prstGeom prst="roundRect">
              <a:avLst>
                <a:gd name="adj" fmla="val 0"/>
              </a:avLst>
            </a:prstGeom>
            <a:solidFill>
              <a:srgbClr val="C00000"/>
            </a:soli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985419" y="2062047"/>
              <a:ext cx="2104698" cy="1846659"/>
            </a:xfrm>
            <a:prstGeom prst="rect">
              <a:avLst/>
            </a:prstGeom>
            <a:noFill/>
          </p:spPr>
          <p:txBody>
            <a:bodyPr wrap="square" rtlCol="0">
              <a:spAutoFit/>
            </a:bodyPr>
            <a:lstStyle/>
            <a:p>
              <a:pPr algn="ctr">
                <a:lnSpc>
                  <a:spcPct val="150000"/>
                </a:lnSpc>
              </a:pPr>
              <a:r>
                <a:rPr lang="zh-CN" altLang="en-US" sz="2400" b="1" dirty="0">
                  <a:solidFill>
                    <a:srgbClr val="FFFACD"/>
                  </a:solidFill>
                  <a:latin typeface="微软雅黑" panose="020B0503020204020204" charset="-122"/>
                  <a:ea typeface="微软雅黑" panose="020B0503020204020204" charset="-122"/>
                </a:rPr>
                <a:t>第四部分</a:t>
              </a:r>
              <a:endParaRPr lang="en-US" altLang="zh-CN" sz="2400" b="1" dirty="0">
                <a:solidFill>
                  <a:srgbClr val="FFFACD"/>
                </a:solidFill>
                <a:latin typeface="微软雅黑" panose="020B0503020204020204" charset="-122"/>
                <a:ea typeface="微软雅黑" panose="020B0503020204020204" charset="-122"/>
              </a:endParaRPr>
            </a:p>
            <a:p>
              <a:pPr algn="ctr">
                <a:lnSpc>
                  <a:spcPct val="150000"/>
                </a:lnSpc>
              </a:pPr>
              <a:endParaRPr lang="en-US" altLang="zh-CN" sz="2400" b="1" dirty="0">
                <a:solidFill>
                  <a:srgbClr val="FFFACD"/>
                </a:solidFill>
                <a:latin typeface="微软雅黑" panose="020B0503020204020204" charset="-122"/>
                <a:ea typeface="微软雅黑" panose="020B0503020204020204" charset="-122"/>
              </a:endParaRPr>
            </a:p>
            <a:p>
              <a:pPr algn="ctr">
                <a:lnSpc>
                  <a:spcPct val="150000"/>
                </a:lnSpc>
              </a:pPr>
              <a:r>
                <a:rPr lang="zh-CN" altLang="en-US" sz="1400" dirty="0">
                  <a:solidFill>
                    <a:schemeClr val="bg1"/>
                  </a:solidFill>
                  <a:latin typeface="Microsoft YaHei" charset="-122"/>
                  <a:ea typeface="Microsoft YaHei" charset="-122"/>
                  <a:cs typeface="Microsoft YaHei" charset="-122"/>
                </a:rPr>
                <a:t>配合跟进。全面从严治党战略部署贯彻落实。  </a:t>
              </a:r>
            </a:p>
          </p:txBody>
        </p:sp>
      </p:grpSp>
    </p:spTree>
    <p:extLst>
      <p:ext uri="{BB962C8B-B14F-4D97-AF65-F5344CB8AC3E}">
        <p14:creationId xmlns:p14="http://schemas.microsoft.com/office/powerpoint/2010/main" val="29327707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42" presetClass="entr" presetSubtype="0" fill="hold" nodeType="withEffect">
                                  <p:stCondLst>
                                    <p:cond delay="125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25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25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五年工作的回顾</a:t>
              </a: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1</a:t>
              </a:r>
              <a:endParaRPr lang="zh-CN" altLang="en-US" sz="2800" b="1" noProof="1">
                <a:solidFill>
                  <a:srgbClr val="C7020C"/>
                </a:solidFill>
                <a:latin typeface="Arial"/>
                <a:ea typeface="微软雅黑"/>
                <a:sym typeface="Arial"/>
              </a:endParaRPr>
            </a:p>
          </p:txBody>
        </p:sp>
      </p:grpSp>
      <p:sp>
        <p:nvSpPr>
          <p:cNvPr id="6" name="圆角矩形 5"/>
          <p:cNvSpPr/>
          <p:nvPr/>
        </p:nvSpPr>
        <p:spPr>
          <a:xfrm>
            <a:off x="1988293" y="1126435"/>
            <a:ext cx="9342782" cy="8878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Microsoft YaHei" charset="-122"/>
                <a:ea typeface="Microsoft YaHei" charset="-122"/>
                <a:cs typeface="Microsoft YaHei" charset="-122"/>
              </a:rPr>
              <a:t>加强和改进</a:t>
            </a:r>
            <a:r>
              <a:rPr lang="zh-CN" altLang="en-US" b="1" dirty="0">
                <a:solidFill>
                  <a:srgbClr val="FFC102"/>
                </a:solidFill>
                <a:latin typeface="Microsoft YaHei" charset="-122"/>
                <a:ea typeface="Microsoft YaHei" charset="-122"/>
                <a:cs typeface="Microsoft YaHei" charset="-122"/>
              </a:rPr>
              <a:t>民主监督工作</a:t>
            </a:r>
            <a:r>
              <a:rPr lang="zh-CN" altLang="en-US" b="1" dirty="0">
                <a:latin typeface="Microsoft YaHei" charset="-122"/>
                <a:ea typeface="Microsoft YaHei" charset="-122"/>
                <a:cs typeface="Microsoft YaHei" charset="-122"/>
              </a:rPr>
              <a:t>，推进党和国家重大方针政策和重要决策部灌实落实。</a:t>
            </a:r>
            <a:endParaRPr kumimoji="1" lang="zh-CN" altLang="en-US" b="1" dirty="0">
              <a:solidFill>
                <a:srgbClr val="FFC102"/>
              </a:solidFill>
              <a:latin typeface="Microsoft YaHei" charset="-122"/>
              <a:ea typeface="Microsoft YaHei" charset="-122"/>
              <a:cs typeface="Microsoft YaHei" charset="-122"/>
            </a:endParaRPr>
          </a:p>
        </p:txBody>
      </p:sp>
      <p:sp>
        <p:nvSpPr>
          <p:cNvPr id="7" name="TextBox 25"/>
          <p:cNvSpPr txBox="1"/>
          <p:nvPr/>
        </p:nvSpPr>
        <p:spPr>
          <a:xfrm>
            <a:off x="2315320" y="2167285"/>
            <a:ext cx="9147810" cy="3077434"/>
          </a:xfrm>
          <a:prstGeom prst="rect">
            <a:avLst/>
          </a:prstGeom>
          <a:noFill/>
        </p:spPr>
        <p:txBody>
          <a:bodyPr wrap="square" lIns="121592" tIns="60796" rIns="121592" bIns="60796">
            <a:spAutoFit/>
          </a:bodyPr>
          <a:lstStyle/>
          <a:p>
            <a:pPr marL="457200" indent="-457200" algn="just" eaLnBrk="0" hangingPunct="0">
              <a:lnSpc>
                <a:spcPct val="150000"/>
              </a:lnSpc>
              <a:buFont typeface="Wingdings" charset="2"/>
              <a:buChar char="ü"/>
            </a:pPr>
            <a:r>
              <a:rPr lang="zh-CN" altLang="en-US" sz="3200" b="1" dirty="0">
                <a:solidFill>
                  <a:srgbClr val="C7020C"/>
                </a:solidFill>
                <a:latin typeface="Microsoft YaHei" charset="-122"/>
                <a:ea typeface="Microsoft YaHei" charset="-122"/>
                <a:cs typeface="Microsoft YaHei" charset="-122"/>
              </a:rPr>
              <a:t>是研究人的监督性议题除年增加。有</a:t>
            </a:r>
            <a:r>
              <a:rPr lang="en-US" altLang="zh-CN" sz="3200" b="1" dirty="0">
                <a:solidFill>
                  <a:srgbClr val="C7020C"/>
                </a:solidFill>
                <a:latin typeface="Microsoft YaHei" charset="-122"/>
                <a:ea typeface="Microsoft YaHei" charset="-122"/>
                <a:cs typeface="Microsoft YaHei" charset="-122"/>
              </a:rPr>
              <a:t>2015</a:t>
            </a:r>
            <a:r>
              <a:rPr lang="zh-CN" altLang="en-US" sz="3200" b="1" dirty="0">
                <a:solidFill>
                  <a:srgbClr val="C7020C"/>
                </a:solidFill>
                <a:latin typeface="Microsoft YaHei" charset="-122"/>
                <a:ea typeface="Microsoft YaHei" charset="-122"/>
                <a:cs typeface="Microsoft YaHei" charset="-122"/>
              </a:rPr>
              <a:t>年的</a:t>
            </a:r>
            <a:r>
              <a:rPr lang="en-US" altLang="zh-CN" sz="3200" b="1" dirty="0">
                <a:solidFill>
                  <a:srgbClr val="C7020C"/>
                </a:solidFill>
                <a:latin typeface="Microsoft YaHei" charset="-122"/>
                <a:ea typeface="Microsoft YaHei" charset="-122"/>
                <a:cs typeface="Microsoft YaHei" charset="-122"/>
              </a:rPr>
              <a:t>12</a:t>
            </a:r>
            <a:r>
              <a:rPr lang="zh-CN" altLang="en-US" sz="3200" b="1" dirty="0">
                <a:solidFill>
                  <a:srgbClr val="C7020C"/>
                </a:solidFill>
                <a:latin typeface="Microsoft YaHei" charset="-122"/>
                <a:ea typeface="Microsoft YaHei" charset="-122"/>
                <a:cs typeface="Microsoft YaHei" charset="-122"/>
              </a:rPr>
              <a:t>箱在</a:t>
            </a:r>
            <a:r>
              <a:rPr lang="en-US" altLang="zh-CN" sz="3200" b="1" dirty="0">
                <a:solidFill>
                  <a:srgbClr val="C7020C"/>
                </a:solidFill>
                <a:latin typeface="Microsoft YaHei" charset="-122"/>
                <a:ea typeface="Microsoft YaHei" charset="-122"/>
                <a:cs typeface="Microsoft YaHei" charset="-122"/>
              </a:rPr>
              <a:t>11%</a:t>
            </a:r>
            <a:r>
              <a:rPr lang="zh-CN" altLang="en-US" sz="3200" b="1" dirty="0">
                <a:solidFill>
                  <a:srgbClr val="C7020C"/>
                </a:solidFill>
                <a:latin typeface="Microsoft YaHei" charset="-122"/>
                <a:ea typeface="Microsoft YaHei" charset="-122"/>
                <a:cs typeface="Microsoft YaHei" charset="-122"/>
              </a:rPr>
              <a:t>发展到</a:t>
            </a:r>
            <a:r>
              <a:rPr lang="en-US" altLang="zh-CN" sz="3200" b="1" dirty="0">
                <a:solidFill>
                  <a:srgbClr val="C7020C"/>
                </a:solidFill>
                <a:latin typeface="Microsoft YaHei" charset="-122"/>
                <a:ea typeface="Microsoft YaHei" charset="-122"/>
                <a:cs typeface="Microsoft YaHei" charset="-122"/>
              </a:rPr>
              <a:t>2017</a:t>
            </a:r>
            <a:r>
              <a:rPr lang="zh-CN" altLang="en-US" sz="3200" b="1" dirty="0">
                <a:solidFill>
                  <a:srgbClr val="C7020C"/>
                </a:solidFill>
                <a:latin typeface="Microsoft YaHei" charset="-122"/>
                <a:ea typeface="Microsoft YaHei" charset="-122"/>
                <a:cs typeface="Microsoft YaHei" charset="-122"/>
              </a:rPr>
              <a:t>年的</a:t>
            </a:r>
            <a:r>
              <a:rPr lang="en-US" altLang="zh-CN" sz="3200" b="1" dirty="0">
                <a:solidFill>
                  <a:srgbClr val="C7020C"/>
                </a:solidFill>
                <a:latin typeface="Microsoft YaHei" charset="-122"/>
                <a:ea typeface="Microsoft YaHei" charset="-122"/>
                <a:cs typeface="Microsoft YaHei" charset="-122"/>
              </a:rPr>
              <a:t>20</a:t>
            </a:r>
            <a:r>
              <a:rPr lang="zh-CN" altLang="en-US" sz="3200" b="1" dirty="0">
                <a:solidFill>
                  <a:srgbClr val="C7020C"/>
                </a:solidFill>
                <a:latin typeface="Microsoft YaHei" charset="-122"/>
                <a:ea typeface="Microsoft YaHei" charset="-122"/>
                <a:cs typeface="Microsoft YaHei" charset="-122"/>
              </a:rPr>
              <a:t>项，占</a:t>
            </a:r>
            <a:r>
              <a:rPr lang="en-US" altLang="zh-CN" sz="3200" b="1" dirty="0">
                <a:solidFill>
                  <a:srgbClr val="C7020C"/>
                </a:solidFill>
                <a:latin typeface="Microsoft YaHei" charset="-122"/>
                <a:ea typeface="Microsoft YaHei" charset="-122"/>
                <a:cs typeface="Microsoft YaHei" charset="-122"/>
              </a:rPr>
              <a:t>28%</a:t>
            </a:r>
            <a:r>
              <a:rPr lang="zh-CN" altLang="en-US" sz="3200" b="1" dirty="0">
                <a:solidFill>
                  <a:srgbClr val="C7020C"/>
                </a:solidFill>
                <a:latin typeface="Microsoft YaHei" charset="-122"/>
                <a:ea typeface="Microsoft YaHei" charset="-122"/>
                <a:cs typeface="Microsoft YaHei" charset="-122"/>
              </a:rPr>
              <a:t>。</a:t>
            </a:r>
            <a:endParaRPr lang="en-US" altLang="zh-CN" sz="3200" b="1" dirty="0">
              <a:solidFill>
                <a:srgbClr val="C7020C"/>
              </a:solidFill>
              <a:latin typeface="Microsoft YaHei" charset="-122"/>
              <a:ea typeface="Microsoft YaHei" charset="-122"/>
              <a:cs typeface="Microsoft YaHei" charset="-122"/>
            </a:endParaRPr>
          </a:p>
          <a:p>
            <a:pPr marL="457200" indent="-457200" algn="just" eaLnBrk="0" hangingPunct="0">
              <a:lnSpc>
                <a:spcPct val="150000"/>
              </a:lnSpc>
              <a:buFont typeface="Wingdings" charset="2"/>
              <a:buChar char="ü"/>
            </a:pPr>
            <a:r>
              <a:rPr lang="zh-CN" altLang="en-US" sz="3200" b="1" dirty="0">
                <a:solidFill>
                  <a:srgbClr val="C7020C"/>
                </a:solidFill>
                <a:latin typeface="Microsoft YaHei" charset="-122"/>
                <a:ea typeface="Microsoft YaHei" charset="-122"/>
                <a:cs typeface="Microsoft YaHei" charset="-122"/>
                <a:sym typeface="微软雅黑" panose="020B0503020204020204" charset="-122"/>
              </a:rPr>
              <a:t>年年聚焦精准扶贫，精准脱贫相关市场调研，涉及</a:t>
            </a:r>
            <a:r>
              <a:rPr lang="en-US" altLang="zh-CN" sz="3200" b="1" dirty="0">
                <a:solidFill>
                  <a:srgbClr val="C7020C"/>
                </a:solidFill>
                <a:latin typeface="Microsoft YaHei" charset="-122"/>
                <a:ea typeface="Microsoft YaHei" charset="-122"/>
                <a:cs typeface="Microsoft YaHei" charset="-122"/>
                <a:sym typeface="微软雅黑" panose="020B0503020204020204" charset="-122"/>
              </a:rPr>
              <a:t>17</a:t>
            </a:r>
            <a:r>
              <a:rPr lang="zh-CN" altLang="en-US" sz="3200" b="1" dirty="0">
                <a:solidFill>
                  <a:srgbClr val="C7020C"/>
                </a:solidFill>
                <a:latin typeface="Microsoft YaHei" charset="-122"/>
                <a:ea typeface="Microsoft YaHei" charset="-122"/>
                <a:cs typeface="Microsoft YaHei" charset="-122"/>
                <a:sym typeface="微软雅黑" panose="020B0503020204020204" charset="-122"/>
              </a:rPr>
              <a:t>个省市区。</a:t>
            </a:r>
            <a:endParaRPr sz="3200" b="1" dirty="0">
              <a:solidFill>
                <a:srgbClr val="C7020C"/>
              </a:solidFill>
              <a:latin typeface="Microsoft YaHei" charset="-122"/>
              <a:ea typeface="Microsoft YaHei" charset="-122"/>
              <a:cs typeface="Microsoft YaHei" charset="-122"/>
              <a:sym typeface="微软雅黑" panose="020B0503020204020204" charset="-122"/>
            </a:endParaRPr>
          </a:p>
        </p:txBody>
      </p:sp>
    </p:spTree>
    <p:extLst>
      <p:ext uri="{BB962C8B-B14F-4D97-AF65-F5344CB8AC3E}">
        <p14:creationId xmlns:p14="http://schemas.microsoft.com/office/powerpoint/2010/main" val="34518403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16" presetClass="entr" presetSubtype="21" fill="hold" grpId="0" nodeType="withEffect">
                                  <p:stCondLst>
                                    <p:cond delay="2000"/>
                                  </p:stCondLst>
                                  <p:iterate type="lt">
                                    <p:tmPct val="10000"/>
                                  </p:iterate>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五年工作的回顾</a:t>
              </a: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1</a:t>
              </a:r>
              <a:endParaRPr lang="zh-CN" altLang="en-US" sz="2800" b="1" noProof="1">
                <a:solidFill>
                  <a:srgbClr val="C7020C"/>
                </a:solidFill>
                <a:latin typeface="Arial"/>
                <a:ea typeface="微软雅黑"/>
                <a:sym typeface="Arial"/>
              </a:endParaRPr>
            </a:p>
          </p:txBody>
        </p:sp>
      </p:grpSp>
      <p:sp>
        <p:nvSpPr>
          <p:cNvPr id="6" name="圆角矩形 5"/>
          <p:cNvSpPr/>
          <p:nvPr/>
        </p:nvSpPr>
        <p:spPr>
          <a:xfrm>
            <a:off x="1988293" y="1126435"/>
            <a:ext cx="9342782" cy="8878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Microsoft YaHei" charset="-122"/>
                <a:ea typeface="Microsoft YaHei" charset="-122"/>
                <a:cs typeface="Microsoft YaHei" charset="-122"/>
              </a:rPr>
              <a:t>庆祝发挥</a:t>
            </a:r>
            <a:r>
              <a:rPr lang="zh-CN" altLang="en-US" sz="2800" b="1" dirty="0">
                <a:solidFill>
                  <a:srgbClr val="FFC102"/>
                </a:solidFill>
                <a:latin typeface="Microsoft YaHei" charset="-122"/>
                <a:ea typeface="Microsoft YaHei" charset="-122"/>
                <a:cs typeface="Microsoft YaHei" charset="-122"/>
              </a:rPr>
              <a:t>统一战线组织</a:t>
            </a:r>
            <a:r>
              <a:rPr lang="zh-CN" altLang="en-US" sz="2800" b="1" dirty="0">
                <a:latin typeface="Microsoft YaHei" charset="-122"/>
                <a:ea typeface="Microsoft YaHei" charset="-122"/>
                <a:cs typeface="Microsoft YaHei" charset="-122"/>
              </a:rPr>
              <a:t>作用，做好凝聚力工作。</a:t>
            </a:r>
            <a:endParaRPr kumimoji="1" lang="zh-CN" altLang="en-US" sz="2800" b="1" dirty="0">
              <a:solidFill>
                <a:srgbClr val="FFC102"/>
              </a:solidFill>
              <a:latin typeface="Microsoft YaHei" charset="-122"/>
              <a:ea typeface="Microsoft YaHei" charset="-122"/>
              <a:cs typeface="Microsoft YaHei" charset="-122"/>
            </a:endParaRPr>
          </a:p>
        </p:txBody>
      </p:sp>
      <p:sp>
        <p:nvSpPr>
          <p:cNvPr id="7" name="圆角矩形 6"/>
          <p:cNvSpPr>
            <a:spLocks noChangeArrowheads="1"/>
          </p:cNvSpPr>
          <p:nvPr/>
        </p:nvSpPr>
        <p:spPr bwMode="auto">
          <a:xfrm>
            <a:off x="2864125" y="2142919"/>
            <a:ext cx="8466949" cy="777565"/>
          </a:xfrm>
          <a:prstGeom prst="roundRect">
            <a:avLst>
              <a:gd name="adj" fmla="val 16667"/>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8" name="圆角矩形 7"/>
          <p:cNvSpPr>
            <a:spLocks noChangeArrowheads="1"/>
          </p:cNvSpPr>
          <p:nvPr/>
        </p:nvSpPr>
        <p:spPr bwMode="auto">
          <a:xfrm>
            <a:off x="2864125" y="4431542"/>
            <a:ext cx="8466949" cy="776563"/>
          </a:xfrm>
          <a:prstGeom prst="roundRect">
            <a:avLst>
              <a:gd name="adj" fmla="val 16667"/>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9" name="文本框 8"/>
          <p:cNvSpPr txBox="1">
            <a:spLocks noChangeArrowheads="1"/>
          </p:cNvSpPr>
          <p:nvPr/>
        </p:nvSpPr>
        <p:spPr bwMode="auto">
          <a:xfrm>
            <a:off x="3092726" y="2207851"/>
            <a:ext cx="80258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a:lnSpc>
                <a:spcPct val="100000"/>
              </a:lnSpc>
              <a:spcBef>
                <a:spcPct val="0"/>
              </a:spcBef>
              <a:buNone/>
            </a:pPr>
            <a:r>
              <a:rPr lang="zh-CN" altLang="en-US" sz="1800" b="1" dirty="0">
                <a:solidFill>
                  <a:srgbClr val="C7020C"/>
                </a:solidFill>
                <a:latin typeface="Microsoft YaHei" charset="-122"/>
                <a:ea typeface="Microsoft YaHei" charset="-122"/>
                <a:cs typeface="Microsoft YaHei" charset="-122"/>
                <a:sym typeface="Arial" charset="0"/>
              </a:rPr>
              <a:t>庆祝</a:t>
            </a:r>
            <a:r>
              <a:rPr lang="zh-CN" altLang="en-US" sz="1800" b="1" dirty="0">
                <a:solidFill>
                  <a:srgbClr val="C7020C"/>
                </a:solidFill>
                <a:latin typeface="Arial" charset="0"/>
                <a:ea typeface="微软雅黑" charset="-122"/>
                <a:sym typeface="Arial" charset="0"/>
              </a:rPr>
              <a:t>西藏自治区成立</a:t>
            </a:r>
            <a:r>
              <a:rPr lang="en-US" altLang="zh-CN" sz="1800" b="1" dirty="0">
                <a:solidFill>
                  <a:srgbClr val="C7020C"/>
                </a:solidFill>
                <a:latin typeface="Arial" charset="0"/>
                <a:ea typeface="微软雅黑" charset="-122"/>
                <a:sym typeface="Arial" charset="0"/>
              </a:rPr>
              <a:t>50</a:t>
            </a:r>
            <a:r>
              <a:rPr lang="zh-CN" altLang="en-US" sz="1800" b="1" dirty="0">
                <a:solidFill>
                  <a:srgbClr val="C7020C"/>
                </a:solidFill>
                <a:latin typeface="Arial" charset="0"/>
                <a:ea typeface="微软雅黑" charset="-122"/>
                <a:sym typeface="Arial" charset="0"/>
              </a:rPr>
              <a:t>周年，新疆维吾尔自治区成立</a:t>
            </a:r>
            <a:r>
              <a:rPr lang="en-US" altLang="zh-CN" sz="1800" b="1" dirty="0">
                <a:solidFill>
                  <a:srgbClr val="C7020C"/>
                </a:solidFill>
                <a:latin typeface="Arial" charset="0"/>
                <a:ea typeface="微软雅黑" charset="-122"/>
                <a:sym typeface="Arial" charset="0"/>
              </a:rPr>
              <a:t>60</a:t>
            </a:r>
            <a:r>
              <a:rPr lang="zh-CN" altLang="en-US" sz="1800" b="1" dirty="0">
                <a:solidFill>
                  <a:srgbClr val="C7020C"/>
                </a:solidFill>
                <a:latin typeface="Arial" charset="0"/>
                <a:ea typeface="微软雅黑" charset="-122"/>
                <a:sym typeface="Arial" charset="0"/>
              </a:rPr>
              <a:t>周年，内蒙古自治区成立</a:t>
            </a:r>
            <a:r>
              <a:rPr lang="en-US" altLang="zh-CN" sz="1800" b="1" dirty="0">
                <a:solidFill>
                  <a:srgbClr val="C7020C"/>
                </a:solidFill>
                <a:latin typeface="Arial" charset="0"/>
                <a:ea typeface="微软雅黑" charset="-122"/>
                <a:sym typeface="Arial" charset="0"/>
              </a:rPr>
              <a:t>70</a:t>
            </a:r>
            <a:r>
              <a:rPr lang="zh-CN" altLang="en-US" sz="1800" b="1" dirty="0">
                <a:solidFill>
                  <a:srgbClr val="C7020C"/>
                </a:solidFill>
                <a:latin typeface="Arial" charset="0"/>
                <a:ea typeface="微软雅黑" charset="-122"/>
                <a:sym typeface="Arial" charset="0"/>
              </a:rPr>
              <a:t>周年等活动。</a:t>
            </a:r>
          </a:p>
        </p:txBody>
      </p:sp>
      <p:sp>
        <p:nvSpPr>
          <p:cNvPr id="10" name="文本框 9"/>
          <p:cNvSpPr txBox="1">
            <a:spLocks noChangeArrowheads="1"/>
          </p:cNvSpPr>
          <p:nvPr/>
        </p:nvSpPr>
        <p:spPr bwMode="auto">
          <a:xfrm>
            <a:off x="3092726" y="3337547"/>
            <a:ext cx="5676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a:lnSpc>
                <a:spcPct val="100000"/>
              </a:lnSpc>
              <a:spcBef>
                <a:spcPct val="0"/>
              </a:spcBef>
              <a:buNone/>
            </a:pPr>
            <a:r>
              <a:rPr lang="zh-CN" altLang="en-US" b="1" dirty="0">
                <a:solidFill>
                  <a:srgbClr val="C7020C"/>
                </a:solidFill>
                <a:latin typeface="Microsoft YaHei" charset="-122"/>
                <a:ea typeface="Microsoft YaHei" charset="-122"/>
                <a:cs typeface="Microsoft YaHei" charset="-122"/>
                <a:sym typeface="Arial" charset="0"/>
              </a:rPr>
              <a:t>庆祝香港回归祖国</a:t>
            </a:r>
            <a:r>
              <a:rPr lang="en-US" altLang="zh-CN" b="1" dirty="0">
                <a:solidFill>
                  <a:srgbClr val="C7020C"/>
                </a:solidFill>
                <a:latin typeface="Microsoft YaHei" charset="-122"/>
                <a:ea typeface="Microsoft YaHei" charset="-122"/>
                <a:cs typeface="Microsoft YaHei" charset="-122"/>
                <a:sym typeface="Arial" charset="0"/>
              </a:rPr>
              <a:t>20</a:t>
            </a:r>
            <a:r>
              <a:rPr lang="zh-CN" altLang="en-US" b="1" dirty="0">
                <a:solidFill>
                  <a:srgbClr val="C7020C"/>
                </a:solidFill>
                <a:latin typeface="Microsoft YaHei" charset="-122"/>
                <a:ea typeface="Microsoft YaHei" charset="-122"/>
                <a:cs typeface="Microsoft YaHei" charset="-122"/>
                <a:sym typeface="Arial" charset="0"/>
              </a:rPr>
              <a:t>周年活动。</a:t>
            </a:r>
          </a:p>
        </p:txBody>
      </p:sp>
      <p:sp>
        <p:nvSpPr>
          <p:cNvPr id="11" name="文本框 10"/>
          <p:cNvSpPr txBox="1">
            <a:spLocks noChangeArrowheads="1"/>
          </p:cNvSpPr>
          <p:nvPr/>
        </p:nvSpPr>
        <p:spPr bwMode="auto">
          <a:xfrm>
            <a:off x="3092726" y="4558213"/>
            <a:ext cx="80258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a:lnSpc>
                <a:spcPct val="100000"/>
              </a:lnSpc>
              <a:spcBef>
                <a:spcPct val="0"/>
              </a:spcBef>
              <a:buNone/>
            </a:pPr>
            <a:r>
              <a:rPr lang="zh-CN" altLang="en-US" b="1" dirty="0">
                <a:solidFill>
                  <a:srgbClr val="C7020C"/>
                </a:solidFill>
                <a:latin typeface="Microsoft YaHei" charset="-122"/>
                <a:ea typeface="Microsoft YaHei" charset="-122"/>
                <a:cs typeface="Microsoft YaHei" charset="-122"/>
                <a:sym typeface="Arial" charset="0"/>
              </a:rPr>
              <a:t>举办纪念孙中山先生诞辰</a:t>
            </a:r>
            <a:r>
              <a:rPr lang="en-US" altLang="zh-CN" b="1" dirty="0">
                <a:solidFill>
                  <a:srgbClr val="C7020C"/>
                </a:solidFill>
                <a:latin typeface="Microsoft YaHei" charset="-122"/>
                <a:ea typeface="Microsoft YaHei" charset="-122"/>
                <a:cs typeface="Microsoft YaHei" charset="-122"/>
                <a:sym typeface="Arial" charset="0"/>
              </a:rPr>
              <a:t>150</a:t>
            </a:r>
            <a:r>
              <a:rPr lang="zh-CN" altLang="en-US" b="1" dirty="0">
                <a:solidFill>
                  <a:srgbClr val="C7020C"/>
                </a:solidFill>
                <a:latin typeface="Microsoft YaHei" charset="-122"/>
                <a:ea typeface="Microsoft YaHei" charset="-122"/>
                <a:cs typeface="Microsoft YaHei" charset="-122"/>
                <a:sym typeface="Arial" charset="0"/>
              </a:rPr>
              <a:t>年，大会及系列活动。</a:t>
            </a:r>
          </a:p>
        </p:txBody>
      </p:sp>
      <p:sp>
        <p:nvSpPr>
          <p:cNvPr id="12" name="圆角矩形 11"/>
          <p:cNvSpPr>
            <a:spLocks noChangeArrowheads="1"/>
          </p:cNvSpPr>
          <p:nvPr/>
        </p:nvSpPr>
        <p:spPr bwMode="auto">
          <a:xfrm>
            <a:off x="2864125" y="3210875"/>
            <a:ext cx="8466949" cy="776564"/>
          </a:xfrm>
          <a:prstGeom prst="roundRect">
            <a:avLst>
              <a:gd name="adj" fmla="val 16667"/>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Tree>
    <p:extLst>
      <p:ext uri="{BB962C8B-B14F-4D97-AF65-F5344CB8AC3E}">
        <p14:creationId xmlns:p14="http://schemas.microsoft.com/office/powerpoint/2010/main" val="41971547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p:cTn id="25" dur="250" fill="hold"/>
                                        <p:tgtEl>
                                          <p:spTgt spid="9"/>
                                        </p:tgtEl>
                                        <p:attrNameLst>
                                          <p:attrName>ppt_w</p:attrName>
                                        </p:attrNameLst>
                                      </p:cBhvr>
                                      <p:tavLst>
                                        <p:tav tm="0">
                                          <p:val>
                                            <p:fltVal val="0"/>
                                          </p:val>
                                        </p:tav>
                                        <p:tav tm="100000">
                                          <p:val>
                                            <p:strVal val="#ppt_w"/>
                                          </p:val>
                                        </p:tav>
                                      </p:tavLst>
                                    </p:anim>
                                    <p:anim calcmode="lin" valueType="num">
                                      <p:cBhvr>
                                        <p:cTn id="26" dur="250" fill="hold"/>
                                        <p:tgtEl>
                                          <p:spTgt spid="9"/>
                                        </p:tgtEl>
                                        <p:attrNameLst>
                                          <p:attrName>ppt_h</p:attrName>
                                        </p:attrNameLst>
                                      </p:cBhvr>
                                      <p:tavLst>
                                        <p:tav tm="0">
                                          <p:val>
                                            <p:fltVal val="0"/>
                                          </p:val>
                                        </p:tav>
                                        <p:tav tm="100000">
                                          <p:val>
                                            <p:strVal val="#ppt_h"/>
                                          </p:val>
                                        </p:tav>
                                      </p:tavLst>
                                    </p:anim>
                                    <p:animEffect transition="in" filter="fade">
                                      <p:cBhvr>
                                        <p:cTn id="27" dur="250"/>
                                        <p:tgtEl>
                                          <p:spTgt spid="9"/>
                                        </p:tgtEl>
                                      </p:cBhvr>
                                    </p:animEffect>
                                  </p:childTnLst>
                                </p:cTn>
                              </p:par>
                            </p:childTnLst>
                          </p:cTn>
                        </p:par>
                        <p:par>
                          <p:cTn id="28" fill="hold">
                            <p:stCondLst>
                              <p:cond delay="235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285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ppt_w</p:attrName>
                                        </p:attrNameLst>
                                      </p:cBhvr>
                                      <p:tavLst>
                                        <p:tav tm="0">
                                          <p:val>
                                            <p:fltVal val="0"/>
                                          </p:val>
                                        </p:tav>
                                        <p:tav tm="100000">
                                          <p:val>
                                            <p:strVal val="#ppt_w"/>
                                          </p:val>
                                        </p:tav>
                                      </p:tavLst>
                                    </p:anim>
                                    <p:anim calcmode="lin" valueType="num">
                                      <p:cBhvr>
                                        <p:cTn id="36" dur="250" fill="hold"/>
                                        <p:tgtEl>
                                          <p:spTgt spid="10"/>
                                        </p:tgtEl>
                                        <p:attrNameLst>
                                          <p:attrName>ppt_h</p:attrName>
                                        </p:attrNameLst>
                                      </p:cBhvr>
                                      <p:tavLst>
                                        <p:tav tm="0">
                                          <p:val>
                                            <p:fltVal val="0"/>
                                          </p:val>
                                        </p:tav>
                                        <p:tav tm="100000">
                                          <p:val>
                                            <p:strVal val="#ppt_h"/>
                                          </p:val>
                                        </p:tav>
                                      </p:tavLst>
                                    </p:anim>
                                    <p:animEffect transition="in" filter="fade">
                                      <p:cBhvr>
                                        <p:cTn id="37" dur="250"/>
                                        <p:tgtEl>
                                          <p:spTgt spid="10"/>
                                        </p:tgtEl>
                                      </p:cBhvr>
                                    </p:animEffect>
                                  </p:childTnLst>
                                </p:cTn>
                              </p:par>
                            </p:childTnLst>
                          </p:cTn>
                        </p:par>
                        <p:par>
                          <p:cTn id="38" fill="hold">
                            <p:stCondLst>
                              <p:cond delay="345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950"/>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11"/>
                                        </p:tgtEl>
                                        <p:attrNameLst>
                                          <p:attrName>style.visibility</p:attrName>
                                        </p:attrNameLst>
                                      </p:cBhvr>
                                      <p:to>
                                        <p:strVal val="visible"/>
                                      </p:to>
                                    </p:set>
                                    <p:anim calcmode="lin" valueType="num">
                                      <p:cBhvr>
                                        <p:cTn id="45" dur="250" fill="hold"/>
                                        <p:tgtEl>
                                          <p:spTgt spid="11"/>
                                        </p:tgtEl>
                                        <p:attrNameLst>
                                          <p:attrName>ppt_w</p:attrName>
                                        </p:attrNameLst>
                                      </p:cBhvr>
                                      <p:tavLst>
                                        <p:tav tm="0">
                                          <p:val>
                                            <p:fltVal val="0"/>
                                          </p:val>
                                        </p:tav>
                                        <p:tav tm="100000">
                                          <p:val>
                                            <p:strVal val="#ppt_w"/>
                                          </p:val>
                                        </p:tav>
                                      </p:tavLst>
                                    </p:anim>
                                    <p:anim calcmode="lin" valueType="num">
                                      <p:cBhvr>
                                        <p:cTn id="46" dur="250" fill="hold"/>
                                        <p:tgtEl>
                                          <p:spTgt spid="11"/>
                                        </p:tgtEl>
                                        <p:attrNameLst>
                                          <p:attrName>ppt_h</p:attrName>
                                        </p:attrNameLst>
                                      </p:cBhvr>
                                      <p:tavLst>
                                        <p:tav tm="0">
                                          <p:val>
                                            <p:fltVal val="0"/>
                                          </p:val>
                                        </p:tav>
                                        <p:tav tm="100000">
                                          <p:val>
                                            <p:strVal val="#ppt_h"/>
                                          </p:val>
                                        </p:tav>
                                      </p:tavLst>
                                    </p:anim>
                                    <p:animEffect transition="in" filter="fade">
                                      <p:cBhvr>
                                        <p:cTn id="47"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a:grpSpLocks/>
          </p:cNvGrpSpPr>
          <p:nvPr/>
        </p:nvGrpSpPr>
        <p:grpSpPr bwMode="auto">
          <a:xfrm>
            <a:off x="270772" y="250824"/>
            <a:ext cx="4752975" cy="523875"/>
            <a:chOff x="5544649" y="861109"/>
            <a:chExt cx="4752902" cy="523220"/>
          </a:xfrm>
        </p:grpSpPr>
        <p:sp>
          <p:nvSpPr>
            <p:cNvPr id="3" name="圆角矩形 2"/>
            <p:cNvSpPr>
              <a:spLocks noChangeArrowheads="1"/>
            </p:cNvSpPr>
            <p:nvPr/>
          </p:nvSpPr>
          <p:spPr bwMode="auto">
            <a:xfrm>
              <a:off x="5544649" y="861109"/>
              <a:ext cx="4752902" cy="523220"/>
            </a:xfrm>
            <a:prstGeom prst="roundRect">
              <a:avLst>
                <a:gd name="adj" fmla="val 16667"/>
              </a:avLst>
            </a:prstGeom>
            <a:solidFill>
              <a:srgbClr val="BE1C2D"/>
            </a:solidFill>
            <a:ln>
              <a:noFill/>
            </a:ln>
            <a:effectLst>
              <a:outerShdw blurRad="127000" dist="50800" dir="2700000" algn="tl" rotWithShape="0">
                <a:srgbClr val="000000">
                  <a:alpha val="59999"/>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4" name="矩形 6"/>
            <p:cNvSpPr>
              <a:spLocks noChangeArrowheads="1"/>
            </p:cNvSpPr>
            <p:nvPr/>
          </p:nvSpPr>
          <p:spPr bwMode="auto">
            <a:xfrm>
              <a:off x="6287387" y="891887"/>
              <a:ext cx="360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r>
                <a:rPr lang="zh-CN" altLang="en-US" sz="2400" b="1" dirty="0">
                  <a:solidFill>
                    <a:schemeClr val="bg1"/>
                  </a:solidFill>
                  <a:latin typeface="Arial" charset="0"/>
                  <a:ea typeface="微软雅黑" charset="-122"/>
                  <a:sym typeface="Arial" charset="0"/>
                </a:rPr>
                <a:t>五年工作的回顾</a:t>
              </a:r>
            </a:p>
          </p:txBody>
        </p:sp>
        <p:sp>
          <p:nvSpPr>
            <p:cNvPr id="5" name="圆角矩形 4">
              <a:extLst>
                <a:ext uri="{FF2B5EF4-FFF2-40B4-BE49-F238E27FC236}">
                  <a16:creationId xmlns:a16="http://schemas.microsoft.com/office/drawing/2014/main" id="{1D88942A-9175-4DEB-A831-2A3C415F9246}"/>
                </a:ext>
              </a:extLst>
            </p:cNvPr>
            <p:cNvSpPr>
              <a:spLocks noChangeAspect="1"/>
            </p:cNvSpPr>
            <p:nvPr/>
          </p:nvSpPr>
          <p:spPr>
            <a:xfrm>
              <a:off x="5600210" y="907089"/>
              <a:ext cx="431793" cy="431260"/>
            </a:xfrm>
            <a:prstGeom prst="roundRect">
              <a:avLst/>
            </a:prstGeom>
            <a:solidFill>
              <a:srgbClr val="FFC1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800" b="1" noProof="1">
                  <a:solidFill>
                    <a:srgbClr val="C7020C"/>
                  </a:solidFill>
                  <a:latin typeface="Arial"/>
                  <a:ea typeface="微软雅黑"/>
                  <a:sym typeface="Arial"/>
                </a:rPr>
                <a:t>1</a:t>
              </a:r>
              <a:endParaRPr lang="zh-CN" altLang="en-US" sz="2800" b="1" noProof="1">
                <a:solidFill>
                  <a:srgbClr val="C7020C"/>
                </a:solidFill>
                <a:latin typeface="Arial"/>
                <a:ea typeface="微软雅黑"/>
                <a:sym typeface="Arial"/>
              </a:endParaRPr>
            </a:p>
          </p:txBody>
        </p:sp>
      </p:grpSp>
      <p:sp>
        <p:nvSpPr>
          <p:cNvPr id="6" name="圆角矩形 5"/>
          <p:cNvSpPr/>
          <p:nvPr/>
        </p:nvSpPr>
        <p:spPr>
          <a:xfrm>
            <a:off x="1988293" y="1126435"/>
            <a:ext cx="9342782" cy="88789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Microsoft YaHei" charset="-122"/>
                <a:ea typeface="Microsoft YaHei" charset="-122"/>
                <a:cs typeface="Microsoft YaHei" charset="-122"/>
              </a:rPr>
              <a:t>广泛开展对外友好交往为</a:t>
            </a:r>
            <a:r>
              <a:rPr lang="zh-CN" altLang="en-US" sz="2800" b="1" dirty="0">
                <a:solidFill>
                  <a:srgbClr val="FFC102"/>
                </a:solidFill>
                <a:latin typeface="Microsoft YaHei" charset="-122"/>
                <a:ea typeface="Microsoft YaHei" charset="-122"/>
                <a:cs typeface="Microsoft YaHei" charset="-122"/>
              </a:rPr>
              <a:t>营造良好外部环境</a:t>
            </a:r>
            <a:r>
              <a:rPr lang="zh-CN" altLang="en-US" sz="2800" b="1" dirty="0">
                <a:latin typeface="Microsoft YaHei" charset="-122"/>
                <a:ea typeface="Microsoft YaHei" charset="-122"/>
                <a:cs typeface="Microsoft YaHei" charset="-122"/>
              </a:rPr>
              <a:t>做出积极贡献。</a:t>
            </a:r>
            <a:endParaRPr kumimoji="1" lang="zh-CN" altLang="en-US" sz="2800" b="1" dirty="0">
              <a:solidFill>
                <a:srgbClr val="FFC102"/>
              </a:solidFill>
              <a:latin typeface="Microsoft YaHei" charset="-122"/>
              <a:ea typeface="Microsoft YaHei" charset="-122"/>
              <a:cs typeface="Microsoft YaHei" charset="-122"/>
            </a:endParaRPr>
          </a:p>
        </p:txBody>
      </p:sp>
      <p:sp>
        <p:nvSpPr>
          <p:cNvPr id="7" name="圆角矩形 6"/>
          <p:cNvSpPr>
            <a:spLocks noChangeArrowheads="1"/>
          </p:cNvSpPr>
          <p:nvPr/>
        </p:nvSpPr>
        <p:spPr bwMode="auto">
          <a:xfrm>
            <a:off x="2056900" y="2195030"/>
            <a:ext cx="1671637" cy="1671638"/>
          </a:xfrm>
          <a:prstGeom prst="roundRect">
            <a:avLst>
              <a:gd name="adj" fmla="val 16667"/>
            </a:avLst>
          </a:prstGeom>
          <a:solidFill>
            <a:srgbClr val="C00000"/>
          </a:solidFill>
          <a:ln>
            <a:noFill/>
          </a:ln>
          <a:effectLst>
            <a:outerShdw blurRad="203200" dist="101600" dir="2700000" algn="tl" rotWithShape="0">
              <a:srgbClr val="000000">
                <a:alpha val="59999"/>
              </a:srgbClr>
            </a:outerShdw>
          </a:effec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8" name="圆角矩形 7"/>
          <p:cNvSpPr>
            <a:spLocks noChangeArrowheads="1"/>
          </p:cNvSpPr>
          <p:nvPr/>
        </p:nvSpPr>
        <p:spPr bwMode="auto">
          <a:xfrm>
            <a:off x="2056900" y="4242905"/>
            <a:ext cx="1671637" cy="1671638"/>
          </a:xfrm>
          <a:prstGeom prst="roundRect">
            <a:avLst>
              <a:gd name="adj" fmla="val 16667"/>
            </a:avLst>
          </a:prstGeom>
          <a:solidFill>
            <a:srgbClr val="C00000"/>
          </a:solidFill>
          <a:ln>
            <a:noFill/>
          </a:ln>
          <a:effectLst>
            <a:outerShdw blurRad="203200" dist="101600" dir="2700000" algn="tl" rotWithShape="0">
              <a:srgbClr val="000000">
                <a:alpha val="59999"/>
              </a:srgbClr>
            </a:outerShdw>
          </a:effectLst>
        </p:spPr>
        <p:txBody>
          <a:bodyPr anchor="ctr"/>
          <a:lstStyle/>
          <a:p>
            <a:pPr algn="ctr" eaLnBrk="1" fontAlgn="auto" hangingPunct="1">
              <a:buFont typeface="Arial" panose="020B0604020202020204" pitchFamily="34" charset="0"/>
              <a:buNone/>
              <a:defRPr/>
            </a:pPr>
            <a:endParaRPr lang="zh-CN" altLang="en-US" noProof="1">
              <a:solidFill>
                <a:schemeClr val="lt1"/>
              </a:solidFill>
              <a:latin typeface="Arial"/>
              <a:ea typeface="微软雅黑"/>
              <a:sym typeface="Arial"/>
            </a:endParaRPr>
          </a:p>
        </p:txBody>
      </p:sp>
      <p:sp>
        <p:nvSpPr>
          <p:cNvPr id="9" name="圆角矩形 8"/>
          <p:cNvSpPr>
            <a:spLocks noChangeArrowheads="1"/>
          </p:cNvSpPr>
          <p:nvPr/>
        </p:nvSpPr>
        <p:spPr bwMode="auto">
          <a:xfrm>
            <a:off x="2056900" y="4242905"/>
            <a:ext cx="9274175" cy="1671638"/>
          </a:xfrm>
          <a:prstGeom prst="roundRect">
            <a:avLst>
              <a:gd name="adj" fmla="val 16667"/>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0" name="文本框 9"/>
          <p:cNvSpPr txBox="1">
            <a:spLocks noChangeArrowheads="1"/>
          </p:cNvSpPr>
          <p:nvPr/>
        </p:nvSpPr>
        <p:spPr bwMode="auto">
          <a:xfrm>
            <a:off x="2182312" y="2656855"/>
            <a:ext cx="14208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sz="3600" b="1">
                <a:solidFill>
                  <a:schemeClr val="bg1"/>
                </a:solidFill>
                <a:latin typeface="Arial" charset="0"/>
                <a:ea typeface="微软雅黑" charset="-122"/>
                <a:sym typeface="Arial" charset="0"/>
              </a:rPr>
              <a:t>出访</a:t>
            </a:r>
            <a:endParaRPr lang="zh-CN" altLang="en-US" sz="3600" b="1" dirty="0">
              <a:solidFill>
                <a:schemeClr val="bg1"/>
              </a:solidFill>
              <a:latin typeface="Arial" charset="0"/>
              <a:ea typeface="微软雅黑" charset="-122"/>
              <a:sym typeface="Arial" charset="0"/>
            </a:endParaRPr>
          </a:p>
        </p:txBody>
      </p:sp>
      <p:sp>
        <p:nvSpPr>
          <p:cNvPr id="11" name="文本框 10"/>
          <p:cNvSpPr txBox="1">
            <a:spLocks noChangeArrowheads="1"/>
          </p:cNvSpPr>
          <p:nvPr/>
        </p:nvSpPr>
        <p:spPr bwMode="auto">
          <a:xfrm>
            <a:off x="2182312" y="4755558"/>
            <a:ext cx="14208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ctr" eaLnBrk="1" hangingPunct="1">
              <a:lnSpc>
                <a:spcPct val="100000"/>
              </a:lnSpc>
              <a:spcBef>
                <a:spcPct val="0"/>
              </a:spcBef>
              <a:buFont typeface="Arial" charset="0"/>
              <a:buNone/>
            </a:pPr>
            <a:r>
              <a:rPr lang="zh-CN" altLang="en-US" sz="3600" b="1">
                <a:solidFill>
                  <a:schemeClr val="bg1"/>
                </a:solidFill>
                <a:latin typeface="Arial" charset="0"/>
                <a:ea typeface="微软雅黑" charset="-122"/>
                <a:sym typeface="Arial" charset="0"/>
              </a:rPr>
              <a:t>联系</a:t>
            </a:r>
          </a:p>
        </p:txBody>
      </p:sp>
      <p:sp>
        <p:nvSpPr>
          <p:cNvPr id="12" name="圆角矩形 11"/>
          <p:cNvSpPr>
            <a:spLocks noChangeArrowheads="1"/>
          </p:cNvSpPr>
          <p:nvPr/>
        </p:nvSpPr>
        <p:spPr bwMode="auto">
          <a:xfrm>
            <a:off x="2056900" y="2195030"/>
            <a:ext cx="9274175" cy="1671638"/>
          </a:xfrm>
          <a:prstGeom prst="roundRect">
            <a:avLst>
              <a:gd name="adj" fmla="val 16667"/>
            </a:avLst>
          </a:prstGeom>
          <a:noFill/>
          <a:ln w="12700">
            <a:solidFill>
              <a:srgbClr val="C7020C"/>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eaLnBrk="1" hangingPunct="1">
              <a:lnSpc>
                <a:spcPct val="100000"/>
              </a:lnSpc>
              <a:spcBef>
                <a:spcPct val="0"/>
              </a:spcBef>
              <a:buFont typeface="Arial" charset="0"/>
              <a:buNone/>
            </a:pPr>
            <a:endParaRPr lang="zh-CN" altLang="en-US" sz="1800">
              <a:latin typeface="Arial" charset="0"/>
              <a:ea typeface="微软雅黑" charset="-122"/>
              <a:sym typeface="Arial" charset="0"/>
            </a:endParaRPr>
          </a:p>
        </p:txBody>
      </p:sp>
      <p:sp>
        <p:nvSpPr>
          <p:cNvPr id="13" name="矩形 12"/>
          <p:cNvSpPr>
            <a:spLocks noChangeArrowheads="1"/>
          </p:cNvSpPr>
          <p:nvPr/>
        </p:nvSpPr>
        <p:spPr bwMode="auto">
          <a:xfrm>
            <a:off x="4168275" y="2707683"/>
            <a:ext cx="67246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a:lnSpc>
                <a:spcPct val="150000"/>
              </a:lnSpc>
              <a:spcBef>
                <a:spcPct val="0"/>
              </a:spcBef>
              <a:buNone/>
            </a:pPr>
            <a:r>
              <a:rPr lang="zh-CN" altLang="en-US" sz="2400" b="1" dirty="0">
                <a:solidFill>
                  <a:srgbClr val="C7020C"/>
                </a:solidFill>
                <a:latin typeface="Arial" charset="0"/>
                <a:ea typeface="微软雅黑" charset="-122"/>
                <a:sym typeface="Arial" charset="0"/>
              </a:rPr>
              <a:t>共组织</a:t>
            </a:r>
            <a:r>
              <a:rPr lang="en-US" altLang="zh-CN" sz="2400" b="1" dirty="0">
                <a:solidFill>
                  <a:srgbClr val="C7020C"/>
                </a:solidFill>
                <a:latin typeface="Arial" charset="0"/>
                <a:ea typeface="微软雅黑" charset="-122"/>
                <a:sym typeface="Arial" charset="0"/>
              </a:rPr>
              <a:t>114</a:t>
            </a:r>
            <a:r>
              <a:rPr lang="zh-CN" altLang="en-US" sz="2400" b="1" dirty="0">
                <a:solidFill>
                  <a:srgbClr val="C7020C"/>
                </a:solidFill>
                <a:latin typeface="Arial" charset="0"/>
                <a:ea typeface="微软雅黑" charset="-122"/>
                <a:sym typeface="Arial" charset="0"/>
              </a:rPr>
              <a:t>个团组出访，接待</a:t>
            </a:r>
            <a:r>
              <a:rPr lang="en-US" altLang="zh-CN" sz="2400" b="1" dirty="0">
                <a:solidFill>
                  <a:srgbClr val="C7020C"/>
                </a:solidFill>
                <a:latin typeface="Arial" charset="0"/>
                <a:ea typeface="微软雅黑" charset="-122"/>
                <a:sym typeface="Arial" charset="0"/>
              </a:rPr>
              <a:t>66</a:t>
            </a:r>
            <a:r>
              <a:rPr lang="zh-CN" altLang="en-US" sz="2400" b="1" dirty="0">
                <a:solidFill>
                  <a:srgbClr val="C7020C"/>
                </a:solidFill>
                <a:latin typeface="Arial" charset="0"/>
                <a:ea typeface="微软雅黑" charset="-122"/>
                <a:sym typeface="Arial" charset="0"/>
              </a:rPr>
              <a:t>个团组来访。</a:t>
            </a:r>
            <a:endParaRPr lang="en-US" altLang="zh-CN" sz="1800" dirty="0">
              <a:solidFill>
                <a:srgbClr val="C7020C"/>
              </a:solidFill>
              <a:latin typeface="Arial" charset="0"/>
              <a:ea typeface="微软雅黑" charset="-122"/>
              <a:sym typeface="Arial" charset="0"/>
            </a:endParaRPr>
          </a:p>
        </p:txBody>
      </p:sp>
      <p:sp>
        <p:nvSpPr>
          <p:cNvPr id="14" name="矩形 13"/>
          <p:cNvSpPr>
            <a:spLocks noChangeArrowheads="1"/>
          </p:cNvSpPr>
          <p:nvPr/>
        </p:nvSpPr>
        <p:spPr bwMode="auto">
          <a:xfrm>
            <a:off x="4168275" y="4379321"/>
            <a:ext cx="67246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122"/>
              </a:defRPr>
            </a:lvl1pPr>
            <a:lvl2pPr marL="742950" indent="-285750">
              <a:lnSpc>
                <a:spcPct val="90000"/>
              </a:lnSpc>
              <a:spcBef>
                <a:spcPts val="500"/>
              </a:spcBef>
              <a:buFont typeface="Arial" charset="0"/>
              <a:buChar char="•"/>
              <a:defRPr sz="2400">
                <a:solidFill>
                  <a:schemeClr val="tx1"/>
                </a:solidFill>
                <a:latin typeface="Calibri" charset="0"/>
                <a:ea typeface="宋体" charset="-122"/>
              </a:defRPr>
            </a:lvl2pPr>
            <a:lvl3pPr marL="1143000" indent="-228600">
              <a:lnSpc>
                <a:spcPct val="90000"/>
              </a:lnSpc>
              <a:spcBef>
                <a:spcPts val="500"/>
              </a:spcBef>
              <a:buFont typeface="Arial" charset="0"/>
              <a:buChar char="•"/>
              <a:defRPr sz="2000">
                <a:solidFill>
                  <a:schemeClr val="tx1"/>
                </a:solidFill>
                <a:latin typeface="Calibri" charset="0"/>
                <a:ea typeface="宋体" charset="-122"/>
              </a:defRPr>
            </a:lvl3pPr>
            <a:lvl4pPr marL="1600200" indent="-228600">
              <a:lnSpc>
                <a:spcPct val="90000"/>
              </a:lnSpc>
              <a:spcBef>
                <a:spcPts val="500"/>
              </a:spcBef>
              <a:buFont typeface="Arial" charset="0"/>
              <a:buChar char="•"/>
              <a:defRPr>
                <a:solidFill>
                  <a:schemeClr val="tx1"/>
                </a:solidFill>
                <a:latin typeface="Calibri" charset="0"/>
                <a:ea typeface="宋体" charset="-122"/>
              </a:defRPr>
            </a:lvl4pPr>
            <a:lvl5pPr marL="2057400" indent="-228600">
              <a:lnSpc>
                <a:spcPct val="90000"/>
              </a:lnSpc>
              <a:spcBef>
                <a:spcPts val="500"/>
              </a:spcBef>
              <a:buFont typeface="Arial" charset="0"/>
              <a:buChar char="•"/>
              <a:defRPr>
                <a:solidFill>
                  <a:schemeClr val="tx1"/>
                </a:solidFill>
                <a:latin typeface="Calibri" charset="0"/>
                <a:ea typeface="宋体"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122"/>
              </a:defRPr>
            </a:lvl9pPr>
          </a:lstStyle>
          <a:p>
            <a:pPr algn="just">
              <a:lnSpc>
                <a:spcPct val="150000"/>
              </a:lnSpc>
              <a:spcBef>
                <a:spcPct val="0"/>
              </a:spcBef>
              <a:buNone/>
            </a:pPr>
            <a:r>
              <a:rPr lang="zh-CN" altLang="en-US" sz="2400" b="1" dirty="0">
                <a:solidFill>
                  <a:srgbClr val="C7020C"/>
                </a:solidFill>
                <a:latin typeface="Arial" charset="0"/>
                <a:ea typeface="微软雅黑" charset="-122"/>
                <a:sym typeface="Arial" charset="0"/>
              </a:rPr>
              <a:t>全国政协与</a:t>
            </a:r>
            <a:r>
              <a:rPr lang="en-US" altLang="zh-CN" sz="2400" b="1" dirty="0">
                <a:solidFill>
                  <a:srgbClr val="C7020C"/>
                </a:solidFill>
                <a:latin typeface="Arial" charset="0"/>
                <a:ea typeface="微软雅黑" charset="-122"/>
                <a:sym typeface="Arial" charset="0"/>
              </a:rPr>
              <a:t>149</a:t>
            </a:r>
            <a:r>
              <a:rPr lang="zh-CN" altLang="en-US" sz="2400" b="1" dirty="0">
                <a:solidFill>
                  <a:srgbClr val="C7020C"/>
                </a:solidFill>
                <a:latin typeface="Arial" charset="0"/>
                <a:ea typeface="微软雅黑" charset="-122"/>
                <a:sym typeface="Arial" charset="0"/>
              </a:rPr>
              <a:t>个国家、</a:t>
            </a:r>
            <a:r>
              <a:rPr lang="en-US" altLang="zh-CN" sz="2400" b="1" dirty="0">
                <a:solidFill>
                  <a:srgbClr val="C7020C"/>
                </a:solidFill>
                <a:latin typeface="Arial" charset="0"/>
                <a:ea typeface="微软雅黑" charset="-122"/>
                <a:sym typeface="Arial" charset="0"/>
              </a:rPr>
              <a:t>292</a:t>
            </a:r>
            <a:r>
              <a:rPr lang="zh-CN" altLang="en-US" sz="2400" b="1" dirty="0">
                <a:solidFill>
                  <a:srgbClr val="C7020C"/>
                </a:solidFill>
                <a:latin typeface="Arial" charset="0"/>
                <a:ea typeface="微软雅黑" charset="-122"/>
                <a:sym typeface="Arial" charset="0"/>
              </a:rPr>
              <a:t>个机构和</a:t>
            </a:r>
            <a:r>
              <a:rPr lang="en-US" altLang="zh-CN" sz="2400" b="1" dirty="0">
                <a:solidFill>
                  <a:srgbClr val="C7020C"/>
                </a:solidFill>
                <a:latin typeface="Arial" charset="0"/>
                <a:ea typeface="微软雅黑" charset="-122"/>
                <a:sym typeface="Arial" charset="0"/>
              </a:rPr>
              <a:t>15</a:t>
            </a:r>
            <a:r>
              <a:rPr lang="zh-CN" altLang="en-US" sz="2400" b="1" dirty="0">
                <a:solidFill>
                  <a:srgbClr val="C7020C"/>
                </a:solidFill>
                <a:latin typeface="Arial" charset="0"/>
                <a:ea typeface="微软雅黑" charset="-122"/>
                <a:sym typeface="Arial" charset="0"/>
              </a:rPr>
              <a:t>个国际性或区域性组织联系。</a:t>
            </a:r>
            <a:endParaRPr lang="en-US" altLang="zh-CN" sz="1800" dirty="0">
              <a:solidFill>
                <a:srgbClr val="C7020C"/>
              </a:solidFill>
              <a:latin typeface="Arial" charset="0"/>
              <a:ea typeface="微软雅黑" charset="-122"/>
              <a:sym typeface="Arial" charset="0"/>
            </a:endParaRPr>
          </a:p>
        </p:txBody>
      </p:sp>
    </p:spTree>
    <p:extLst>
      <p:ext uri="{BB962C8B-B14F-4D97-AF65-F5344CB8AC3E}">
        <p14:creationId xmlns:p14="http://schemas.microsoft.com/office/powerpoint/2010/main" val="12765534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2.5E-6 1.48148E-6 L 0.31575 1.48148E-6 " pathEditMode="relative" rAng="0" ptsTypes="AA">
                                      <p:cBhvr>
                                        <p:cTn id="11" dur="1000" spd="-100000" fill="hold"/>
                                        <p:tgtEl>
                                          <p:spTgt spid="2"/>
                                        </p:tgtEl>
                                        <p:attrNameLst>
                                          <p:attrName>ppt_x,ppt_y</p:attrName>
                                        </p:attrNameLst>
                                      </p:cBhvr>
                                      <p:rCtr x="15781" y="0"/>
                                    </p:animMotion>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250" fill="hold"/>
                                        <p:tgtEl>
                                          <p:spTgt spid="7"/>
                                        </p:tgtEl>
                                        <p:attrNameLst>
                                          <p:attrName>ppt_w</p:attrName>
                                        </p:attrNameLst>
                                      </p:cBhvr>
                                      <p:tavLst>
                                        <p:tav tm="0">
                                          <p:val>
                                            <p:fltVal val="0"/>
                                          </p:val>
                                        </p:tav>
                                        <p:tav tm="100000">
                                          <p:val>
                                            <p:strVal val="#ppt_w"/>
                                          </p:val>
                                        </p:tav>
                                      </p:tavLst>
                                    </p:anim>
                                    <p:anim calcmode="lin" valueType="num">
                                      <p:cBhvr>
                                        <p:cTn id="22" dur="250" fill="hold"/>
                                        <p:tgtEl>
                                          <p:spTgt spid="7"/>
                                        </p:tgtEl>
                                        <p:attrNameLst>
                                          <p:attrName>ppt_h</p:attrName>
                                        </p:attrNameLst>
                                      </p:cBhvr>
                                      <p:tavLst>
                                        <p:tav tm="0">
                                          <p:val>
                                            <p:fltVal val="0"/>
                                          </p:val>
                                        </p:tav>
                                        <p:tav tm="100000">
                                          <p:val>
                                            <p:strVal val="#ppt_h"/>
                                          </p:val>
                                        </p:tav>
                                      </p:tavLst>
                                    </p:anim>
                                    <p:animEffect transition="in" filter="fade">
                                      <p:cBhvr>
                                        <p:cTn id="23" dur="250"/>
                                        <p:tgtEl>
                                          <p:spTgt spid="7"/>
                                        </p:tgtEl>
                                      </p:cBhvr>
                                    </p:animEffect>
                                  </p:childTnLst>
                                </p:cTn>
                              </p:par>
                              <p:par>
                                <p:cTn id="24" presetID="6" presetClass="emph" presetSubtype="0" decel="100000" fill="hold" grpId="1" nodeType="withEffect">
                                  <p:stCondLst>
                                    <p:cond delay="200"/>
                                  </p:stCondLst>
                                  <p:childTnLst>
                                    <p:animScale>
                                      <p:cBhvr>
                                        <p:cTn id="25" dur="250" fill="hold"/>
                                        <p:tgtEl>
                                          <p:spTgt spid="7"/>
                                        </p:tgtEl>
                                      </p:cBhvr>
                                      <p:by x="120000" y="120000"/>
                                    </p:animScale>
                                  </p:childTnLst>
                                </p:cTn>
                              </p:par>
                              <p:par>
                                <p:cTn id="26" presetID="6" presetClass="emph" presetSubtype="0" decel="100000" fill="hold" grpId="2" nodeType="withEffect">
                                  <p:stCondLst>
                                    <p:cond delay="400"/>
                                  </p:stCondLst>
                                  <p:childTnLst>
                                    <p:animScale>
                                      <p:cBhvr>
                                        <p:cTn id="27" dur="250" fill="hold"/>
                                        <p:tgtEl>
                                          <p:spTgt spid="7"/>
                                        </p:tgtEl>
                                      </p:cBhvr>
                                      <p:by x="83000" y="83000"/>
                                    </p:animScale>
                                  </p:childTnLst>
                                </p:cTn>
                              </p:par>
                              <p:par>
                                <p:cTn id="28" presetID="53" presetClass="entr" presetSubtype="16" fill="hold" grpId="0" nodeType="withEffect">
                                  <p:stCondLst>
                                    <p:cond delay="4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250" fill="hold"/>
                                        <p:tgtEl>
                                          <p:spTgt spid="10"/>
                                        </p:tgtEl>
                                        <p:attrNameLst>
                                          <p:attrName>ppt_w</p:attrName>
                                        </p:attrNameLst>
                                      </p:cBhvr>
                                      <p:tavLst>
                                        <p:tav tm="0">
                                          <p:val>
                                            <p:fltVal val="0"/>
                                          </p:val>
                                        </p:tav>
                                        <p:tav tm="100000">
                                          <p:val>
                                            <p:strVal val="#ppt_w"/>
                                          </p:val>
                                        </p:tav>
                                      </p:tavLst>
                                    </p:anim>
                                    <p:anim calcmode="lin" valueType="num">
                                      <p:cBhvr>
                                        <p:cTn id="31" dur="250" fill="hold"/>
                                        <p:tgtEl>
                                          <p:spTgt spid="10"/>
                                        </p:tgtEl>
                                        <p:attrNameLst>
                                          <p:attrName>ppt_h</p:attrName>
                                        </p:attrNameLst>
                                      </p:cBhvr>
                                      <p:tavLst>
                                        <p:tav tm="0">
                                          <p:val>
                                            <p:fltVal val="0"/>
                                          </p:val>
                                        </p:tav>
                                        <p:tav tm="100000">
                                          <p:val>
                                            <p:strVal val="#ppt_h"/>
                                          </p:val>
                                        </p:tav>
                                      </p:tavLst>
                                    </p:anim>
                                    <p:animEffect transition="in" filter="fade">
                                      <p:cBhvr>
                                        <p:cTn id="32" dur="250"/>
                                        <p:tgtEl>
                                          <p:spTgt spid="10"/>
                                        </p:tgtEl>
                                      </p:cBhvr>
                                    </p:animEffect>
                                  </p:childTnLst>
                                </p:cTn>
                              </p:par>
                              <p:par>
                                <p:cTn id="33" presetID="6" presetClass="emph" presetSubtype="0" decel="100000" fill="hold" grpId="1" nodeType="withEffect">
                                  <p:stCondLst>
                                    <p:cond delay="600"/>
                                  </p:stCondLst>
                                  <p:childTnLst>
                                    <p:animScale>
                                      <p:cBhvr>
                                        <p:cTn id="34" dur="250" fill="hold"/>
                                        <p:tgtEl>
                                          <p:spTgt spid="10"/>
                                        </p:tgtEl>
                                      </p:cBhvr>
                                      <p:by x="120000" y="120000"/>
                                    </p:animScale>
                                  </p:childTnLst>
                                </p:cTn>
                              </p:par>
                              <p:par>
                                <p:cTn id="35" presetID="6" presetClass="emph" presetSubtype="0" decel="100000" fill="hold" grpId="2" nodeType="withEffect">
                                  <p:stCondLst>
                                    <p:cond delay="800"/>
                                  </p:stCondLst>
                                  <p:childTnLst>
                                    <p:animScale>
                                      <p:cBhvr>
                                        <p:cTn id="36" dur="250" fill="hold"/>
                                        <p:tgtEl>
                                          <p:spTgt spid="10"/>
                                        </p:tgtEl>
                                      </p:cBhvr>
                                      <p:by x="83000" y="83000"/>
                                    </p:animScale>
                                  </p:childTnLst>
                                </p:cTn>
                              </p:par>
                            </p:childTnLst>
                          </p:cTn>
                        </p:par>
                        <p:par>
                          <p:cTn id="37" fill="hold">
                            <p:stCondLst>
                              <p:cond delay="1550"/>
                            </p:stCondLst>
                            <p:childTnLst>
                              <p:par>
                                <p:cTn id="38" presetID="1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childTnLst>
                          </p:cTn>
                        </p:par>
                        <p:par>
                          <p:cTn id="42" fill="hold">
                            <p:stCondLst>
                              <p:cond delay="2050"/>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13"/>
                                        </p:tgtEl>
                                        <p:attrNameLst>
                                          <p:attrName>style.visibility</p:attrName>
                                        </p:attrNameLst>
                                      </p:cBhvr>
                                      <p:to>
                                        <p:strVal val="visible"/>
                                      </p:to>
                                    </p:set>
                                    <p:anim calcmode="lin" valueType="num">
                                      <p:cBhvr>
                                        <p:cTn id="45" dur="250" fill="hold"/>
                                        <p:tgtEl>
                                          <p:spTgt spid="13"/>
                                        </p:tgtEl>
                                        <p:attrNameLst>
                                          <p:attrName>ppt_w</p:attrName>
                                        </p:attrNameLst>
                                      </p:cBhvr>
                                      <p:tavLst>
                                        <p:tav tm="0">
                                          <p:val>
                                            <p:fltVal val="0"/>
                                          </p:val>
                                        </p:tav>
                                        <p:tav tm="100000">
                                          <p:val>
                                            <p:strVal val="#ppt_w"/>
                                          </p:val>
                                        </p:tav>
                                      </p:tavLst>
                                    </p:anim>
                                    <p:anim calcmode="lin" valueType="num">
                                      <p:cBhvr>
                                        <p:cTn id="46" dur="250" fill="hold"/>
                                        <p:tgtEl>
                                          <p:spTgt spid="13"/>
                                        </p:tgtEl>
                                        <p:attrNameLst>
                                          <p:attrName>ppt_h</p:attrName>
                                        </p:attrNameLst>
                                      </p:cBhvr>
                                      <p:tavLst>
                                        <p:tav tm="0">
                                          <p:val>
                                            <p:fltVal val="0"/>
                                          </p:val>
                                        </p:tav>
                                        <p:tav tm="100000">
                                          <p:val>
                                            <p:strVal val="#ppt_h"/>
                                          </p:val>
                                        </p:tav>
                                      </p:tavLst>
                                    </p:anim>
                                    <p:animEffect transition="in" filter="fade">
                                      <p:cBhvr>
                                        <p:cTn id="47" dur="250"/>
                                        <p:tgtEl>
                                          <p:spTgt spid="13"/>
                                        </p:tgtEl>
                                      </p:cBhvr>
                                    </p:animEffect>
                                  </p:childTnLst>
                                </p:cTn>
                              </p:par>
                            </p:childTnLst>
                          </p:cTn>
                        </p:par>
                        <p:par>
                          <p:cTn id="48" fill="hold">
                            <p:stCondLst>
                              <p:cond delay="2825"/>
                            </p:stCondLst>
                            <p:childTnLst>
                              <p:par>
                                <p:cTn id="49" presetID="53" presetClass="entr" presetSubtype="16"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250" fill="hold"/>
                                        <p:tgtEl>
                                          <p:spTgt spid="8"/>
                                        </p:tgtEl>
                                        <p:attrNameLst>
                                          <p:attrName>ppt_w</p:attrName>
                                        </p:attrNameLst>
                                      </p:cBhvr>
                                      <p:tavLst>
                                        <p:tav tm="0">
                                          <p:val>
                                            <p:fltVal val="0"/>
                                          </p:val>
                                        </p:tav>
                                        <p:tav tm="100000">
                                          <p:val>
                                            <p:strVal val="#ppt_w"/>
                                          </p:val>
                                        </p:tav>
                                      </p:tavLst>
                                    </p:anim>
                                    <p:anim calcmode="lin" valueType="num">
                                      <p:cBhvr>
                                        <p:cTn id="52" dur="250" fill="hold"/>
                                        <p:tgtEl>
                                          <p:spTgt spid="8"/>
                                        </p:tgtEl>
                                        <p:attrNameLst>
                                          <p:attrName>ppt_h</p:attrName>
                                        </p:attrNameLst>
                                      </p:cBhvr>
                                      <p:tavLst>
                                        <p:tav tm="0">
                                          <p:val>
                                            <p:fltVal val="0"/>
                                          </p:val>
                                        </p:tav>
                                        <p:tav tm="100000">
                                          <p:val>
                                            <p:strVal val="#ppt_h"/>
                                          </p:val>
                                        </p:tav>
                                      </p:tavLst>
                                    </p:anim>
                                    <p:animEffect transition="in" filter="fade">
                                      <p:cBhvr>
                                        <p:cTn id="53" dur="250"/>
                                        <p:tgtEl>
                                          <p:spTgt spid="8"/>
                                        </p:tgtEl>
                                      </p:cBhvr>
                                    </p:animEffect>
                                  </p:childTnLst>
                                </p:cTn>
                              </p:par>
                              <p:par>
                                <p:cTn id="54" presetID="6" presetClass="emph" presetSubtype="0" decel="100000" fill="hold" grpId="1" nodeType="withEffect">
                                  <p:stCondLst>
                                    <p:cond delay="200"/>
                                  </p:stCondLst>
                                  <p:childTnLst>
                                    <p:animScale>
                                      <p:cBhvr>
                                        <p:cTn id="55" dur="250" fill="hold"/>
                                        <p:tgtEl>
                                          <p:spTgt spid="8"/>
                                        </p:tgtEl>
                                      </p:cBhvr>
                                      <p:by x="120000" y="120000"/>
                                    </p:animScale>
                                  </p:childTnLst>
                                </p:cTn>
                              </p:par>
                              <p:par>
                                <p:cTn id="56" presetID="6" presetClass="emph" presetSubtype="0" decel="100000" fill="hold" grpId="2" nodeType="withEffect">
                                  <p:stCondLst>
                                    <p:cond delay="400"/>
                                  </p:stCondLst>
                                  <p:childTnLst>
                                    <p:animScale>
                                      <p:cBhvr>
                                        <p:cTn id="57" dur="250" fill="hold"/>
                                        <p:tgtEl>
                                          <p:spTgt spid="8"/>
                                        </p:tgtEl>
                                      </p:cBhvr>
                                      <p:by x="83000" y="83000"/>
                                    </p:animScale>
                                  </p:childTnLst>
                                </p:cTn>
                              </p:par>
                              <p:par>
                                <p:cTn id="58" presetID="53" presetClass="entr" presetSubtype="16" fill="hold" grpId="0" nodeType="withEffect">
                                  <p:stCondLst>
                                    <p:cond delay="400"/>
                                  </p:stCondLst>
                                  <p:childTnLst>
                                    <p:set>
                                      <p:cBhvr>
                                        <p:cTn id="59" dur="1" fill="hold">
                                          <p:stCondLst>
                                            <p:cond delay="0"/>
                                          </p:stCondLst>
                                        </p:cTn>
                                        <p:tgtEl>
                                          <p:spTgt spid="11"/>
                                        </p:tgtEl>
                                        <p:attrNameLst>
                                          <p:attrName>style.visibility</p:attrName>
                                        </p:attrNameLst>
                                      </p:cBhvr>
                                      <p:to>
                                        <p:strVal val="visible"/>
                                      </p:to>
                                    </p:set>
                                    <p:anim calcmode="lin" valueType="num">
                                      <p:cBhvr>
                                        <p:cTn id="60" dur="250" fill="hold"/>
                                        <p:tgtEl>
                                          <p:spTgt spid="11"/>
                                        </p:tgtEl>
                                        <p:attrNameLst>
                                          <p:attrName>ppt_w</p:attrName>
                                        </p:attrNameLst>
                                      </p:cBhvr>
                                      <p:tavLst>
                                        <p:tav tm="0">
                                          <p:val>
                                            <p:fltVal val="0"/>
                                          </p:val>
                                        </p:tav>
                                        <p:tav tm="100000">
                                          <p:val>
                                            <p:strVal val="#ppt_w"/>
                                          </p:val>
                                        </p:tav>
                                      </p:tavLst>
                                    </p:anim>
                                    <p:anim calcmode="lin" valueType="num">
                                      <p:cBhvr>
                                        <p:cTn id="61" dur="250" fill="hold"/>
                                        <p:tgtEl>
                                          <p:spTgt spid="11"/>
                                        </p:tgtEl>
                                        <p:attrNameLst>
                                          <p:attrName>ppt_h</p:attrName>
                                        </p:attrNameLst>
                                      </p:cBhvr>
                                      <p:tavLst>
                                        <p:tav tm="0">
                                          <p:val>
                                            <p:fltVal val="0"/>
                                          </p:val>
                                        </p:tav>
                                        <p:tav tm="100000">
                                          <p:val>
                                            <p:strVal val="#ppt_h"/>
                                          </p:val>
                                        </p:tav>
                                      </p:tavLst>
                                    </p:anim>
                                    <p:animEffect transition="in" filter="fade">
                                      <p:cBhvr>
                                        <p:cTn id="62" dur="250"/>
                                        <p:tgtEl>
                                          <p:spTgt spid="11"/>
                                        </p:tgtEl>
                                      </p:cBhvr>
                                    </p:animEffect>
                                  </p:childTnLst>
                                </p:cTn>
                              </p:par>
                              <p:par>
                                <p:cTn id="63" presetID="6" presetClass="emph" presetSubtype="0" decel="100000" fill="hold" grpId="1" nodeType="withEffect">
                                  <p:stCondLst>
                                    <p:cond delay="600"/>
                                  </p:stCondLst>
                                  <p:childTnLst>
                                    <p:animScale>
                                      <p:cBhvr>
                                        <p:cTn id="64" dur="250" fill="hold"/>
                                        <p:tgtEl>
                                          <p:spTgt spid="11"/>
                                        </p:tgtEl>
                                      </p:cBhvr>
                                      <p:by x="120000" y="120000"/>
                                    </p:animScale>
                                  </p:childTnLst>
                                </p:cTn>
                              </p:par>
                              <p:par>
                                <p:cTn id="65" presetID="6" presetClass="emph" presetSubtype="0" decel="100000" fill="hold" grpId="2" nodeType="withEffect">
                                  <p:stCondLst>
                                    <p:cond delay="800"/>
                                  </p:stCondLst>
                                  <p:childTnLst>
                                    <p:animScale>
                                      <p:cBhvr>
                                        <p:cTn id="66" dur="250" fill="hold"/>
                                        <p:tgtEl>
                                          <p:spTgt spid="11"/>
                                        </p:tgtEl>
                                      </p:cBhvr>
                                      <p:by x="83000" y="83000"/>
                                    </p:animScale>
                                  </p:childTnLst>
                                </p:cTn>
                              </p:par>
                            </p:childTnLst>
                          </p:cTn>
                        </p:par>
                        <p:par>
                          <p:cTn id="67" fill="hold">
                            <p:stCondLst>
                              <p:cond delay="3875"/>
                            </p:stCondLst>
                            <p:childTnLst>
                              <p:par>
                                <p:cTn id="68" presetID="12" presetClass="entr" presetSubtype="8"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childTnLst>
                          </p:cTn>
                        </p:par>
                        <p:par>
                          <p:cTn id="72" fill="hold">
                            <p:stCondLst>
                              <p:cond delay="4375"/>
                            </p:stCondLst>
                            <p:childTnLst>
                              <p:par>
                                <p:cTn id="73" presetID="53" presetClass="entr" presetSubtype="16" fill="hold" grpId="0" nodeType="afterEffect">
                                  <p:stCondLst>
                                    <p:cond delay="0"/>
                                  </p:stCondLst>
                                  <p:iterate type="lt">
                                    <p:tmPct val="10000"/>
                                  </p:iterate>
                                  <p:childTnLst>
                                    <p:set>
                                      <p:cBhvr>
                                        <p:cTn id="74" dur="1" fill="hold">
                                          <p:stCondLst>
                                            <p:cond delay="0"/>
                                          </p:stCondLst>
                                        </p:cTn>
                                        <p:tgtEl>
                                          <p:spTgt spid="14"/>
                                        </p:tgtEl>
                                        <p:attrNameLst>
                                          <p:attrName>style.visibility</p:attrName>
                                        </p:attrNameLst>
                                      </p:cBhvr>
                                      <p:to>
                                        <p:strVal val="visible"/>
                                      </p:to>
                                    </p:set>
                                    <p:anim calcmode="lin" valueType="num">
                                      <p:cBhvr>
                                        <p:cTn id="75" dur="250" fill="hold"/>
                                        <p:tgtEl>
                                          <p:spTgt spid="14"/>
                                        </p:tgtEl>
                                        <p:attrNameLst>
                                          <p:attrName>ppt_w</p:attrName>
                                        </p:attrNameLst>
                                      </p:cBhvr>
                                      <p:tavLst>
                                        <p:tav tm="0">
                                          <p:val>
                                            <p:fltVal val="0"/>
                                          </p:val>
                                        </p:tav>
                                        <p:tav tm="100000">
                                          <p:val>
                                            <p:strVal val="#ppt_w"/>
                                          </p:val>
                                        </p:tav>
                                      </p:tavLst>
                                    </p:anim>
                                    <p:anim calcmode="lin" valueType="num">
                                      <p:cBhvr>
                                        <p:cTn id="76" dur="250" fill="hold"/>
                                        <p:tgtEl>
                                          <p:spTgt spid="14"/>
                                        </p:tgtEl>
                                        <p:attrNameLst>
                                          <p:attrName>ppt_h</p:attrName>
                                        </p:attrNameLst>
                                      </p:cBhvr>
                                      <p:tavLst>
                                        <p:tav tm="0">
                                          <p:val>
                                            <p:fltVal val="0"/>
                                          </p:val>
                                        </p:tav>
                                        <p:tav tm="100000">
                                          <p:val>
                                            <p:strVal val="#ppt_h"/>
                                          </p:val>
                                        </p:tav>
                                      </p:tavLst>
                                    </p:anim>
                                    <p:animEffect transition="in" filter="fade">
                                      <p:cBhvr>
                                        <p:cTn id="77"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7" grpId="2" animBg="1"/>
      <p:bldP spid="8" grpId="0" animBg="1"/>
      <p:bldP spid="8" grpId="1" animBg="1"/>
      <p:bldP spid="8" grpId="2" animBg="1"/>
      <p:bldP spid="9" grpId="0" animBg="1"/>
      <p:bldP spid="10" grpId="0"/>
      <p:bldP spid="10" grpId="1"/>
      <p:bldP spid="10" grpId="2"/>
      <p:bldP spid="11" grpId="0"/>
      <p:bldP spid="11" grpId="1"/>
      <p:bldP spid="11" grpId="2"/>
      <p:bldP spid="12" grpId="0" animBg="1"/>
      <p:bldP spid="13" grpId="0"/>
      <p:bldP spid="14" grpId="0"/>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190</TotalTime>
  <Words>1203</Words>
  <Application>Microsoft Office PowerPoint</Application>
  <PresentationFormat>宽屏</PresentationFormat>
  <Paragraphs>139</Paragraphs>
  <Slides>23</Slides>
  <Notes>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Microsoft YaHei Light</vt:lpstr>
      <vt:lpstr>等线</vt:lpstr>
      <vt:lpstr>Microsoft YaHei</vt:lpstr>
      <vt:lpstr>Microsoft YaHei</vt:lpstr>
      <vt:lpstr>Arial</vt:lpstr>
      <vt:lpstr>Calibri</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sujun</dc:creator>
  <cp:lastModifiedBy>hgfhfhg</cp:lastModifiedBy>
  <cp:revision>79</cp:revision>
  <dcterms:created xsi:type="dcterms:W3CDTF">2017-08-18T03:02:00Z</dcterms:created>
  <dcterms:modified xsi:type="dcterms:W3CDTF">2018-03-13T00:27:08Z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