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1" r:id="rId3"/>
    <p:sldId id="265" r:id="rId4"/>
    <p:sldId id="275" r:id="rId5"/>
    <p:sldId id="277" r:id="rId6"/>
    <p:sldId id="278" r:id="rId7"/>
    <p:sldId id="276" r:id="rId8"/>
    <p:sldId id="268" r:id="rId9"/>
    <p:sldId id="279" r:id="rId10"/>
    <p:sldId id="281" r:id="rId11"/>
    <p:sldId id="282" r:id="rId12"/>
    <p:sldId id="283" r:id="rId13"/>
    <p:sldId id="269" r:id="rId14"/>
    <p:sldId id="284" r:id="rId15"/>
    <p:sldId id="287" r:id="rId16"/>
    <p:sldId id="285" r:id="rId17"/>
    <p:sldId id="288" r:id="rId18"/>
    <p:sldId id="270" r:id="rId19"/>
    <p:sldId id="286" r:id="rId20"/>
    <p:sldId id="289" r:id="rId21"/>
    <p:sldId id="290" r:id="rId22"/>
    <p:sldId id="291" r:id="rId23"/>
    <p:sldId id="271" r:id="rId24"/>
    <p:sldId id="292" r:id="rId25"/>
    <p:sldId id="293" r:id="rId26"/>
    <p:sldId id="294" r:id="rId27"/>
    <p:sldId id="295" r:id="rId28"/>
    <p:sldId id="272" r:id="rId29"/>
    <p:sldId id="296" r:id="rId30"/>
    <p:sldId id="297" r:id="rId31"/>
    <p:sldId id="298" r:id="rId32"/>
    <p:sldId id="299" r:id="rId33"/>
    <p:sldId id="274" r:id="rId34"/>
  </p:sldIdLst>
  <p:sldSz cx="1221105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79">
          <p15:clr>
            <a:srgbClr val="A4A3A4"/>
          </p15:clr>
        </p15:guide>
        <p15:guide id="2" pos="38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FF"/>
    <a:srgbClr val="0000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snapToObjects="1">
      <p:cViewPr varScale="1">
        <p:scale>
          <a:sx n="107" d="100"/>
          <a:sy n="107" d="100"/>
        </p:scale>
        <p:origin x="138" y="192"/>
      </p:cViewPr>
      <p:guideLst>
        <p:guide orient="horz" pos="2179"/>
        <p:guide pos="3872"/>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5988" y="2130425"/>
            <a:ext cx="10379075" cy="1470025"/>
          </a:xfrm>
        </p:spPr>
        <p:txBody>
          <a:bodyPr/>
          <a:lstStyle/>
          <a:p>
            <a:r>
              <a:rPr lang="zh-CN" altLang="en-US"/>
              <a:t>单击此处编辑母版标题样式</a:t>
            </a:r>
          </a:p>
        </p:txBody>
      </p:sp>
      <p:sp>
        <p:nvSpPr>
          <p:cNvPr id="3" name="副标题 2"/>
          <p:cNvSpPr>
            <a:spLocks noGrp="1"/>
          </p:cNvSpPr>
          <p:nvPr>
            <p:ph type="subTitle" idx="1"/>
          </p:nvPr>
        </p:nvSpPr>
        <p:spPr>
          <a:xfrm>
            <a:off x="1831975" y="3886200"/>
            <a:ext cx="85471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a:extLst>
              <a:ext uri="{FF2B5EF4-FFF2-40B4-BE49-F238E27FC236}">
                <a16:creationId xmlns:a16="http://schemas.microsoft.com/office/drawing/2014/main" id="{25657958-04E0-4D99-B36C-EC9EFCA761BA}"/>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06007B1D-5778-48E2-B71C-CDB81A7FDF1A}"/>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E10F7691-DC4C-4F79-83E4-397C58D179C8}"/>
              </a:ext>
            </a:extLst>
          </p:cNvPr>
          <p:cNvSpPr>
            <a:spLocks noGrp="1" noChangeArrowheads="1"/>
          </p:cNvSpPr>
          <p:nvPr>
            <p:ph type="sldNum" sz="quarter" idx="12"/>
          </p:nvPr>
        </p:nvSpPr>
        <p:spPr>
          <a:ln/>
        </p:spPr>
        <p:txBody>
          <a:bodyPr/>
          <a:lstStyle>
            <a:lvl1pPr>
              <a:defRPr/>
            </a:lvl1pPr>
          </a:lstStyle>
          <a:p>
            <a:fld id="{019C510D-ACE6-490A-9F84-02EDD05000A0}" type="slidenum">
              <a:rPr lang="zh-CN" altLang="zh-CN"/>
              <a:pPr/>
              <a:t>‹#›</a:t>
            </a:fld>
            <a:endParaRPr lang="zh-CN" altLang="zh-CN"/>
          </a:p>
        </p:txBody>
      </p:sp>
    </p:spTree>
    <p:extLst>
      <p:ext uri="{BB962C8B-B14F-4D97-AF65-F5344CB8AC3E}">
        <p14:creationId xmlns:p14="http://schemas.microsoft.com/office/powerpoint/2010/main" val="1969233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CBB78CD1-4BA7-4BFA-AF8E-4DD5E441B728}"/>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6749B6CA-9964-45C0-A6D2-C2D0A8E7A51A}"/>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3A0F107C-044C-4E78-AFC1-AC1A0BCBAE43}"/>
              </a:ext>
            </a:extLst>
          </p:cNvPr>
          <p:cNvSpPr>
            <a:spLocks noGrp="1" noChangeArrowheads="1"/>
          </p:cNvSpPr>
          <p:nvPr>
            <p:ph type="sldNum" sz="quarter" idx="12"/>
          </p:nvPr>
        </p:nvSpPr>
        <p:spPr>
          <a:ln/>
        </p:spPr>
        <p:txBody>
          <a:bodyPr/>
          <a:lstStyle>
            <a:lvl1pPr>
              <a:defRPr/>
            </a:lvl1pPr>
          </a:lstStyle>
          <a:p>
            <a:fld id="{C669D1F6-AB4B-4BDA-9C01-44C084D345D5}" type="slidenum">
              <a:rPr lang="zh-CN" altLang="zh-CN"/>
              <a:pPr/>
              <a:t>‹#›</a:t>
            </a:fld>
            <a:endParaRPr lang="zh-CN" altLang="zh-CN"/>
          </a:p>
        </p:txBody>
      </p:sp>
    </p:spTree>
    <p:extLst>
      <p:ext uri="{BB962C8B-B14F-4D97-AF65-F5344CB8AC3E}">
        <p14:creationId xmlns:p14="http://schemas.microsoft.com/office/powerpoint/2010/main" val="705231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5075" y="274638"/>
            <a:ext cx="2746375"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11188" y="274638"/>
            <a:ext cx="8091487"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40C3F83-871D-4348-BD7B-673F2D8E1382}"/>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14463814-E2FA-41F6-B822-93A7D15EC781}"/>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45862DD7-6C13-4977-8198-4C798419D2BC}"/>
              </a:ext>
            </a:extLst>
          </p:cNvPr>
          <p:cNvSpPr>
            <a:spLocks noGrp="1" noChangeArrowheads="1"/>
          </p:cNvSpPr>
          <p:nvPr>
            <p:ph type="sldNum" sz="quarter" idx="12"/>
          </p:nvPr>
        </p:nvSpPr>
        <p:spPr>
          <a:ln/>
        </p:spPr>
        <p:txBody>
          <a:bodyPr/>
          <a:lstStyle>
            <a:lvl1pPr>
              <a:defRPr/>
            </a:lvl1pPr>
          </a:lstStyle>
          <a:p>
            <a:fld id="{6F342694-DFA5-4C5D-A543-AF4FD948F938}" type="slidenum">
              <a:rPr lang="zh-CN" altLang="zh-CN"/>
              <a:pPr/>
              <a:t>‹#›</a:t>
            </a:fld>
            <a:endParaRPr lang="zh-CN" altLang="zh-CN"/>
          </a:p>
        </p:txBody>
      </p:sp>
    </p:spTree>
    <p:extLst>
      <p:ext uri="{BB962C8B-B14F-4D97-AF65-F5344CB8AC3E}">
        <p14:creationId xmlns:p14="http://schemas.microsoft.com/office/powerpoint/2010/main" val="3683555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277C35E7-5367-408F-872D-B8ED26A9B92B}"/>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172E8661-D7A1-4755-BB82-A8A8197E4907}"/>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1DAA9CCA-E1AB-4B58-B5F5-7BEAB2BA44B2}"/>
              </a:ext>
            </a:extLst>
          </p:cNvPr>
          <p:cNvSpPr>
            <a:spLocks noGrp="1" noChangeArrowheads="1"/>
          </p:cNvSpPr>
          <p:nvPr>
            <p:ph type="sldNum" sz="quarter" idx="12"/>
          </p:nvPr>
        </p:nvSpPr>
        <p:spPr>
          <a:ln/>
        </p:spPr>
        <p:txBody>
          <a:bodyPr/>
          <a:lstStyle>
            <a:lvl1pPr>
              <a:defRPr/>
            </a:lvl1pPr>
          </a:lstStyle>
          <a:p>
            <a:fld id="{D6CDE750-AEC7-456A-ABAD-E7967C1BDA9F}" type="slidenum">
              <a:rPr lang="zh-CN" altLang="zh-CN"/>
              <a:pPr/>
              <a:t>‹#›</a:t>
            </a:fld>
            <a:endParaRPr lang="zh-CN" altLang="zh-CN"/>
          </a:p>
        </p:txBody>
      </p:sp>
    </p:spTree>
    <p:extLst>
      <p:ext uri="{BB962C8B-B14F-4D97-AF65-F5344CB8AC3E}">
        <p14:creationId xmlns:p14="http://schemas.microsoft.com/office/powerpoint/2010/main" val="761167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5200" y="4406900"/>
            <a:ext cx="103790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5200" y="2906713"/>
            <a:ext cx="103790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a:extLst>
              <a:ext uri="{FF2B5EF4-FFF2-40B4-BE49-F238E27FC236}">
                <a16:creationId xmlns:a16="http://schemas.microsoft.com/office/drawing/2014/main" id="{CBED8B8D-5E76-4D1A-866B-F4988842FD05}"/>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CF14A3CF-F990-4368-A5AD-FC05B629B2DA}"/>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66D29EF1-7B86-4DD2-A616-2869C64BB2A9}"/>
              </a:ext>
            </a:extLst>
          </p:cNvPr>
          <p:cNvSpPr>
            <a:spLocks noGrp="1" noChangeArrowheads="1"/>
          </p:cNvSpPr>
          <p:nvPr>
            <p:ph type="sldNum" sz="quarter" idx="12"/>
          </p:nvPr>
        </p:nvSpPr>
        <p:spPr>
          <a:ln/>
        </p:spPr>
        <p:txBody>
          <a:bodyPr/>
          <a:lstStyle>
            <a:lvl1pPr>
              <a:defRPr/>
            </a:lvl1pPr>
          </a:lstStyle>
          <a:p>
            <a:fld id="{F1BCC501-F58B-45B0-89B6-22184B8E36E1}" type="slidenum">
              <a:rPr lang="zh-CN" altLang="zh-CN"/>
              <a:pPr/>
              <a:t>‹#›</a:t>
            </a:fld>
            <a:endParaRPr lang="zh-CN" altLang="zh-CN"/>
          </a:p>
        </p:txBody>
      </p:sp>
    </p:spTree>
    <p:extLst>
      <p:ext uri="{BB962C8B-B14F-4D97-AF65-F5344CB8AC3E}">
        <p14:creationId xmlns:p14="http://schemas.microsoft.com/office/powerpoint/2010/main" val="2741862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11188" y="1600200"/>
            <a:ext cx="541813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81725" y="1600200"/>
            <a:ext cx="54197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A4732050-E010-42E9-932C-2B22B22859E5}"/>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id="{974682BC-7716-4A72-A46D-9B0D01CA9024}"/>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id="{E1B65038-C1B0-4187-8A48-6FFDC9626565}"/>
              </a:ext>
            </a:extLst>
          </p:cNvPr>
          <p:cNvSpPr>
            <a:spLocks noGrp="1" noChangeArrowheads="1"/>
          </p:cNvSpPr>
          <p:nvPr>
            <p:ph type="sldNum" sz="quarter" idx="12"/>
          </p:nvPr>
        </p:nvSpPr>
        <p:spPr>
          <a:ln/>
        </p:spPr>
        <p:txBody>
          <a:bodyPr/>
          <a:lstStyle>
            <a:lvl1pPr>
              <a:defRPr/>
            </a:lvl1pPr>
          </a:lstStyle>
          <a:p>
            <a:fld id="{DE3109AA-030A-40AA-A031-891DF2E383BD}" type="slidenum">
              <a:rPr lang="zh-CN" altLang="zh-CN"/>
              <a:pPr/>
              <a:t>‹#›</a:t>
            </a:fld>
            <a:endParaRPr lang="zh-CN" altLang="zh-CN"/>
          </a:p>
        </p:txBody>
      </p:sp>
    </p:spTree>
    <p:extLst>
      <p:ext uri="{BB962C8B-B14F-4D97-AF65-F5344CB8AC3E}">
        <p14:creationId xmlns:p14="http://schemas.microsoft.com/office/powerpoint/2010/main" val="1742492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11188" y="274638"/>
            <a:ext cx="10988675"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11188" y="1535113"/>
            <a:ext cx="5394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11188" y="2174875"/>
            <a:ext cx="5394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02363" y="1535113"/>
            <a:ext cx="53975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202363" y="2174875"/>
            <a:ext cx="53975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75ED6E8A-9984-410C-9691-0CAB2C965F1D}"/>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a:extLst>
              <a:ext uri="{FF2B5EF4-FFF2-40B4-BE49-F238E27FC236}">
                <a16:creationId xmlns:a16="http://schemas.microsoft.com/office/drawing/2014/main" id="{318AEBA7-D249-43DB-A86A-8BE9F3B8D44E}"/>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a:extLst>
              <a:ext uri="{FF2B5EF4-FFF2-40B4-BE49-F238E27FC236}">
                <a16:creationId xmlns:a16="http://schemas.microsoft.com/office/drawing/2014/main" id="{330FE99D-165E-4ACA-A849-A3410C04B9B3}"/>
              </a:ext>
            </a:extLst>
          </p:cNvPr>
          <p:cNvSpPr>
            <a:spLocks noGrp="1" noChangeArrowheads="1"/>
          </p:cNvSpPr>
          <p:nvPr>
            <p:ph type="sldNum" sz="quarter" idx="12"/>
          </p:nvPr>
        </p:nvSpPr>
        <p:spPr>
          <a:ln/>
        </p:spPr>
        <p:txBody>
          <a:bodyPr/>
          <a:lstStyle>
            <a:lvl1pPr>
              <a:defRPr/>
            </a:lvl1pPr>
          </a:lstStyle>
          <a:p>
            <a:fld id="{2EA97219-7F49-4581-AC28-C00E523A51DD}" type="slidenum">
              <a:rPr lang="zh-CN" altLang="zh-CN"/>
              <a:pPr/>
              <a:t>‹#›</a:t>
            </a:fld>
            <a:endParaRPr lang="zh-CN" altLang="zh-CN"/>
          </a:p>
        </p:txBody>
      </p:sp>
    </p:spTree>
    <p:extLst>
      <p:ext uri="{BB962C8B-B14F-4D97-AF65-F5344CB8AC3E}">
        <p14:creationId xmlns:p14="http://schemas.microsoft.com/office/powerpoint/2010/main" val="3193932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1E547488-868F-4270-953B-D43071BF8FF9}"/>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a:extLst>
              <a:ext uri="{FF2B5EF4-FFF2-40B4-BE49-F238E27FC236}">
                <a16:creationId xmlns:a16="http://schemas.microsoft.com/office/drawing/2014/main" id="{80932DCB-98C8-4BEA-A686-CBB9F47C7906}"/>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a:extLst>
              <a:ext uri="{FF2B5EF4-FFF2-40B4-BE49-F238E27FC236}">
                <a16:creationId xmlns:a16="http://schemas.microsoft.com/office/drawing/2014/main" id="{4A8163F7-83C1-4753-828E-5AFB50E1F6D9}"/>
              </a:ext>
            </a:extLst>
          </p:cNvPr>
          <p:cNvSpPr>
            <a:spLocks noGrp="1" noChangeArrowheads="1"/>
          </p:cNvSpPr>
          <p:nvPr>
            <p:ph type="sldNum" sz="quarter" idx="12"/>
          </p:nvPr>
        </p:nvSpPr>
        <p:spPr>
          <a:ln/>
        </p:spPr>
        <p:txBody>
          <a:bodyPr/>
          <a:lstStyle>
            <a:lvl1pPr>
              <a:defRPr/>
            </a:lvl1pPr>
          </a:lstStyle>
          <a:p>
            <a:fld id="{451EF15A-16A0-4FD4-8EDC-D7A946391DAB}" type="slidenum">
              <a:rPr lang="zh-CN" altLang="zh-CN"/>
              <a:pPr/>
              <a:t>‹#›</a:t>
            </a:fld>
            <a:endParaRPr lang="zh-CN" altLang="zh-CN"/>
          </a:p>
        </p:txBody>
      </p:sp>
    </p:spTree>
    <p:extLst>
      <p:ext uri="{BB962C8B-B14F-4D97-AF65-F5344CB8AC3E}">
        <p14:creationId xmlns:p14="http://schemas.microsoft.com/office/powerpoint/2010/main" val="3872643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E3E2D62-CCB0-4725-99A5-C03EF4E367E1}"/>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a:extLst>
              <a:ext uri="{FF2B5EF4-FFF2-40B4-BE49-F238E27FC236}">
                <a16:creationId xmlns:a16="http://schemas.microsoft.com/office/drawing/2014/main" id="{3A00535D-BEB2-4923-A165-B250D86C4F86}"/>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a:extLst>
              <a:ext uri="{FF2B5EF4-FFF2-40B4-BE49-F238E27FC236}">
                <a16:creationId xmlns:a16="http://schemas.microsoft.com/office/drawing/2014/main" id="{56E10860-1500-4011-AADA-82803B63FAC0}"/>
              </a:ext>
            </a:extLst>
          </p:cNvPr>
          <p:cNvSpPr>
            <a:spLocks noGrp="1" noChangeArrowheads="1"/>
          </p:cNvSpPr>
          <p:nvPr>
            <p:ph type="sldNum" sz="quarter" idx="12"/>
          </p:nvPr>
        </p:nvSpPr>
        <p:spPr>
          <a:ln/>
        </p:spPr>
        <p:txBody>
          <a:bodyPr/>
          <a:lstStyle>
            <a:lvl1pPr>
              <a:defRPr/>
            </a:lvl1pPr>
          </a:lstStyle>
          <a:p>
            <a:fld id="{6071C5B1-E28D-4BE2-9FAC-335D8AFDF7E2}" type="slidenum">
              <a:rPr lang="zh-CN" altLang="zh-CN"/>
              <a:pPr/>
              <a:t>‹#›</a:t>
            </a:fld>
            <a:endParaRPr lang="zh-CN" altLang="zh-CN"/>
          </a:p>
        </p:txBody>
      </p:sp>
    </p:spTree>
    <p:extLst>
      <p:ext uri="{BB962C8B-B14F-4D97-AF65-F5344CB8AC3E}">
        <p14:creationId xmlns:p14="http://schemas.microsoft.com/office/powerpoint/2010/main" val="1383182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11188" y="273050"/>
            <a:ext cx="4016375"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73613" y="273050"/>
            <a:ext cx="68262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11188" y="1435100"/>
            <a:ext cx="401637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E24E993F-5BC7-41FA-855E-509890AFAE70}"/>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id="{0339B674-8E6E-401D-9A20-1B598361501A}"/>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id="{8F9C4476-C548-41A2-BCC3-CC27982C4900}"/>
              </a:ext>
            </a:extLst>
          </p:cNvPr>
          <p:cNvSpPr>
            <a:spLocks noGrp="1" noChangeArrowheads="1"/>
          </p:cNvSpPr>
          <p:nvPr>
            <p:ph type="sldNum" sz="quarter" idx="12"/>
          </p:nvPr>
        </p:nvSpPr>
        <p:spPr>
          <a:ln/>
        </p:spPr>
        <p:txBody>
          <a:bodyPr/>
          <a:lstStyle>
            <a:lvl1pPr>
              <a:defRPr/>
            </a:lvl1pPr>
          </a:lstStyle>
          <a:p>
            <a:fld id="{27DC852E-9263-4199-BDF2-545F0D0F6E3C}" type="slidenum">
              <a:rPr lang="zh-CN" altLang="zh-CN"/>
              <a:pPr/>
              <a:t>‹#›</a:t>
            </a:fld>
            <a:endParaRPr lang="zh-CN" altLang="zh-CN"/>
          </a:p>
        </p:txBody>
      </p:sp>
    </p:spTree>
    <p:extLst>
      <p:ext uri="{BB962C8B-B14F-4D97-AF65-F5344CB8AC3E}">
        <p14:creationId xmlns:p14="http://schemas.microsoft.com/office/powerpoint/2010/main" val="993847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3950" y="4800600"/>
            <a:ext cx="7326313"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3950" y="612775"/>
            <a:ext cx="732631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3950" y="5367338"/>
            <a:ext cx="732631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C04C9D9A-7A4C-4ED3-A449-CF5715E720C8}"/>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id="{7CE21730-8E07-4685-9C6F-62EA0EFD27D3}"/>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id="{A75106D0-E860-4CB0-9AB0-722D8E8088FB}"/>
              </a:ext>
            </a:extLst>
          </p:cNvPr>
          <p:cNvSpPr>
            <a:spLocks noGrp="1" noChangeArrowheads="1"/>
          </p:cNvSpPr>
          <p:nvPr>
            <p:ph type="sldNum" sz="quarter" idx="12"/>
          </p:nvPr>
        </p:nvSpPr>
        <p:spPr>
          <a:ln/>
        </p:spPr>
        <p:txBody>
          <a:bodyPr/>
          <a:lstStyle>
            <a:lvl1pPr>
              <a:defRPr/>
            </a:lvl1pPr>
          </a:lstStyle>
          <a:p>
            <a:fld id="{016BA0D3-5C2E-4260-AB6E-EB5D0016F31D}" type="slidenum">
              <a:rPr lang="zh-CN" altLang="zh-CN"/>
              <a:pPr/>
              <a:t>‹#›</a:t>
            </a:fld>
            <a:endParaRPr lang="zh-CN" altLang="zh-CN"/>
          </a:p>
        </p:txBody>
      </p:sp>
    </p:spTree>
    <p:extLst>
      <p:ext uri="{BB962C8B-B14F-4D97-AF65-F5344CB8AC3E}">
        <p14:creationId xmlns:p14="http://schemas.microsoft.com/office/powerpoint/2010/main" val="3312523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AEAEA"/>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DCF9903-5845-49AB-8EB9-7849F5275751}"/>
              </a:ext>
            </a:extLst>
          </p:cNvPr>
          <p:cNvSpPr>
            <a:spLocks noGrp="1" noChangeArrowheads="1"/>
          </p:cNvSpPr>
          <p:nvPr>
            <p:ph type="title"/>
          </p:nvPr>
        </p:nvSpPr>
        <p:spPr bwMode="auto">
          <a:xfrm>
            <a:off x="611188" y="274638"/>
            <a:ext cx="10990262"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1027" name="Rectangle 3">
            <a:extLst>
              <a:ext uri="{FF2B5EF4-FFF2-40B4-BE49-F238E27FC236}">
                <a16:creationId xmlns:a16="http://schemas.microsoft.com/office/drawing/2014/main" id="{735BCAAA-D3B9-44BD-8C5C-F83F0E2E2475}"/>
              </a:ext>
            </a:extLst>
          </p:cNvPr>
          <p:cNvSpPr>
            <a:spLocks noGrp="1" noChangeArrowheads="1"/>
          </p:cNvSpPr>
          <p:nvPr>
            <p:ph type="body" idx="1"/>
          </p:nvPr>
        </p:nvSpPr>
        <p:spPr bwMode="auto">
          <a:xfrm>
            <a:off x="611188" y="1600200"/>
            <a:ext cx="10990262"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Rectangle 4">
            <a:extLst>
              <a:ext uri="{FF2B5EF4-FFF2-40B4-BE49-F238E27FC236}">
                <a16:creationId xmlns:a16="http://schemas.microsoft.com/office/drawing/2014/main" id="{283C3ABF-EEAB-4719-89DC-2517CC7A86A1}"/>
              </a:ext>
            </a:extLst>
          </p:cNvPr>
          <p:cNvSpPr>
            <a:spLocks noGrp="1" noChangeArrowheads="1"/>
          </p:cNvSpPr>
          <p:nvPr>
            <p:ph type="dt" sz="half" idx="2"/>
          </p:nvPr>
        </p:nvSpPr>
        <p:spPr bwMode="auto">
          <a:xfrm>
            <a:off x="611188" y="6245225"/>
            <a:ext cx="28495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Font typeface="Arial" pitchFamily="34" charset="0"/>
              <a:buNone/>
              <a:defRPr sz="1400">
                <a:latin typeface="Arial" pitchFamily="34" charset="0"/>
              </a:defRPr>
            </a:lvl1pPr>
          </a:lstStyle>
          <a:p>
            <a:pPr>
              <a:defRPr/>
            </a:pPr>
            <a:endParaRPr lang="zh-CN" altLang="zh-CN"/>
          </a:p>
        </p:txBody>
      </p:sp>
      <p:sp>
        <p:nvSpPr>
          <p:cNvPr id="1029" name="Rectangle 5">
            <a:extLst>
              <a:ext uri="{FF2B5EF4-FFF2-40B4-BE49-F238E27FC236}">
                <a16:creationId xmlns:a16="http://schemas.microsoft.com/office/drawing/2014/main" id="{94614639-E40E-4D5B-9069-0C025FDC31A2}"/>
              </a:ext>
            </a:extLst>
          </p:cNvPr>
          <p:cNvSpPr>
            <a:spLocks noGrp="1" noChangeArrowheads="1"/>
          </p:cNvSpPr>
          <p:nvPr>
            <p:ph type="ftr" sz="quarter" idx="3"/>
          </p:nvPr>
        </p:nvSpPr>
        <p:spPr bwMode="auto">
          <a:xfrm>
            <a:off x="4171950" y="6245225"/>
            <a:ext cx="38671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buFont typeface="Arial" pitchFamily="34" charset="0"/>
              <a:buNone/>
              <a:defRPr sz="1400">
                <a:latin typeface="Arial" pitchFamily="34" charset="0"/>
              </a:defRPr>
            </a:lvl1pPr>
          </a:lstStyle>
          <a:p>
            <a:pPr>
              <a:defRPr/>
            </a:pPr>
            <a:endParaRPr lang="zh-CN" altLang="zh-CN"/>
          </a:p>
        </p:txBody>
      </p:sp>
      <p:sp>
        <p:nvSpPr>
          <p:cNvPr id="1030" name="Rectangle 6">
            <a:extLst>
              <a:ext uri="{FF2B5EF4-FFF2-40B4-BE49-F238E27FC236}">
                <a16:creationId xmlns:a16="http://schemas.microsoft.com/office/drawing/2014/main" id="{5259612E-16C5-43CA-9783-79350D0C4EC2}"/>
              </a:ext>
            </a:extLst>
          </p:cNvPr>
          <p:cNvSpPr>
            <a:spLocks noGrp="1" noChangeArrowheads="1"/>
          </p:cNvSpPr>
          <p:nvPr>
            <p:ph type="sldNum" sz="quarter" idx="4"/>
          </p:nvPr>
        </p:nvSpPr>
        <p:spPr bwMode="auto">
          <a:xfrm>
            <a:off x="8751888" y="6245225"/>
            <a:ext cx="28495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A7538E60-2B07-4C5F-B347-C9EA803C37C5}"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2">
            <a:extLst>
              <a:ext uri="{FF2B5EF4-FFF2-40B4-BE49-F238E27FC236}">
                <a16:creationId xmlns:a16="http://schemas.microsoft.com/office/drawing/2014/main" id="{49B83CD7-C407-4C87-BC1C-2287A7074151}"/>
              </a:ext>
            </a:extLst>
          </p:cNvPr>
          <p:cNvSpPr txBox="1">
            <a:spLocks noChangeArrowheads="1"/>
          </p:cNvSpPr>
          <p:nvPr/>
        </p:nvSpPr>
        <p:spPr bwMode="auto">
          <a:xfrm>
            <a:off x="2605088" y="2941638"/>
            <a:ext cx="7405687"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8000" b="1">
                <a:solidFill>
                  <a:schemeClr val="bg1"/>
                </a:solidFill>
                <a:latin typeface="微软雅黑" panose="020B0503020204020204" pitchFamily="34" charset="-122"/>
                <a:ea typeface="微软雅黑" panose="020B0503020204020204" pitchFamily="34" charset="-122"/>
              </a:rPr>
              <a:t>POW</a:t>
            </a:r>
            <a:r>
              <a:rPr lang="zh-CN" altLang="en-US" sz="8000" b="1">
                <a:latin typeface="微软雅黑" panose="020B0503020204020204" pitchFamily="34" charset="-122"/>
                <a:ea typeface="微软雅黑" panose="020B0503020204020204" pitchFamily="34" charset="-122"/>
              </a:rPr>
              <a:t>ERPOINT</a:t>
            </a:r>
          </a:p>
        </p:txBody>
      </p:sp>
      <p:sp>
        <p:nvSpPr>
          <p:cNvPr id="2051" name="棒 29">
            <a:extLst>
              <a:ext uri="{FF2B5EF4-FFF2-40B4-BE49-F238E27FC236}">
                <a16:creationId xmlns:a16="http://schemas.microsoft.com/office/drawing/2014/main" id="{92A83EBD-B4A2-4725-B5E1-A98159C35E3E}"/>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p>
        </p:txBody>
      </p:sp>
      <p:sp>
        <p:nvSpPr>
          <p:cNvPr id="2052" name="棒 29">
            <a:extLst>
              <a:ext uri="{FF2B5EF4-FFF2-40B4-BE49-F238E27FC236}">
                <a16:creationId xmlns:a16="http://schemas.microsoft.com/office/drawing/2014/main" id="{93EFA1A3-A9D5-4CB4-A091-F0D7A2C33D18}"/>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2053" name="Rectangle 5">
            <a:extLst>
              <a:ext uri="{FF2B5EF4-FFF2-40B4-BE49-F238E27FC236}">
                <a16:creationId xmlns:a16="http://schemas.microsoft.com/office/drawing/2014/main" id="{76DF6849-CF9B-47C6-8B78-6EEA501DA7DE}"/>
              </a:ext>
            </a:extLst>
          </p:cNvPr>
          <p:cNvSpPr>
            <a:spLocks noChangeArrowheads="1"/>
          </p:cNvSpPr>
          <p:nvPr/>
        </p:nvSpPr>
        <p:spPr bwMode="auto">
          <a:xfrm>
            <a:off x="2605088" y="4251325"/>
            <a:ext cx="7405687" cy="352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54" name="Rectangle 6">
            <a:extLst>
              <a:ext uri="{FF2B5EF4-FFF2-40B4-BE49-F238E27FC236}">
                <a16:creationId xmlns:a16="http://schemas.microsoft.com/office/drawing/2014/main" id="{7EBFF4CC-B228-45A1-AC5F-A9A23298174E}"/>
              </a:ext>
            </a:extLst>
          </p:cNvPr>
          <p:cNvSpPr>
            <a:spLocks noChangeArrowheads="1"/>
          </p:cNvSpPr>
          <p:nvPr/>
        </p:nvSpPr>
        <p:spPr bwMode="auto">
          <a:xfrm>
            <a:off x="2605088" y="2770188"/>
            <a:ext cx="7405687" cy="1714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55" name="Text Box 7">
            <a:extLst>
              <a:ext uri="{FF2B5EF4-FFF2-40B4-BE49-F238E27FC236}">
                <a16:creationId xmlns:a16="http://schemas.microsoft.com/office/drawing/2014/main" id="{DBA643F2-7E41-4630-93FF-997E755D1D91}"/>
              </a:ext>
            </a:extLst>
          </p:cNvPr>
          <p:cNvSpPr txBox="1">
            <a:spLocks noChangeArrowheads="1"/>
          </p:cNvSpPr>
          <p:nvPr/>
        </p:nvSpPr>
        <p:spPr bwMode="auto">
          <a:xfrm>
            <a:off x="2605088" y="2306638"/>
            <a:ext cx="1973262"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400">
                <a:latin typeface="微软雅黑" panose="020B0503020204020204" pitchFamily="34" charset="-122"/>
                <a:ea typeface="微软雅黑" panose="020B0503020204020204" pitchFamily="34" charset="-122"/>
              </a:rPr>
              <a:t>ADD YOUR TITLE</a:t>
            </a:r>
          </a:p>
        </p:txBody>
      </p:sp>
      <p:sp>
        <p:nvSpPr>
          <p:cNvPr id="2056" name="Text Box 8">
            <a:extLst>
              <a:ext uri="{FF2B5EF4-FFF2-40B4-BE49-F238E27FC236}">
                <a16:creationId xmlns:a16="http://schemas.microsoft.com/office/drawing/2014/main" id="{B98A29AD-59C4-4AD2-BFBB-0EC4978F7DDF}"/>
              </a:ext>
            </a:extLst>
          </p:cNvPr>
          <p:cNvSpPr txBox="1">
            <a:spLocks noChangeArrowheads="1"/>
          </p:cNvSpPr>
          <p:nvPr/>
        </p:nvSpPr>
        <p:spPr bwMode="auto">
          <a:xfrm>
            <a:off x="8029575" y="4727575"/>
            <a:ext cx="1982788" cy="3048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400">
                <a:latin typeface="微软雅黑" panose="020B0503020204020204" pitchFamily="34" charset="-122"/>
                <a:ea typeface="微软雅黑" panose="020B0503020204020204" pitchFamily="34" charset="-122"/>
                <a:sym typeface="Arial" panose="020B0604020202020204" pitchFamily="34" charset="0"/>
              </a:rPr>
              <a:t>ADD YOUR TEXT</a:t>
            </a: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AutoShape 2">
            <a:extLst>
              <a:ext uri="{FF2B5EF4-FFF2-40B4-BE49-F238E27FC236}">
                <a16:creationId xmlns:a16="http://schemas.microsoft.com/office/drawing/2014/main" id="{D4939779-6AAC-4AE1-8D53-A74675F1FE5F}"/>
              </a:ext>
            </a:extLst>
          </p:cNvPr>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67" name="AutoShape 3">
            <a:extLst>
              <a:ext uri="{FF2B5EF4-FFF2-40B4-BE49-F238E27FC236}">
                <a16:creationId xmlns:a16="http://schemas.microsoft.com/office/drawing/2014/main" id="{5FA28CAC-3817-44EA-AA0F-C40099EBD7FC}"/>
              </a:ext>
            </a:extLst>
          </p:cNvPr>
          <p:cNvSpPr>
            <a:spLocks noChangeArrowheads="1"/>
          </p:cNvSpPr>
          <p:nvPr/>
        </p:nvSpPr>
        <p:spPr bwMode="auto">
          <a:xfrm>
            <a:off x="-4763" y="2335213"/>
            <a:ext cx="6834188"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68" name="AutoShape 4">
            <a:extLst>
              <a:ext uri="{FF2B5EF4-FFF2-40B4-BE49-F238E27FC236}">
                <a16:creationId xmlns:a16="http://schemas.microsoft.com/office/drawing/2014/main" id="{9159513D-6E65-43D4-A7FB-B7EDD2405014}"/>
              </a:ext>
            </a:extLst>
          </p:cNvPr>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69" name="棒 29">
            <a:extLst>
              <a:ext uri="{FF2B5EF4-FFF2-40B4-BE49-F238E27FC236}">
                <a16:creationId xmlns:a16="http://schemas.microsoft.com/office/drawing/2014/main" id="{679E1C3B-039E-4339-8110-A5CF18421F7A}"/>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11270" name="棒 29">
            <a:extLst>
              <a:ext uri="{FF2B5EF4-FFF2-40B4-BE49-F238E27FC236}">
                <a16:creationId xmlns:a16="http://schemas.microsoft.com/office/drawing/2014/main" id="{2F7C0BFB-A650-43F6-8ABC-B9096C19C444}"/>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11271" name="AutoShape 7">
            <a:extLst>
              <a:ext uri="{FF2B5EF4-FFF2-40B4-BE49-F238E27FC236}">
                <a16:creationId xmlns:a16="http://schemas.microsoft.com/office/drawing/2014/main" id="{BA0D5AE2-434E-47D7-B14C-C2BBA9D4338F}"/>
              </a:ext>
            </a:extLst>
          </p:cNvPr>
          <p:cNvSpPr>
            <a:spLocks noChangeArrowheads="1"/>
          </p:cNvSpPr>
          <p:nvPr/>
        </p:nvSpPr>
        <p:spPr bwMode="auto">
          <a:xfrm>
            <a:off x="2336800" y="1838325"/>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b="1">
                <a:solidFill>
                  <a:schemeClr val="bg1"/>
                </a:solidFill>
                <a:latin typeface="微软雅黑" panose="020B0503020204020204" pitchFamily="34" charset="-122"/>
                <a:ea typeface="微软雅黑" panose="020B0503020204020204" pitchFamily="34" charset="-122"/>
              </a:rPr>
              <a:t>ADD YOUR TEXT</a:t>
            </a:r>
          </a:p>
        </p:txBody>
      </p:sp>
      <p:sp>
        <p:nvSpPr>
          <p:cNvPr id="11272" name="Text Box 8">
            <a:extLst>
              <a:ext uri="{FF2B5EF4-FFF2-40B4-BE49-F238E27FC236}">
                <a16:creationId xmlns:a16="http://schemas.microsoft.com/office/drawing/2014/main" id="{DB7B6712-5AA4-4747-863E-A4CBA955A32E}"/>
              </a:ext>
            </a:extLst>
          </p:cNvPr>
          <p:cNvSpPr txBox="1">
            <a:spLocks noChangeArrowheads="1"/>
          </p:cNvSpPr>
          <p:nvPr/>
        </p:nvSpPr>
        <p:spPr bwMode="auto">
          <a:xfrm>
            <a:off x="2336800" y="2640013"/>
            <a:ext cx="3681413" cy="28352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p:txBody>
      </p:sp>
      <p:sp>
        <p:nvSpPr>
          <p:cNvPr id="11273" name="Text Box 9">
            <a:extLst>
              <a:ext uri="{FF2B5EF4-FFF2-40B4-BE49-F238E27FC236}">
                <a16:creationId xmlns:a16="http://schemas.microsoft.com/office/drawing/2014/main" id="{96061095-EC9C-4AED-B550-4E7B10FBFCE2}"/>
              </a:ext>
            </a:extLst>
          </p:cNvPr>
          <p:cNvSpPr txBox="1">
            <a:spLocks noChangeArrowheads="1"/>
          </p:cNvSpPr>
          <p:nvPr/>
        </p:nvSpPr>
        <p:spPr bwMode="auto">
          <a:xfrm>
            <a:off x="6434138" y="2640013"/>
            <a:ext cx="3681412" cy="28352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棒 29">
            <a:extLst>
              <a:ext uri="{FF2B5EF4-FFF2-40B4-BE49-F238E27FC236}">
                <a16:creationId xmlns:a16="http://schemas.microsoft.com/office/drawing/2014/main" id="{CD75D236-B376-41FD-AFFF-00DF1C63836C}"/>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12291" name="棒 29">
            <a:extLst>
              <a:ext uri="{FF2B5EF4-FFF2-40B4-BE49-F238E27FC236}">
                <a16:creationId xmlns:a16="http://schemas.microsoft.com/office/drawing/2014/main" id="{6FCA7D13-6AAE-4735-A840-1C3EA32DF306}"/>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14340" name="AutoShape 4">
            <a:extLst>
              <a:ext uri="{FF2B5EF4-FFF2-40B4-BE49-F238E27FC236}">
                <a16:creationId xmlns:a16="http://schemas.microsoft.com/office/drawing/2014/main" id="{946B3458-B79F-478A-932F-C99A1B61D243}"/>
              </a:ext>
            </a:extLst>
          </p:cNvPr>
          <p:cNvSpPr>
            <a:spLocks noChangeArrowheads="1"/>
          </p:cNvSpPr>
          <p:nvPr/>
        </p:nvSpPr>
        <p:spPr bwMode="auto">
          <a:xfrm>
            <a:off x="4832350"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4341" name="AutoShape 5">
            <a:extLst>
              <a:ext uri="{FF2B5EF4-FFF2-40B4-BE49-F238E27FC236}">
                <a16:creationId xmlns:a16="http://schemas.microsoft.com/office/drawing/2014/main" id="{44C220E7-510A-49FB-828B-576FA48B2230}"/>
              </a:ext>
            </a:extLst>
          </p:cNvPr>
          <p:cNvSpPr>
            <a:spLocks noChangeArrowheads="1"/>
          </p:cNvSpPr>
          <p:nvPr/>
        </p:nvSpPr>
        <p:spPr bwMode="auto">
          <a:xfrm>
            <a:off x="7991475"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4342" name="AutoShape 6">
            <a:extLst>
              <a:ext uri="{FF2B5EF4-FFF2-40B4-BE49-F238E27FC236}">
                <a16:creationId xmlns:a16="http://schemas.microsoft.com/office/drawing/2014/main" id="{DB0DB97F-0330-4790-8ED7-F1E3006B33A3}"/>
              </a:ext>
            </a:extLst>
          </p:cNvPr>
          <p:cNvSpPr>
            <a:spLocks noChangeArrowheads="1"/>
          </p:cNvSpPr>
          <p:nvPr/>
        </p:nvSpPr>
        <p:spPr bwMode="auto">
          <a:xfrm>
            <a:off x="1673225"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2301" name="Text Box 7">
            <a:extLst>
              <a:ext uri="{FF2B5EF4-FFF2-40B4-BE49-F238E27FC236}">
                <a16:creationId xmlns:a16="http://schemas.microsoft.com/office/drawing/2014/main" id="{A3066985-3716-4CCE-BBEC-CF6A4108088A}"/>
              </a:ext>
            </a:extLst>
          </p:cNvPr>
          <p:cNvSpPr txBox="1">
            <a:spLocks noChangeArrowheads="1"/>
          </p:cNvSpPr>
          <p:nvPr/>
        </p:nvSpPr>
        <p:spPr bwMode="auto">
          <a:xfrm>
            <a:off x="1673225" y="3438525"/>
            <a:ext cx="3922713" cy="26828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p:txBody>
      </p:sp>
      <p:sp>
        <p:nvSpPr>
          <p:cNvPr id="12302" name="Text Box 8">
            <a:extLst>
              <a:ext uri="{FF2B5EF4-FFF2-40B4-BE49-F238E27FC236}">
                <a16:creationId xmlns:a16="http://schemas.microsoft.com/office/drawing/2014/main" id="{6CBB1244-CA8B-4D77-AC99-55A0409A7E0F}"/>
              </a:ext>
            </a:extLst>
          </p:cNvPr>
          <p:cNvSpPr txBox="1">
            <a:spLocks noChangeArrowheads="1"/>
          </p:cNvSpPr>
          <p:nvPr/>
        </p:nvSpPr>
        <p:spPr bwMode="auto">
          <a:xfrm>
            <a:off x="6721475" y="3438525"/>
            <a:ext cx="3922713" cy="26828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AutoShape 2">
            <a:extLst>
              <a:ext uri="{FF2B5EF4-FFF2-40B4-BE49-F238E27FC236}">
                <a16:creationId xmlns:a16="http://schemas.microsoft.com/office/drawing/2014/main" id="{584AE1DD-0CD5-4CA0-8378-6DD4830A7525}"/>
              </a:ext>
            </a:extLst>
          </p:cNvPr>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15" name="AutoShape 3">
            <a:extLst>
              <a:ext uri="{FF2B5EF4-FFF2-40B4-BE49-F238E27FC236}">
                <a16:creationId xmlns:a16="http://schemas.microsoft.com/office/drawing/2014/main" id="{1B5E3502-74F5-4C85-9C6B-D4216F201A6B}"/>
              </a:ext>
            </a:extLst>
          </p:cNvPr>
          <p:cNvSpPr>
            <a:spLocks noChangeArrowheads="1"/>
          </p:cNvSpPr>
          <p:nvPr/>
        </p:nvSpPr>
        <p:spPr bwMode="auto">
          <a:xfrm>
            <a:off x="-4763" y="2335213"/>
            <a:ext cx="6834188"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16" name="AutoShape 4">
            <a:extLst>
              <a:ext uri="{FF2B5EF4-FFF2-40B4-BE49-F238E27FC236}">
                <a16:creationId xmlns:a16="http://schemas.microsoft.com/office/drawing/2014/main" id="{FB3C4329-5E46-4A80-8A9B-09D2B6A6F0A8}"/>
              </a:ext>
            </a:extLst>
          </p:cNvPr>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17" name="棒 29">
            <a:extLst>
              <a:ext uri="{FF2B5EF4-FFF2-40B4-BE49-F238E27FC236}">
                <a16:creationId xmlns:a16="http://schemas.microsoft.com/office/drawing/2014/main" id="{CA1F13D7-3BF1-4F34-8F00-DE8347EAC0CD}"/>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13318" name="棒 29">
            <a:extLst>
              <a:ext uri="{FF2B5EF4-FFF2-40B4-BE49-F238E27FC236}">
                <a16:creationId xmlns:a16="http://schemas.microsoft.com/office/drawing/2014/main" id="{04C7B8E8-D004-49F2-9F61-150A27032671}"/>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13319" name="AutoShape 7">
            <a:extLst>
              <a:ext uri="{FF2B5EF4-FFF2-40B4-BE49-F238E27FC236}">
                <a16:creationId xmlns:a16="http://schemas.microsoft.com/office/drawing/2014/main" id="{C38985F7-56FF-4B2A-9604-BFDF2A688398}"/>
              </a:ext>
            </a:extLst>
          </p:cNvPr>
          <p:cNvSpPr>
            <a:spLocks noChangeArrowheads="1"/>
          </p:cNvSpPr>
          <p:nvPr/>
        </p:nvSpPr>
        <p:spPr bwMode="auto">
          <a:xfrm>
            <a:off x="2038350" y="1295400"/>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b="1">
                <a:solidFill>
                  <a:schemeClr val="bg1"/>
                </a:solidFill>
                <a:latin typeface="微软雅黑" panose="020B0503020204020204" pitchFamily="34" charset="-122"/>
                <a:ea typeface="微软雅黑" panose="020B0503020204020204" pitchFamily="34" charset="-122"/>
              </a:rPr>
              <a:t>ADD YOUR TEXT</a:t>
            </a:r>
          </a:p>
        </p:txBody>
      </p:sp>
      <p:sp>
        <p:nvSpPr>
          <p:cNvPr id="15368" name="Rectangle 8">
            <a:extLst>
              <a:ext uri="{FF2B5EF4-FFF2-40B4-BE49-F238E27FC236}">
                <a16:creationId xmlns:a16="http://schemas.microsoft.com/office/drawing/2014/main" id="{D0235254-A059-43BB-9031-52D8FA38A393}"/>
              </a:ext>
            </a:extLst>
          </p:cNvPr>
          <p:cNvSpPr>
            <a:spLocks noChangeArrowheads="1"/>
          </p:cNvSpPr>
          <p:nvPr/>
        </p:nvSpPr>
        <p:spPr bwMode="auto">
          <a:xfrm>
            <a:off x="6376988" y="2016125"/>
            <a:ext cx="1971675" cy="1971675"/>
          </a:xfrm>
          <a:prstGeom prst="rect">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3323" name="Rectangle 9">
            <a:extLst>
              <a:ext uri="{FF2B5EF4-FFF2-40B4-BE49-F238E27FC236}">
                <a16:creationId xmlns:a16="http://schemas.microsoft.com/office/drawing/2014/main" id="{01329295-6285-44E6-A4CD-672270A12F6A}"/>
              </a:ext>
            </a:extLst>
          </p:cNvPr>
          <p:cNvSpPr>
            <a:spLocks noChangeArrowheads="1"/>
          </p:cNvSpPr>
          <p:nvPr/>
        </p:nvSpPr>
        <p:spPr bwMode="auto">
          <a:xfrm>
            <a:off x="8451850" y="2016125"/>
            <a:ext cx="1970088" cy="19716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13324" name="Rectangle 10">
            <a:extLst>
              <a:ext uri="{FF2B5EF4-FFF2-40B4-BE49-F238E27FC236}">
                <a16:creationId xmlns:a16="http://schemas.microsoft.com/office/drawing/2014/main" id="{7D21F5CD-DB0C-4EC8-8376-C30986A0AF7C}"/>
              </a:ext>
            </a:extLst>
          </p:cNvPr>
          <p:cNvSpPr>
            <a:spLocks noChangeArrowheads="1"/>
          </p:cNvSpPr>
          <p:nvPr/>
        </p:nvSpPr>
        <p:spPr bwMode="auto">
          <a:xfrm>
            <a:off x="6376988" y="4076700"/>
            <a:ext cx="1971675" cy="197008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微软雅黑" panose="020B0503020204020204" pitchFamily="34" charset="-122"/>
              <a:ea typeface="微软雅黑" panose="020B0503020204020204" pitchFamily="34" charset="-122"/>
            </a:endParaRPr>
          </a:p>
        </p:txBody>
      </p:sp>
      <p:sp>
        <p:nvSpPr>
          <p:cNvPr id="15371" name="Rectangle 11">
            <a:extLst>
              <a:ext uri="{FF2B5EF4-FFF2-40B4-BE49-F238E27FC236}">
                <a16:creationId xmlns:a16="http://schemas.microsoft.com/office/drawing/2014/main" id="{A318A547-C113-4B4A-B640-9418FCA6DECB}"/>
              </a:ext>
            </a:extLst>
          </p:cNvPr>
          <p:cNvSpPr>
            <a:spLocks noChangeArrowheads="1"/>
          </p:cNvSpPr>
          <p:nvPr/>
        </p:nvSpPr>
        <p:spPr bwMode="auto">
          <a:xfrm>
            <a:off x="8451850" y="4076700"/>
            <a:ext cx="1970088" cy="1970088"/>
          </a:xfrm>
          <a:prstGeom prst="rect">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3328" name="Text Box 12">
            <a:extLst>
              <a:ext uri="{FF2B5EF4-FFF2-40B4-BE49-F238E27FC236}">
                <a16:creationId xmlns:a16="http://schemas.microsoft.com/office/drawing/2014/main" id="{B7C9BB60-735E-439F-B65D-C0F2BDB8B745}"/>
              </a:ext>
            </a:extLst>
          </p:cNvPr>
          <p:cNvSpPr txBox="1">
            <a:spLocks noChangeArrowheads="1"/>
          </p:cNvSpPr>
          <p:nvPr/>
        </p:nvSpPr>
        <p:spPr bwMode="auto">
          <a:xfrm>
            <a:off x="8550275" y="2111375"/>
            <a:ext cx="1784350" cy="1254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3329" name="Text Box 13">
            <a:extLst>
              <a:ext uri="{FF2B5EF4-FFF2-40B4-BE49-F238E27FC236}">
                <a16:creationId xmlns:a16="http://schemas.microsoft.com/office/drawing/2014/main" id="{9AABA67D-56FA-4C92-B96F-0AA6A0963511}"/>
              </a:ext>
            </a:extLst>
          </p:cNvPr>
          <p:cNvSpPr txBox="1">
            <a:spLocks noChangeArrowheads="1"/>
          </p:cNvSpPr>
          <p:nvPr/>
        </p:nvSpPr>
        <p:spPr bwMode="auto">
          <a:xfrm>
            <a:off x="6461125" y="4171950"/>
            <a:ext cx="1785938" cy="1254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3330" name="Text Box 14">
            <a:extLst>
              <a:ext uri="{FF2B5EF4-FFF2-40B4-BE49-F238E27FC236}">
                <a16:creationId xmlns:a16="http://schemas.microsoft.com/office/drawing/2014/main" id="{B619300B-0AEF-445D-99B2-771C2E4718B1}"/>
              </a:ext>
            </a:extLst>
          </p:cNvPr>
          <p:cNvSpPr txBox="1">
            <a:spLocks noChangeArrowheads="1"/>
          </p:cNvSpPr>
          <p:nvPr/>
        </p:nvSpPr>
        <p:spPr bwMode="auto">
          <a:xfrm>
            <a:off x="2038350" y="2068513"/>
            <a:ext cx="3922713" cy="39782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棒 29">
            <a:extLst>
              <a:ext uri="{FF2B5EF4-FFF2-40B4-BE49-F238E27FC236}">
                <a16:creationId xmlns:a16="http://schemas.microsoft.com/office/drawing/2014/main" id="{B20F1A29-0A1F-4EE0-922C-52303AFFCF85}"/>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14339" name="棒 29">
            <a:extLst>
              <a:ext uri="{FF2B5EF4-FFF2-40B4-BE49-F238E27FC236}">
                <a16:creationId xmlns:a16="http://schemas.microsoft.com/office/drawing/2014/main" id="{99C12428-60C1-4919-AC11-6D04E0930918}"/>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14340" name="矩形 4">
            <a:extLst>
              <a:ext uri="{FF2B5EF4-FFF2-40B4-BE49-F238E27FC236}">
                <a16:creationId xmlns:a16="http://schemas.microsoft.com/office/drawing/2014/main" id="{B2BE1FC2-C304-4F8A-B0A1-51DA1F848BCD}"/>
              </a:ext>
            </a:extLst>
          </p:cNvPr>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3600" b="1">
                <a:solidFill>
                  <a:schemeClr val="bg1"/>
                </a:solidFill>
                <a:latin typeface="微软雅黑" panose="020B0503020204020204" pitchFamily="34" charset="-122"/>
                <a:ea typeface="微软雅黑" panose="020B0503020204020204" pitchFamily="34" charset="-122"/>
              </a:rPr>
              <a:t>ADD YOUR TITLE</a:t>
            </a:r>
          </a:p>
        </p:txBody>
      </p:sp>
      <p:sp>
        <p:nvSpPr>
          <p:cNvPr id="14341" name="矩形 5">
            <a:extLst>
              <a:ext uri="{FF2B5EF4-FFF2-40B4-BE49-F238E27FC236}">
                <a16:creationId xmlns:a16="http://schemas.microsoft.com/office/drawing/2014/main" id="{8ABEDDF1-77F8-41B1-91DA-31467719D476}"/>
              </a:ext>
            </a:extLst>
          </p:cNvPr>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342" name="文本占位符 9">
            <a:extLst>
              <a:ext uri="{FF2B5EF4-FFF2-40B4-BE49-F238E27FC236}">
                <a16:creationId xmlns:a16="http://schemas.microsoft.com/office/drawing/2014/main" id="{54EB2713-CB0C-4AE0-99D8-6C983113425C}"/>
              </a:ext>
            </a:extLst>
          </p:cNvPr>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Clr>
                <a:srgbClr val="963B22"/>
              </a:buClr>
              <a:buSzPct val="60000"/>
              <a:buFont typeface="Wingdings" panose="05000000000000000000" pitchFamily="2" charset="2"/>
              <a:buNone/>
            </a:pPr>
            <a:r>
              <a:rPr lang="zh-CN" altLang="en-US" sz="6000" b="1">
                <a:latin typeface="微软雅黑" panose="020B0503020204020204" pitchFamily="34" charset="-122"/>
                <a:ea typeface="微软雅黑" panose="020B0503020204020204" pitchFamily="34" charset="-122"/>
              </a:rPr>
              <a:t>3</a:t>
            </a:r>
          </a:p>
        </p:txBody>
      </p:sp>
      <p:sp>
        <p:nvSpPr>
          <p:cNvPr id="14343" name="Rectangle 7">
            <a:extLst>
              <a:ext uri="{FF2B5EF4-FFF2-40B4-BE49-F238E27FC236}">
                <a16:creationId xmlns:a16="http://schemas.microsoft.com/office/drawing/2014/main" id="{9F47BC62-B236-4230-9E80-0E94EDB2E7B9}"/>
              </a:ext>
            </a:extLst>
          </p:cNvPr>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600" b="1">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棒 29">
            <a:extLst>
              <a:ext uri="{FF2B5EF4-FFF2-40B4-BE49-F238E27FC236}">
                <a16:creationId xmlns:a16="http://schemas.microsoft.com/office/drawing/2014/main" id="{25AE71DB-FD2C-4DE0-ADFC-FB30FAD5E345}"/>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15363" name="棒 29">
            <a:extLst>
              <a:ext uri="{FF2B5EF4-FFF2-40B4-BE49-F238E27FC236}">
                <a16:creationId xmlns:a16="http://schemas.microsoft.com/office/drawing/2014/main" id="{BD181798-7711-4D6E-99EF-9AD61B0EC15A}"/>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17412" name="AutoShape 4">
            <a:extLst>
              <a:ext uri="{FF2B5EF4-FFF2-40B4-BE49-F238E27FC236}">
                <a16:creationId xmlns:a16="http://schemas.microsoft.com/office/drawing/2014/main" id="{76C84F23-E335-4540-8333-445F91795BD4}"/>
              </a:ext>
            </a:extLst>
          </p:cNvPr>
          <p:cNvSpPr>
            <a:spLocks noChangeArrowheads="1"/>
          </p:cNvSpPr>
          <p:nvPr/>
        </p:nvSpPr>
        <p:spPr bwMode="auto">
          <a:xfrm>
            <a:off x="4832350"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7413" name="AutoShape 5">
            <a:extLst>
              <a:ext uri="{FF2B5EF4-FFF2-40B4-BE49-F238E27FC236}">
                <a16:creationId xmlns:a16="http://schemas.microsoft.com/office/drawing/2014/main" id="{A5A64A08-DDB7-413C-A8EC-46C341936EA7}"/>
              </a:ext>
            </a:extLst>
          </p:cNvPr>
          <p:cNvSpPr>
            <a:spLocks noChangeArrowheads="1"/>
          </p:cNvSpPr>
          <p:nvPr/>
        </p:nvSpPr>
        <p:spPr bwMode="auto">
          <a:xfrm>
            <a:off x="7991475"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7414" name="AutoShape 6">
            <a:extLst>
              <a:ext uri="{FF2B5EF4-FFF2-40B4-BE49-F238E27FC236}">
                <a16:creationId xmlns:a16="http://schemas.microsoft.com/office/drawing/2014/main" id="{912BEA72-8659-4CCC-B701-B76156EBE885}"/>
              </a:ext>
            </a:extLst>
          </p:cNvPr>
          <p:cNvSpPr>
            <a:spLocks noChangeArrowheads="1"/>
          </p:cNvSpPr>
          <p:nvPr/>
        </p:nvSpPr>
        <p:spPr bwMode="auto">
          <a:xfrm>
            <a:off x="1673225"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5373" name="Text Box 7">
            <a:extLst>
              <a:ext uri="{FF2B5EF4-FFF2-40B4-BE49-F238E27FC236}">
                <a16:creationId xmlns:a16="http://schemas.microsoft.com/office/drawing/2014/main" id="{AEE164C4-4780-4CBD-BB8C-A61EC6045AE6}"/>
              </a:ext>
            </a:extLst>
          </p:cNvPr>
          <p:cNvSpPr txBox="1">
            <a:spLocks noChangeArrowheads="1"/>
          </p:cNvSpPr>
          <p:nvPr/>
        </p:nvSpPr>
        <p:spPr bwMode="auto">
          <a:xfrm>
            <a:off x="1673225" y="3438525"/>
            <a:ext cx="8972550" cy="8540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en-US"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15374" name="Text Box 8">
            <a:extLst>
              <a:ext uri="{FF2B5EF4-FFF2-40B4-BE49-F238E27FC236}">
                <a16:creationId xmlns:a16="http://schemas.microsoft.com/office/drawing/2014/main" id="{A28C56D8-8D4B-4CC5-A799-750E174F1817}"/>
              </a:ext>
            </a:extLst>
          </p:cNvPr>
          <p:cNvSpPr txBox="1">
            <a:spLocks noChangeArrowheads="1"/>
          </p:cNvSpPr>
          <p:nvPr/>
        </p:nvSpPr>
        <p:spPr bwMode="auto">
          <a:xfrm>
            <a:off x="1673225" y="4429125"/>
            <a:ext cx="8972550" cy="8540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en-US" sz="1000">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AutoShape 2">
            <a:extLst>
              <a:ext uri="{FF2B5EF4-FFF2-40B4-BE49-F238E27FC236}">
                <a16:creationId xmlns:a16="http://schemas.microsoft.com/office/drawing/2014/main" id="{F736AFE0-7760-49BE-85D2-166739A4E76A}"/>
              </a:ext>
            </a:extLst>
          </p:cNvPr>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87" name="AutoShape 3">
            <a:extLst>
              <a:ext uri="{FF2B5EF4-FFF2-40B4-BE49-F238E27FC236}">
                <a16:creationId xmlns:a16="http://schemas.microsoft.com/office/drawing/2014/main" id="{0D3A0A24-DA20-446E-81BA-3B2C705E17E2}"/>
              </a:ext>
            </a:extLst>
          </p:cNvPr>
          <p:cNvSpPr>
            <a:spLocks noChangeArrowheads="1"/>
          </p:cNvSpPr>
          <p:nvPr/>
        </p:nvSpPr>
        <p:spPr bwMode="auto">
          <a:xfrm>
            <a:off x="-4763" y="2335213"/>
            <a:ext cx="6834188"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88" name="AutoShape 4">
            <a:extLst>
              <a:ext uri="{FF2B5EF4-FFF2-40B4-BE49-F238E27FC236}">
                <a16:creationId xmlns:a16="http://schemas.microsoft.com/office/drawing/2014/main" id="{467B227C-DC31-4BC3-8A14-8D9FB74F31D9}"/>
              </a:ext>
            </a:extLst>
          </p:cNvPr>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89" name="棒 29">
            <a:extLst>
              <a:ext uri="{FF2B5EF4-FFF2-40B4-BE49-F238E27FC236}">
                <a16:creationId xmlns:a16="http://schemas.microsoft.com/office/drawing/2014/main" id="{DA387E6A-C923-4ED9-87F5-237148DBA0F1}"/>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16390" name="棒 29">
            <a:extLst>
              <a:ext uri="{FF2B5EF4-FFF2-40B4-BE49-F238E27FC236}">
                <a16:creationId xmlns:a16="http://schemas.microsoft.com/office/drawing/2014/main" id="{7681419B-E0A4-4E01-999B-F659FAFCDCC9}"/>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18439" name="泪滴形 281">
            <a:extLst>
              <a:ext uri="{FF2B5EF4-FFF2-40B4-BE49-F238E27FC236}">
                <a16:creationId xmlns:a16="http://schemas.microsoft.com/office/drawing/2014/main" id="{BED1A6CF-0558-4039-9E6B-620E4BDFD66E}"/>
              </a:ext>
            </a:extLst>
          </p:cNvPr>
          <p:cNvSpPr>
            <a:spLocks/>
          </p:cNvSpPr>
          <p:nvPr/>
        </p:nvSpPr>
        <p:spPr bwMode="auto">
          <a:xfrm>
            <a:off x="4111625" y="2335213"/>
            <a:ext cx="1768475" cy="1770062"/>
          </a:xfrm>
          <a:custGeom>
            <a:avLst/>
            <a:gdLst>
              <a:gd name="T0" fmla="*/ 0 w 1905000"/>
              <a:gd name="T1" fmla="*/ 952500 h 1905000"/>
              <a:gd name="T2" fmla="*/ 952500 w 1905000"/>
              <a:gd name="T3" fmla="*/ 0 h 1905000"/>
              <a:gd name="T4" fmla="*/ 1905000 w 1905000"/>
              <a:gd name="T5" fmla="*/ 0 h 1905000"/>
              <a:gd name="T6" fmla="*/ 1905000 w 1905000"/>
              <a:gd name="T7" fmla="*/ 952500 h 1905000"/>
              <a:gd name="T8" fmla="*/ 952500 w 1905000"/>
              <a:gd name="T9" fmla="*/ 1905000 h 1905000"/>
              <a:gd name="T10" fmla="*/ 0 w 1905000"/>
              <a:gd name="T11" fmla="*/ 952500 h 1905000"/>
            </a:gdLst>
            <a:ahLst/>
            <a:cxnLst>
              <a:cxn ang="0">
                <a:pos x="T0" y="T1"/>
              </a:cxn>
              <a:cxn ang="0">
                <a:pos x="T2" y="T3"/>
              </a:cxn>
              <a:cxn ang="0">
                <a:pos x="T4" y="T5"/>
              </a:cxn>
              <a:cxn ang="0">
                <a:pos x="T6" y="T7"/>
              </a:cxn>
              <a:cxn ang="0">
                <a:pos x="T8" y="T9"/>
              </a:cxn>
              <a:cxn ang="0">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blipFill dpi="0" rotWithShape="0">
            <a:blip r:embed="rId3"/>
            <a:srcRect/>
            <a:stretch>
              <a:fillRect r="-77937"/>
            </a:stretch>
          </a:blipFill>
          <a:ln w="38100" cap="flat"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8440" name="泪滴形 281">
            <a:extLst>
              <a:ext uri="{FF2B5EF4-FFF2-40B4-BE49-F238E27FC236}">
                <a16:creationId xmlns:a16="http://schemas.microsoft.com/office/drawing/2014/main" id="{35B0066F-D895-400A-98F6-7D9306EA691A}"/>
              </a:ext>
            </a:extLst>
          </p:cNvPr>
          <p:cNvSpPr>
            <a:spLocks/>
          </p:cNvSpPr>
          <p:nvPr/>
        </p:nvSpPr>
        <p:spPr bwMode="auto">
          <a:xfrm>
            <a:off x="1501775" y="2335213"/>
            <a:ext cx="1770063" cy="1770062"/>
          </a:xfrm>
          <a:custGeom>
            <a:avLst/>
            <a:gdLst>
              <a:gd name="T0" fmla="*/ 0 w 1905000"/>
              <a:gd name="T1" fmla="*/ 952500 h 1905000"/>
              <a:gd name="T2" fmla="*/ 952500 w 1905000"/>
              <a:gd name="T3" fmla="*/ 0 h 1905000"/>
              <a:gd name="T4" fmla="*/ 1905000 w 1905000"/>
              <a:gd name="T5" fmla="*/ 0 h 1905000"/>
              <a:gd name="T6" fmla="*/ 1905000 w 1905000"/>
              <a:gd name="T7" fmla="*/ 952500 h 1905000"/>
              <a:gd name="T8" fmla="*/ 952500 w 1905000"/>
              <a:gd name="T9" fmla="*/ 1905000 h 1905000"/>
              <a:gd name="T10" fmla="*/ 0 w 1905000"/>
              <a:gd name="T11" fmla="*/ 952500 h 1905000"/>
            </a:gdLst>
            <a:ahLst/>
            <a:cxnLst>
              <a:cxn ang="0">
                <a:pos x="T0" y="T1"/>
              </a:cxn>
              <a:cxn ang="0">
                <a:pos x="T2" y="T3"/>
              </a:cxn>
              <a:cxn ang="0">
                <a:pos x="T4" y="T5"/>
              </a:cxn>
              <a:cxn ang="0">
                <a:pos x="T6" y="T7"/>
              </a:cxn>
              <a:cxn ang="0">
                <a:pos x="T8" y="T9"/>
              </a:cxn>
              <a:cxn ang="0">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blipFill dpi="0" rotWithShape="0">
            <a:blip r:embed="rId3"/>
            <a:srcRect/>
            <a:stretch>
              <a:fillRect r="-77778"/>
            </a:stretch>
          </a:blip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8441" name="泪滴形 281">
            <a:extLst>
              <a:ext uri="{FF2B5EF4-FFF2-40B4-BE49-F238E27FC236}">
                <a16:creationId xmlns:a16="http://schemas.microsoft.com/office/drawing/2014/main" id="{E27BC796-6CC0-474D-9083-7338A7D00B5E}"/>
              </a:ext>
            </a:extLst>
          </p:cNvPr>
          <p:cNvSpPr>
            <a:spLocks/>
          </p:cNvSpPr>
          <p:nvPr/>
        </p:nvSpPr>
        <p:spPr bwMode="auto">
          <a:xfrm>
            <a:off x="6719888" y="2335213"/>
            <a:ext cx="1770062" cy="1770062"/>
          </a:xfrm>
          <a:custGeom>
            <a:avLst/>
            <a:gdLst>
              <a:gd name="T0" fmla="*/ 0 w 1905000"/>
              <a:gd name="T1" fmla="*/ 952500 h 1905000"/>
              <a:gd name="T2" fmla="*/ 952500 w 1905000"/>
              <a:gd name="T3" fmla="*/ 0 h 1905000"/>
              <a:gd name="T4" fmla="*/ 1905000 w 1905000"/>
              <a:gd name="T5" fmla="*/ 0 h 1905000"/>
              <a:gd name="T6" fmla="*/ 1905000 w 1905000"/>
              <a:gd name="T7" fmla="*/ 952500 h 1905000"/>
              <a:gd name="T8" fmla="*/ 952500 w 1905000"/>
              <a:gd name="T9" fmla="*/ 1905000 h 1905000"/>
              <a:gd name="T10" fmla="*/ 0 w 1905000"/>
              <a:gd name="T11" fmla="*/ 952500 h 1905000"/>
            </a:gdLst>
            <a:ahLst/>
            <a:cxnLst>
              <a:cxn ang="0">
                <a:pos x="T0" y="T1"/>
              </a:cxn>
              <a:cxn ang="0">
                <a:pos x="T2" y="T3"/>
              </a:cxn>
              <a:cxn ang="0">
                <a:pos x="T4" y="T5"/>
              </a:cxn>
              <a:cxn ang="0">
                <a:pos x="T6" y="T7"/>
              </a:cxn>
              <a:cxn ang="0">
                <a:pos x="T8" y="T9"/>
              </a:cxn>
              <a:cxn ang="0">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blipFill dpi="0" rotWithShape="0">
            <a:blip r:embed="rId3"/>
            <a:srcRect/>
            <a:stretch>
              <a:fillRect r="-77778"/>
            </a:stretch>
          </a:blip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6400" name="AutoShape 10">
            <a:extLst>
              <a:ext uri="{FF2B5EF4-FFF2-40B4-BE49-F238E27FC236}">
                <a16:creationId xmlns:a16="http://schemas.microsoft.com/office/drawing/2014/main" id="{A4F81639-3F8E-4296-BDFB-24743D3897DC}"/>
              </a:ext>
            </a:extLst>
          </p:cNvPr>
          <p:cNvSpPr>
            <a:spLocks noChangeArrowheads="1"/>
          </p:cNvSpPr>
          <p:nvPr/>
        </p:nvSpPr>
        <p:spPr bwMode="auto">
          <a:xfrm>
            <a:off x="1501775" y="4240213"/>
            <a:ext cx="1770063" cy="971550"/>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6401" name="AutoShape 11">
            <a:extLst>
              <a:ext uri="{FF2B5EF4-FFF2-40B4-BE49-F238E27FC236}">
                <a16:creationId xmlns:a16="http://schemas.microsoft.com/office/drawing/2014/main" id="{98425D3A-C7AF-427E-AE44-76F5035646AC}"/>
              </a:ext>
            </a:extLst>
          </p:cNvPr>
          <p:cNvSpPr>
            <a:spLocks noChangeArrowheads="1"/>
          </p:cNvSpPr>
          <p:nvPr/>
        </p:nvSpPr>
        <p:spPr bwMode="auto">
          <a:xfrm>
            <a:off x="4111625" y="4240213"/>
            <a:ext cx="1768475" cy="971550"/>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6402" name="AutoShape 12">
            <a:extLst>
              <a:ext uri="{FF2B5EF4-FFF2-40B4-BE49-F238E27FC236}">
                <a16:creationId xmlns:a16="http://schemas.microsoft.com/office/drawing/2014/main" id="{D2BE5DAA-0AD5-47A5-9A63-20EB5DC4A098}"/>
              </a:ext>
            </a:extLst>
          </p:cNvPr>
          <p:cNvSpPr>
            <a:spLocks noChangeArrowheads="1"/>
          </p:cNvSpPr>
          <p:nvPr/>
        </p:nvSpPr>
        <p:spPr bwMode="auto">
          <a:xfrm>
            <a:off x="6719888" y="4240213"/>
            <a:ext cx="1770062" cy="971550"/>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8445" name="泪滴形 281">
            <a:extLst>
              <a:ext uri="{FF2B5EF4-FFF2-40B4-BE49-F238E27FC236}">
                <a16:creationId xmlns:a16="http://schemas.microsoft.com/office/drawing/2014/main" id="{50CE1DFB-C66D-40B8-B3AD-EC72DE2CF045}"/>
              </a:ext>
            </a:extLst>
          </p:cNvPr>
          <p:cNvSpPr>
            <a:spLocks/>
          </p:cNvSpPr>
          <p:nvPr/>
        </p:nvSpPr>
        <p:spPr bwMode="auto">
          <a:xfrm>
            <a:off x="9329738" y="2335213"/>
            <a:ext cx="1768475" cy="1770062"/>
          </a:xfrm>
          <a:custGeom>
            <a:avLst/>
            <a:gdLst>
              <a:gd name="T0" fmla="*/ 0 w 1905000"/>
              <a:gd name="T1" fmla="*/ 952500 h 1905000"/>
              <a:gd name="T2" fmla="*/ 952500 w 1905000"/>
              <a:gd name="T3" fmla="*/ 0 h 1905000"/>
              <a:gd name="T4" fmla="*/ 1905000 w 1905000"/>
              <a:gd name="T5" fmla="*/ 0 h 1905000"/>
              <a:gd name="T6" fmla="*/ 1905000 w 1905000"/>
              <a:gd name="T7" fmla="*/ 952500 h 1905000"/>
              <a:gd name="T8" fmla="*/ 952500 w 1905000"/>
              <a:gd name="T9" fmla="*/ 1905000 h 1905000"/>
              <a:gd name="T10" fmla="*/ 0 w 1905000"/>
              <a:gd name="T11" fmla="*/ 952500 h 1905000"/>
            </a:gdLst>
            <a:ahLst/>
            <a:cxnLst>
              <a:cxn ang="0">
                <a:pos x="T0" y="T1"/>
              </a:cxn>
              <a:cxn ang="0">
                <a:pos x="T2" y="T3"/>
              </a:cxn>
              <a:cxn ang="0">
                <a:pos x="T4" y="T5"/>
              </a:cxn>
              <a:cxn ang="0">
                <a:pos x="T6" y="T7"/>
              </a:cxn>
              <a:cxn ang="0">
                <a:pos x="T8" y="T9"/>
              </a:cxn>
              <a:cxn ang="0">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blipFill dpi="0" rotWithShape="0">
            <a:blip r:embed="rId3"/>
            <a:srcRect/>
            <a:stretch>
              <a:fillRect r="-77937"/>
            </a:stretch>
          </a:blipFill>
          <a:ln w="38100" cap="flat"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6406" name="AutoShape 14">
            <a:extLst>
              <a:ext uri="{FF2B5EF4-FFF2-40B4-BE49-F238E27FC236}">
                <a16:creationId xmlns:a16="http://schemas.microsoft.com/office/drawing/2014/main" id="{8C2F9957-D4A9-4EDE-8184-2B7A7EEB66C5}"/>
              </a:ext>
            </a:extLst>
          </p:cNvPr>
          <p:cNvSpPr>
            <a:spLocks noChangeArrowheads="1"/>
          </p:cNvSpPr>
          <p:nvPr/>
        </p:nvSpPr>
        <p:spPr bwMode="auto">
          <a:xfrm>
            <a:off x="9329738" y="4240213"/>
            <a:ext cx="1768475" cy="971550"/>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棒 29">
            <a:extLst>
              <a:ext uri="{FF2B5EF4-FFF2-40B4-BE49-F238E27FC236}">
                <a16:creationId xmlns:a16="http://schemas.microsoft.com/office/drawing/2014/main" id="{8AD45A66-FF66-4F61-8E86-7CD534F9BA86}"/>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17411" name="棒 29">
            <a:extLst>
              <a:ext uri="{FF2B5EF4-FFF2-40B4-BE49-F238E27FC236}">
                <a16:creationId xmlns:a16="http://schemas.microsoft.com/office/drawing/2014/main" id="{889BF127-0DB7-460F-AA72-6135419772CE}"/>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17412" name="AutoShape 4">
            <a:extLst>
              <a:ext uri="{FF2B5EF4-FFF2-40B4-BE49-F238E27FC236}">
                <a16:creationId xmlns:a16="http://schemas.microsoft.com/office/drawing/2014/main" id="{BA90A144-9CB0-43CB-8A7F-323A1F5D8F68}"/>
              </a:ext>
            </a:extLst>
          </p:cNvPr>
          <p:cNvSpPr>
            <a:spLocks noChangeArrowheads="1"/>
          </p:cNvSpPr>
          <p:nvPr/>
        </p:nvSpPr>
        <p:spPr bwMode="auto">
          <a:xfrm>
            <a:off x="1990725" y="1781175"/>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b="1">
                <a:solidFill>
                  <a:schemeClr val="bg1"/>
                </a:solidFill>
                <a:latin typeface="微软雅黑" panose="020B0503020204020204" pitchFamily="34" charset="-122"/>
                <a:ea typeface="微软雅黑" panose="020B0503020204020204" pitchFamily="34" charset="-122"/>
              </a:rPr>
              <a:t>ADD YOUR TEXT</a:t>
            </a:r>
          </a:p>
        </p:txBody>
      </p:sp>
      <p:sp>
        <p:nvSpPr>
          <p:cNvPr id="17413" name="Text Box 5">
            <a:extLst>
              <a:ext uri="{FF2B5EF4-FFF2-40B4-BE49-F238E27FC236}">
                <a16:creationId xmlns:a16="http://schemas.microsoft.com/office/drawing/2014/main" id="{CACD033E-C2C7-4B79-8841-31A7F93061FF}"/>
              </a:ext>
            </a:extLst>
          </p:cNvPr>
          <p:cNvSpPr txBox="1">
            <a:spLocks noChangeArrowheads="1"/>
          </p:cNvSpPr>
          <p:nvPr/>
        </p:nvSpPr>
        <p:spPr bwMode="auto">
          <a:xfrm>
            <a:off x="1990725" y="2143125"/>
            <a:ext cx="3551238"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p:txBody>
      </p:sp>
      <p:sp>
        <p:nvSpPr>
          <p:cNvPr id="17414" name="AutoShape 6">
            <a:extLst>
              <a:ext uri="{FF2B5EF4-FFF2-40B4-BE49-F238E27FC236}">
                <a16:creationId xmlns:a16="http://schemas.microsoft.com/office/drawing/2014/main" id="{4B2F1E1F-7149-442D-A85F-C86C0A2FD176}"/>
              </a:ext>
            </a:extLst>
          </p:cNvPr>
          <p:cNvSpPr>
            <a:spLocks noChangeArrowheads="1"/>
          </p:cNvSpPr>
          <p:nvPr/>
        </p:nvSpPr>
        <p:spPr bwMode="auto">
          <a:xfrm>
            <a:off x="7019925" y="1781175"/>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b="1">
                <a:solidFill>
                  <a:schemeClr val="bg1"/>
                </a:solidFill>
                <a:latin typeface="微软雅黑" panose="020B0503020204020204" pitchFamily="34" charset="-122"/>
                <a:ea typeface="微软雅黑" panose="020B0503020204020204" pitchFamily="34" charset="-122"/>
              </a:rPr>
              <a:t>ADD YOUR TEXT</a:t>
            </a:r>
          </a:p>
        </p:txBody>
      </p:sp>
      <p:sp>
        <p:nvSpPr>
          <p:cNvPr id="17415" name="Text Box 7">
            <a:extLst>
              <a:ext uri="{FF2B5EF4-FFF2-40B4-BE49-F238E27FC236}">
                <a16:creationId xmlns:a16="http://schemas.microsoft.com/office/drawing/2014/main" id="{35E13AD3-4D79-4A47-8E71-EA12A35A731E}"/>
              </a:ext>
            </a:extLst>
          </p:cNvPr>
          <p:cNvSpPr txBox="1">
            <a:spLocks noChangeArrowheads="1"/>
          </p:cNvSpPr>
          <p:nvPr/>
        </p:nvSpPr>
        <p:spPr bwMode="auto">
          <a:xfrm>
            <a:off x="6946900" y="2143125"/>
            <a:ext cx="3551238"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p:txBody>
      </p:sp>
      <p:sp>
        <p:nvSpPr>
          <p:cNvPr id="17416" name="AutoShape 8">
            <a:extLst>
              <a:ext uri="{FF2B5EF4-FFF2-40B4-BE49-F238E27FC236}">
                <a16:creationId xmlns:a16="http://schemas.microsoft.com/office/drawing/2014/main" id="{7E1F1D29-5E1F-48E6-90A4-C1C16669CF28}"/>
              </a:ext>
            </a:extLst>
          </p:cNvPr>
          <p:cNvSpPr>
            <a:spLocks noChangeArrowheads="1"/>
          </p:cNvSpPr>
          <p:nvPr/>
        </p:nvSpPr>
        <p:spPr bwMode="auto">
          <a:xfrm>
            <a:off x="1990725" y="3260725"/>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b="1">
                <a:solidFill>
                  <a:schemeClr val="bg1"/>
                </a:solidFill>
                <a:latin typeface="微软雅黑" panose="020B0503020204020204" pitchFamily="34" charset="-122"/>
                <a:ea typeface="微软雅黑" panose="020B0503020204020204" pitchFamily="34" charset="-122"/>
              </a:rPr>
              <a:t>ADD YOUR TEXT</a:t>
            </a:r>
          </a:p>
        </p:txBody>
      </p:sp>
      <p:sp>
        <p:nvSpPr>
          <p:cNvPr id="17417" name="Text Box 9">
            <a:extLst>
              <a:ext uri="{FF2B5EF4-FFF2-40B4-BE49-F238E27FC236}">
                <a16:creationId xmlns:a16="http://schemas.microsoft.com/office/drawing/2014/main" id="{50461817-484F-43F4-A033-696E36FE4C9F}"/>
              </a:ext>
            </a:extLst>
          </p:cNvPr>
          <p:cNvSpPr txBox="1">
            <a:spLocks noChangeArrowheads="1"/>
          </p:cNvSpPr>
          <p:nvPr/>
        </p:nvSpPr>
        <p:spPr bwMode="auto">
          <a:xfrm>
            <a:off x="1990725" y="3619500"/>
            <a:ext cx="3551238" cy="76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p:txBody>
      </p:sp>
      <p:sp>
        <p:nvSpPr>
          <p:cNvPr id="17418" name="AutoShape 10">
            <a:extLst>
              <a:ext uri="{FF2B5EF4-FFF2-40B4-BE49-F238E27FC236}">
                <a16:creationId xmlns:a16="http://schemas.microsoft.com/office/drawing/2014/main" id="{6113FF22-4151-4115-86B8-8CC4BB31449C}"/>
              </a:ext>
            </a:extLst>
          </p:cNvPr>
          <p:cNvSpPr>
            <a:spLocks noChangeArrowheads="1"/>
          </p:cNvSpPr>
          <p:nvPr/>
        </p:nvSpPr>
        <p:spPr bwMode="auto">
          <a:xfrm>
            <a:off x="7019925" y="3260725"/>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b="1">
                <a:solidFill>
                  <a:schemeClr val="bg1"/>
                </a:solidFill>
                <a:latin typeface="微软雅黑" panose="020B0503020204020204" pitchFamily="34" charset="-122"/>
                <a:ea typeface="微软雅黑" panose="020B0503020204020204" pitchFamily="34" charset="-122"/>
              </a:rPr>
              <a:t>ADD YOUR TEXT</a:t>
            </a:r>
          </a:p>
        </p:txBody>
      </p:sp>
      <p:sp>
        <p:nvSpPr>
          <p:cNvPr id="17419" name="Text Box 11">
            <a:extLst>
              <a:ext uri="{FF2B5EF4-FFF2-40B4-BE49-F238E27FC236}">
                <a16:creationId xmlns:a16="http://schemas.microsoft.com/office/drawing/2014/main" id="{84D9442A-FC34-40B1-824C-110485C548BF}"/>
              </a:ext>
            </a:extLst>
          </p:cNvPr>
          <p:cNvSpPr txBox="1">
            <a:spLocks noChangeArrowheads="1"/>
          </p:cNvSpPr>
          <p:nvPr/>
        </p:nvSpPr>
        <p:spPr bwMode="auto">
          <a:xfrm>
            <a:off x="6946900" y="3619500"/>
            <a:ext cx="3551238" cy="76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p:txBody>
      </p:sp>
      <p:sp>
        <p:nvSpPr>
          <p:cNvPr id="17420" name="AutoShape 12">
            <a:extLst>
              <a:ext uri="{FF2B5EF4-FFF2-40B4-BE49-F238E27FC236}">
                <a16:creationId xmlns:a16="http://schemas.microsoft.com/office/drawing/2014/main" id="{B22F34BD-CB7D-4617-B023-2B414D4010AB}"/>
              </a:ext>
            </a:extLst>
          </p:cNvPr>
          <p:cNvSpPr>
            <a:spLocks noChangeArrowheads="1"/>
          </p:cNvSpPr>
          <p:nvPr/>
        </p:nvSpPr>
        <p:spPr bwMode="auto">
          <a:xfrm>
            <a:off x="1990725" y="4781550"/>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b="1">
                <a:solidFill>
                  <a:schemeClr val="bg1"/>
                </a:solidFill>
                <a:latin typeface="微软雅黑" panose="020B0503020204020204" pitchFamily="34" charset="-122"/>
                <a:ea typeface="微软雅黑" panose="020B0503020204020204" pitchFamily="34" charset="-122"/>
              </a:rPr>
              <a:t>ADD YOUR TEXT</a:t>
            </a:r>
          </a:p>
        </p:txBody>
      </p:sp>
      <p:sp>
        <p:nvSpPr>
          <p:cNvPr id="17421" name="Text Box 13">
            <a:extLst>
              <a:ext uri="{FF2B5EF4-FFF2-40B4-BE49-F238E27FC236}">
                <a16:creationId xmlns:a16="http://schemas.microsoft.com/office/drawing/2014/main" id="{952D22A4-1920-4E02-9F6A-1288BEF5F82C}"/>
              </a:ext>
            </a:extLst>
          </p:cNvPr>
          <p:cNvSpPr txBox="1">
            <a:spLocks noChangeArrowheads="1"/>
          </p:cNvSpPr>
          <p:nvPr/>
        </p:nvSpPr>
        <p:spPr bwMode="auto">
          <a:xfrm>
            <a:off x="1990725" y="5140325"/>
            <a:ext cx="3551238" cy="76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p:txBody>
      </p:sp>
      <p:sp>
        <p:nvSpPr>
          <p:cNvPr id="17422" name="AutoShape 14">
            <a:extLst>
              <a:ext uri="{FF2B5EF4-FFF2-40B4-BE49-F238E27FC236}">
                <a16:creationId xmlns:a16="http://schemas.microsoft.com/office/drawing/2014/main" id="{7C0BBB47-A303-4B8D-A2F4-F254F38F3B3F}"/>
              </a:ext>
            </a:extLst>
          </p:cNvPr>
          <p:cNvSpPr>
            <a:spLocks noChangeArrowheads="1"/>
          </p:cNvSpPr>
          <p:nvPr/>
        </p:nvSpPr>
        <p:spPr bwMode="auto">
          <a:xfrm>
            <a:off x="7019925" y="4781550"/>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b="1">
                <a:solidFill>
                  <a:schemeClr val="bg1"/>
                </a:solidFill>
                <a:latin typeface="微软雅黑" panose="020B0503020204020204" pitchFamily="34" charset="-122"/>
                <a:ea typeface="微软雅黑" panose="020B0503020204020204" pitchFamily="34" charset="-122"/>
              </a:rPr>
              <a:t>ADD YOUR TEXT</a:t>
            </a:r>
          </a:p>
        </p:txBody>
      </p:sp>
      <p:sp>
        <p:nvSpPr>
          <p:cNvPr id="17423" name="Text Box 15">
            <a:extLst>
              <a:ext uri="{FF2B5EF4-FFF2-40B4-BE49-F238E27FC236}">
                <a16:creationId xmlns:a16="http://schemas.microsoft.com/office/drawing/2014/main" id="{97A0B023-5E01-4190-8A65-A1514F69F907}"/>
              </a:ext>
            </a:extLst>
          </p:cNvPr>
          <p:cNvSpPr txBox="1">
            <a:spLocks noChangeArrowheads="1"/>
          </p:cNvSpPr>
          <p:nvPr/>
        </p:nvSpPr>
        <p:spPr bwMode="auto">
          <a:xfrm>
            <a:off x="7019925" y="5140325"/>
            <a:ext cx="3552825" cy="76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p:txBody>
      </p:sp>
      <p:sp>
        <p:nvSpPr>
          <p:cNvPr id="17424" name="Line 16">
            <a:extLst>
              <a:ext uri="{FF2B5EF4-FFF2-40B4-BE49-F238E27FC236}">
                <a16:creationId xmlns:a16="http://schemas.microsoft.com/office/drawing/2014/main" id="{68D43FC8-6F2E-4715-BC06-4C94B3CBAA48}"/>
              </a:ext>
            </a:extLst>
          </p:cNvPr>
          <p:cNvSpPr>
            <a:spLocks noChangeShapeType="1"/>
          </p:cNvSpPr>
          <p:nvPr/>
        </p:nvSpPr>
        <p:spPr bwMode="auto">
          <a:xfrm>
            <a:off x="6162675" y="2143125"/>
            <a:ext cx="14288" cy="3502025"/>
          </a:xfrm>
          <a:prstGeom prst="line">
            <a:avLst/>
          </a:prstGeom>
          <a:noFill/>
          <a:ln w="952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AutoShape 2">
            <a:extLst>
              <a:ext uri="{FF2B5EF4-FFF2-40B4-BE49-F238E27FC236}">
                <a16:creationId xmlns:a16="http://schemas.microsoft.com/office/drawing/2014/main" id="{824317C1-899C-46F1-AD13-43E1A694B319}"/>
              </a:ext>
            </a:extLst>
          </p:cNvPr>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35" name="AutoShape 3">
            <a:extLst>
              <a:ext uri="{FF2B5EF4-FFF2-40B4-BE49-F238E27FC236}">
                <a16:creationId xmlns:a16="http://schemas.microsoft.com/office/drawing/2014/main" id="{695CCD61-0F84-48F8-8BCC-9A9805BEA690}"/>
              </a:ext>
            </a:extLst>
          </p:cNvPr>
          <p:cNvSpPr>
            <a:spLocks noChangeArrowheads="1"/>
          </p:cNvSpPr>
          <p:nvPr/>
        </p:nvSpPr>
        <p:spPr bwMode="auto">
          <a:xfrm>
            <a:off x="-4763" y="2335213"/>
            <a:ext cx="6832601"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36" name="AutoShape 4">
            <a:extLst>
              <a:ext uri="{FF2B5EF4-FFF2-40B4-BE49-F238E27FC236}">
                <a16:creationId xmlns:a16="http://schemas.microsoft.com/office/drawing/2014/main" id="{AF5E2F0E-5C0D-4ECD-BDA5-4B74C368803F}"/>
              </a:ext>
            </a:extLst>
          </p:cNvPr>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37" name="棒 29">
            <a:extLst>
              <a:ext uri="{FF2B5EF4-FFF2-40B4-BE49-F238E27FC236}">
                <a16:creationId xmlns:a16="http://schemas.microsoft.com/office/drawing/2014/main" id="{B444BBF8-D95E-406C-B45C-98B216489935}"/>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18438" name="棒 29">
            <a:extLst>
              <a:ext uri="{FF2B5EF4-FFF2-40B4-BE49-F238E27FC236}">
                <a16:creationId xmlns:a16="http://schemas.microsoft.com/office/drawing/2014/main" id="{FA4C6648-909C-4A37-B620-8B4DCDCCF108}"/>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grpSp>
        <p:nvGrpSpPr>
          <p:cNvPr id="18439" name="Group 7">
            <a:extLst>
              <a:ext uri="{FF2B5EF4-FFF2-40B4-BE49-F238E27FC236}">
                <a16:creationId xmlns:a16="http://schemas.microsoft.com/office/drawing/2014/main" id="{F79C8DE6-C0AD-4097-81D4-F0EB7C18D011}"/>
              </a:ext>
            </a:extLst>
          </p:cNvPr>
          <p:cNvGrpSpPr>
            <a:grpSpLocks/>
          </p:cNvGrpSpPr>
          <p:nvPr/>
        </p:nvGrpSpPr>
        <p:grpSpPr bwMode="auto">
          <a:xfrm>
            <a:off x="6369050" y="2389188"/>
            <a:ext cx="4479925" cy="2568575"/>
            <a:chOff x="0" y="0"/>
            <a:chExt cx="6987" cy="4006"/>
          </a:xfrm>
        </p:grpSpPr>
        <p:sp>
          <p:nvSpPr>
            <p:cNvPr id="20488" name="Oval 8">
              <a:extLst>
                <a:ext uri="{FF2B5EF4-FFF2-40B4-BE49-F238E27FC236}">
                  <a16:creationId xmlns:a16="http://schemas.microsoft.com/office/drawing/2014/main" id="{59AAF8D2-8240-4A0D-AD71-F850839D5387}"/>
                </a:ext>
              </a:extLst>
            </p:cNvPr>
            <p:cNvSpPr>
              <a:spLocks noChangeArrowheads="1"/>
            </p:cNvSpPr>
            <p:nvPr/>
          </p:nvSpPr>
          <p:spPr bwMode="auto">
            <a:xfrm>
              <a:off x="0" y="0"/>
              <a:ext cx="1788" cy="1782"/>
            </a:xfrm>
            <a:prstGeom prst="ellipse">
              <a:avLst/>
            </a:prstGeom>
            <a:blipFill dpi="0" rotWithShape="0">
              <a:blip r:embed="rId3"/>
              <a:srcRect/>
              <a:stretch>
                <a:fillRect r="-77181"/>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0489" name="Oval 9">
              <a:extLst>
                <a:ext uri="{FF2B5EF4-FFF2-40B4-BE49-F238E27FC236}">
                  <a16:creationId xmlns:a16="http://schemas.microsoft.com/office/drawing/2014/main" id="{F8AC0C97-98ED-4231-AA5D-14F24F86FF92}"/>
                </a:ext>
              </a:extLst>
            </p:cNvPr>
            <p:cNvSpPr>
              <a:spLocks noChangeArrowheads="1"/>
            </p:cNvSpPr>
            <p:nvPr/>
          </p:nvSpPr>
          <p:spPr bwMode="auto">
            <a:xfrm>
              <a:off x="2600" y="0"/>
              <a:ext cx="1785" cy="1782"/>
            </a:xfrm>
            <a:prstGeom prst="ellipse">
              <a:avLst/>
            </a:prstGeom>
            <a:blipFill dpi="0" rotWithShape="0">
              <a:blip r:embed="rId3"/>
              <a:srcRect/>
              <a:stretch>
                <a:fillRect r="-77479"/>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0490" name="Oval 10">
              <a:extLst>
                <a:ext uri="{FF2B5EF4-FFF2-40B4-BE49-F238E27FC236}">
                  <a16:creationId xmlns:a16="http://schemas.microsoft.com/office/drawing/2014/main" id="{6B7AC07B-3FF5-43BF-966F-E403F16C0EC3}"/>
                </a:ext>
              </a:extLst>
            </p:cNvPr>
            <p:cNvSpPr>
              <a:spLocks noChangeArrowheads="1"/>
            </p:cNvSpPr>
            <p:nvPr/>
          </p:nvSpPr>
          <p:spPr bwMode="auto">
            <a:xfrm>
              <a:off x="5203" y="0"/>
              <a:ext cx="1785" cy="1782"/>
            </a:xfrm>
            <a:prstGeom prst="ellipse">
              <a:avLst/>
            </a:prstGeom>
            <a:blipFill dpi="0" rotWithShape="0">
              <a:blip r:embed="rId3"/>
              <a:srcRect/>
              <a:stretch>
                <a:fillRect r="-77479"/>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0491" name="Oval 11">
              <a:extLst>
                <a:ext uri="{FF2B5EF4-FFF2-40B4-BE49-F238E27FC236}">
                  <a16:creationId xmlns:a16="http://schemas.microsoft.com/office/drawing/2014/main" id="{4F79F280-6F12-479E-B13D-48F47AD1870B}"/>
                </a:ext>
              </a:extLst>
            </p:cNvPr>
            <p:cNvSpPr>
              <a:spLocks noChangeArrowheads="1"/>
            </p:cNvSpPr>
            <p:nvPr/>
          </p:nvSpPr>
          <p:spPr bwMode="auto">
            <a:xfrm>
              <a:off x="0" y="2222"/>
              <a:ext cx="1788" cy="1785"/>
            </a:xfrm>
            <a:prstGeom prst="ellipse">
              <a:avLst/>
            </a:prstGeom>
            <a:blipFill dpi="0" rotWithShape="0">
              <a:blip r:embed="rId3"/>
              <a:srcRect/>
              <a:stretch>
                <a:fillRect r="-77479"/>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0492" name="Oval 12">
              <a:extLst>
                <a:ext uri="{FF2B5EF4-FFF2-40B4-BE49-F238E27FC236}">
                  <a16:creationId xmlns:a16="http://schemas.microsoft.com/office/drawing/2014/main" id="{FE02E0AD-62A0-4E70-846C-F91A2E6B9633}"/>
                </a:ext>
              </a:extLst>
            </p:cNvPr>
            <p:cNvSpPr>
              <a:spLocks noChangeArrowheads="1"/>
            </p:cNvSpPr>
            <p:nvPr/>
          </p:nvSpPr>
          <p:spPr bwMode="auto">
            <a:xfrm>
              <a:off x="2600" y="2222"/>
              <a:ext cx="1785" cy="1785"/>
            </a:xfrm>
            <a:prstGeom prst="ellipse">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0493" name="Oval 13">
              <a:extLst>
                <a:ext uri="{FF2B5EF4-FFF2-40B4-BE49-F238E27FC236}">
                  <a16:creationId xmlns:a16="http://schemas.microsoft.com/office/drawing/2014/main" id="{D6E1CD3B-B444-4D85-A646-D76BA41FD9CC}"/>
                </a:ext>
              </a:extLst>
            </p:cNvPr>
            <p:cNvSpPr>
              <a:spLocks noChangeArrowheads="1"/>
            </p:cNvSpPr>
            <p:nvPr/>
          </p:nvSpPr>
          <p:spPr bwMode="auto">
            <a:xfrm>
              <a:off x="5203" y="2222"/>
              <a:ext cx="1785" cy="1785"/>
            </a:xfrm>
            <a:prstGeom prst="ellipse">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grpSp>
      <p:sp>
        <p:nvSpPr>
          <p:cNvPr id="18440" name="Text Box 14">
            <a:extLst>
              <a:ext uri="{FF2B5EF4-FFF2-40B4-BE49-F238E27FC236}">
                <a16:creationId xmlns:a16="http://schemas.microsoft.com/office/drawing/2014/main" id="{98036745-9FCA-4A7C-AA00-490B3F1B153D}"/>
              </a:ext>
            </a:extLst>
          </p:cNvPr>
          <p:cNvSpPr txBox="1">
            <a:spLocks noChangeArrowheads="1"/>
          </p:cNvSpPr>
          <p:nvPr/>
        </p:nvSpPr>
        <p:spPr bwMode="auto">
          <a:xfrm>
            <a:off x="1673225" y="2066925"/>
            <a:ext cx="3922713" cy="39782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p:txBody>
      </p:sp>
      <p:sp>
        <p:nvSpPr>
          <p:cNvPr id="18441" name="Text Box 15">
            <a:extLst>
              <a:ext uri="{FF2B5EF4-FFF2-40B4-BE49-F238E27FC236}">
                <a16:creationId xmlns:a16="http://schemas.microsoft.com/office/drawing/2014/main" id="{4A3C9A92-306C-4068-9940-2D07D3D68E4D}"/>
              </a:ext>
            </a:extLst>
          </p:cNvPr>
          <p:cNvSpPr txBox="1">
            <a:spLocks noChangeArrowheads="1"/>
          </p:cNvSpPr>
          <p:nvPr/>
        </p:nvSpPr>
        <p:spPr bwMode="auto">
          <a:xfrm>
            <a:off x="6369050" y="5495925"/>
            <a:ext cx="4479925" cy="5492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a:t>
            </a:r>
            <a:endParaRPr lang="zh-CN" altLang="zh-CN" sz="1000">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棒 29">
            <a:extLst>
              <a:ext uri="{FF2B5EF4-FFF2-40B4-BE49-F238E27FC236}">
                <a16:creationId xmlns:a16="http://schemas.microsoft.com/office/drawing/2014/main" id="{0A256479-87E1-4FD4-972C-B9D60168E963}"/>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19459" name="棒 29">
            <a:extLst>
              <a:ext uri="{FF2B5EF4-FFF2-40B4-BE49-F238E27FC236}">
                <a16:creationId xmlns:a16="http://schemas.microsoft.com/office/drawing/2014/main" id="{F754E9E0-5BF7-49AE-A321-3907E8C56E23}"/>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19460" name="矩形 4">
            <a:extLst>
              <a:ext uri="{FF2B5EF4-FFF2-40B4-BE49-F238E27FC236}">
                <a16:creationId xmlns:a16="http://schemas.microsoft.com/office/drawing/2014/main" id="{F9613BEE-4F76-47F7-A95A-D791644E036C}"/>
              </a:ext>
            </a:extLst>
          </p:cNvPr>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3600" b="1">
                <a:solidFill>
                  <a:schemeClr val="bg1"/>
                </a:solidFill>
                <a:latin typeface="微软雅黑" panose="020B0503020204020204" pitchFamily="34" charset="-122"/>
                <a:ea typeface="微软雅黑" panose="020B0503020204020204" pitchFamily="34" charset="-122"/>
              </a:rPr>
              <a:t>ADD YOUR TITLE</a:t>
            </a:r>
          </a:p>
        </p:txBody>
      </p:sp>
      <p:sp>
        <p:nvSpPr>
          <p:cNvPr id="19461" name="矩形 5">
            <a:extLst>
              <a:ext uri="{FF2B5EF4-FFF2-40B4-BE49-F238E27FC236}">
                <a16:creationId xmlns:a16="http://schemas.microsoft.com/office/drawing/2014/main" id="{06519250-DD50-4830-8BAD-F8D4D4ED7073}"/>
              </a:ext>
            </a:extLst>
          </p:cNvPr>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9462" name="文本占位符 9">
            <a:extLst>
              <a:ext uri="{FF2B5EF4-FFF2-40B4-BE49-F238E27FC236}">
                <a16:creationId xmlns:a16="http://schemas.microsoft.com/office/drawing/2014/main" id="{6EEDADB4-C942-4140-BBFB-DA3BA50D82F0}"/>
              </a:ext>
            </a:extLst>
          </p:cNvPr>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Clr>
                <a:srgbClr val="963B22"/>
              </a:buClr>
              <a:buSzPct val="60000"/>
              <a:buFont typeface="Wingdings" panose="05000000000000000000" pitchFamily="2" charset="2"/>
              <a:buNone/>
            </a:pPr>
            <a:r>
              <a:rPr lang="zh-CN" altLang="en-US" sz="6000" b="1">
                <a:latin typeface="微软雅黑" panose="020B0503020204020204" pitchFamily="34" charset="-122"/>
                <a:ea typeface="微软雅黑" panose="020B0503020204020204" pitchFamily="34" charset="-122"/>
              </a:rPr>
              <a:t>4</a:t>
            </a:r>
          </a:p>
        </p:txBody>
      </p:sp>
      <p:sp>
        <p:nvSpPr>
          <p:cNvPr id="19463" name="Rectangle 7">
            <a:extLst>
              <a:ext uri="{FF2B5EF4-FFF2-40B4-BE49-F238E27FC236}">
                <a16:creationId xmlns:a16="http://schemas.microsoft.com/office/drawing/2014/main" id="{BBFCCD30-694B-4702-9F6A-1C2688C755B8}"/>
              </a:ext>
            </a:extLst>
          </p:cNvPr>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600" b="1">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棒 29">
            <a:extLst>
              <a:ext uri="{FF2B5EF4-FFF2-40B4-BE49-F238E27FC236}">
                <a16:creationId xmlns:a16="http://schemas.microsoft.com/office/drawing/2014/main" id="{E3D42B9A-D082-42C8-A1D9-CF46235512D9}"/>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20483" name="棒 29">
            <a:extLst>
              <a:ext uri="{FF2B5EF4-FFF2-40B4-BE49-F238E27FC236}">
                <a16:creationId xmlns:a16="http://schemas.microsoft.com/office/drawing/2014/main" id="{210A2C8B-99AA-4A85-BB2B-0E8E4945E2FA}"/>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20484" name="AutoShape 4">
            <a:extLst>
              <a:ext uri="{FF2B5EF4-FFF2-40B4-BE49-F238E27FC236}">
                <a16:creationId xmlns:a16="http://schemas.microsoft.com/office/drawing/2014/main" id="{8DD5D2E1-C55F-4116-9D5A-911E417D1EC2}"/>
              </a:ext>
            </a:extLst>
          </p:cNvPr>
          <p:cNvSpPr>
            <a:spLocks noChangeArrowheads="1"/>
          </p:cNvSpPr>
          <p:nvPr/>
        </p:nvSpPr>
        <p:spPr bwMode="auto">
          <a:xfrm>
            <a:off x="2038350" y="1295400"/>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b="1">
                <a:solidFill>
                  <a:schemeClr val="bg1"/>
                </a:solidFill>
                <a:latin typeface="微软雅黑" panose="020B0503020204020204" pitchFamily="34" charset="-122"/>
                <a:ea typeface="微软雅黑" panose="020B0503020204020204" pitchFamily="34" charset="-122"/>
              </a:rPr>
              <a:t>ADD YOUR TEXT</a:t>
            </a:r>
          </a:p>
        </p:txBody>
      </p:sp>
      <p:sp>
        <p:nvSpPr>
          <p:cNvPr id="20485" name="圆环 745">
            <a:extLst>
              <a:ext uri="{FF2B5EF4-FFF2-40B4-BE49-F238E27FC236}">
                <a16:creationId xmlns:a16="http://schemas.microsoft.com/office/drawing/2014/main" id="{134DB416-BBA3-4DD7-8729-320609733867}"/>
              </a:ext>
            </a:extLst>
          </p:cNvPr>
          <p:cNvSpPr>
            <a:spLocks/>
          </p:cNvSpPr>
          <p:nvPr/>
        </p:nvSpPr>
        <p:spPr bwMode="auto">
          <a:xfrm>
            <a:off x="1781175" y="2405063"/>
            <a:ext cx="266700" cy="265112"/>
          </a:xfrm>
          <a:custGeom>
            <a:avLst/>
            <a:gdLst>
              <a:gd name="T0" fmla="*/ 0 w 1905000"/>
              <a:gd name="T1" fmla="*/ 18447 h 1905000"/>
              <a:gd name="T2" fmla="*/ 18669 w 1905000"/>
              <a:gd name="T3" fmla="*/ 0 h 1905000"/>
              <a:gd name="T4" fmla="*/ 37338 w 1905000"/>
              <a:gd name="T5" fmla="*/ 18447 h 1905000"/>
              <a:gd name="T6" fmla="*/ 18669 w 1905000"/>
              <a:gd name="T7" fmla="*/ 36895 h 1905000"/>
              <a:gd name="T8" fmla="*/ 0 w 1905000"/>
              <a:gd name="T9" fmla="*/ 18447 h 1905000"/>
              <a:gd name="T10" fmla="*/ 9335 w 1905000"/>
              <a:gd name="T11" fmla="*/ 18447 h 1905000"/>
              <a:gd name="T12" fmla="*/ 18669 w 1905000"/>
              <a:gd name="T13" fmla="*/ 27671 h 1905000"/>
              <a:gd name="T14" fmla="*/ 28004 w 1905000"/>
              <a:gd name="T15" fmla="*/ 18447 h 1905000"/>
              <a:gd name="T16" fmla="*/ 18669 w 1905000"/>
              <a:gd name="T17" fmla="*/ 9224 h 1905000"/>
              <a:gd name="T18" fmla="*/ 9335 w 1905000"/>
              <a:gd name="T19" fmla="*/ 18447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486" name="AutoShape 6">
            <a:extLst>
              <a:ext uri="{FF2B5EF4-FFF2-40B4-BE49-F238E27FC236}">
                <a16:creationId xmlns:a16="http://schemas.microsoft.com/office/drawing/2014/main" id="{FE7EDC6B-A4BE-4022-A142-47D6F454C6B6}"/>
              </a:ext>
            </a:extLst>
          </p:cNvPr>
          <p:cNvSpPr>
            <a:spLocks noChangeArrowheads="1"/>
          </p:cNvSpPr>
          <p:nvPr/>
        </p:nvSpPr>
        <p:spPr bwMode="auto">
          <a:xfrm>
            <a:off x="2203450" y="2392363"/>
            <a:ext cx="8247063" cy="29368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0487" name="圆环 745">
            <a:extLst>
              <a:ext uri="{FF2B5EF4-FFF2-40B4-BE49-F238E27FC236}">
                <a16:creationId xmlns:a16="http://schemas.microsoft.com/office/drawing/2014/main" id="{B3AA3DEB-0AE0-4C72-98D1-36A12075EC12}"/>
              </a:ext>
            </a:extLst>
          </p:cNvPr>
          <p:cNvSpPr>
            <a:spLocks/>
          </p:cNvSpPr>
          <p:nvPr/>
        </p:nvSpPr>
        <p:spPr bwMode="auto">
          <a:xfrm>
            <a:off x="1781175" y="2836863"/>
            <a:ext cx="266700" cy="265112"/>
          </a:xfrm>
          <a:custGeom>
            <a:avLst/>
            <a:gdLst>
              <a:gd name="T0" fmla="*/ 0 w 1905000"/>
              <a:gd name="T1" fmla="*/ 18447 h 1905000"/>
              <a:gd name="T2" fmla="*/ 18669 w 1905000"/>
              <a:gd name="T3" fmla="*/ 0 h 1905000"/>
              <a:gd name="T4" fmla="*/ 37338 w 1905000"/>
              <a:gd name="T5" fmla="*/ 18447 h 1905000"/>
              <a:gd name="T6" fmla="*/ 18669 w 1905000"/>
              <a:gd name="T7" fmla="*/ 36895 h 1905000"/>
              <a:gd name="T8" fmla="*/ 0 w 1905000"/>
              <a:gd name="T9" fmla="*/ 18447 h 1905000"/>
              <a:gd name="T10" fmla="*/ 9335 w 1905000"/>
              <a:gd name="T11" fmla="*/ 18447 h 1905000"/>
              <a:gd name="T12" fmla="*/ 18669 w 1905000"/>
              <a:gd name="T13" fmla="*/ 27671 h 1905000"/>
              <a:gd name="T14" fmla="*/ 28004 w 1905000"/>
              <a:gd name="T15" fmla="*/ 18447 h 1905000"/>
              <a:gd name="T16" fmla="*/ 18669 w 1905000"/>
              <a:gd name="T17" fmla="*/ 9224 h 1905000"/>
              <a:gd name="T18" fmla="*/ 9335 w 1905000"/>
              <a:gd name="T19" fmla="*/ 18447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488" name="AutoShape 8">
            <a:extLst>
              <a:ext uri="{FF2B5EF4-FFF2-40B4-BE49-F238E27FC236}">
                <a16:creationId xmlns:a16="http://schemas.microsoft.com/office/drawing/2014/main" id="{115CBE0A-893F-406D-8DAB-8B59D2E187C5}"/>
              </a:ext>
            </a:extLst>
          </p:cNvPr>
          <p:cNvSpPr>
            <a:spLocks noChangeArrowheads="1"/>
          </p:cNvSpPr>
          <p:nvPr/>
        </p:nvSpPr>
        <p:spPr bwMode="auto">
          <a:xfrm>
            <a:off x="2203450" y="2824163"/>
            <a:ext cx="8247063" cy="293687"/>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0489" name="圆环 745">
            <a:extLst>
              <a:ext uri="{FF2B5EF4-FFF2-40B4-BE49-F238E27FC236}">
                <a16:creationId xmlns:a16="http://schemas.microsoft.com/office/drawing/2014/main" id="{82EBFE3B-B44D-4D1F-8936-15E3FCE4DB50}"/>
              </a:ext>
            </a:extLst>
          </p:cNvPr>
          <p:cNvSpPr>
            <a:spLocks/>
          </p:cNvSpPr>
          <p:nvPr/>
        </p:nvSpPr>
        <p:spPr bwMode="auto">
          <a:xfrm>
            <a:off x="1781175" y="3268663"/>
            <a:ext cx="266700" cy="265112"/>
          </a:xfrm>
          <a:custGeom>
            <a:avLst/>
            <a:gdLst>
              <a:gd name="T0" fmla="*/ 0 w 1905000"/>
              <a:gd name="T1" fmla="*/ 18447 h 1905000"/>
              <a:gd name="T2" fmla="*/ 18669 w 1905000"/>
              <a:gd name="T3" fmla="*/ 0 h 1905000"/>
              <a:gd name="T4" fmla="*/ 37338 w 1905000"/>
              <a:gd name="T5" fmla="*/ 18447 h 1905000"/>
              <a:gd name="T6" fmla="*/ 18669 w 1905000"/>
              <a:gd name="T7" fmla="*/ 36895 h 1905000"/>
              <a:gd name="T8" fmla="*/ 0 w 1905000"/>
              <a:gd name="T9" fmla="*/ 18447 h 1905000"/>
              <a:gd name="T10" fmla="*/ 9335 w 1905000"/>
              <a:gd name="T11" fmla="*/ 18447 h 1905000"/>
              <a:gd name="T12" fmla="*/ 18669 w 1905000"/>
              <a:gd name="T13" fmla="*/ 27671 h 1905000"/>
              <a:gd name="T14" fmla="*/ 28004 w 1905000"/>
              <a:gd name="T15" fmla="*/ 18447 h 1905000"/>
              <a:gd name="T16" fmla="*/ 18669 w 1905000"/>
              <a:gd name="T17" fmla="*/ 9224 h 1905000"/>
              <a:gd name="T18" fmla="*/ 9335 w 1905000"/>
              <a:gd name="T19" fmla="*/ 18447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490" name="AutoShape 10">
            <a:extLst>
              <a:ext uri="{FF2B5EF4-FFF2-40B4-BE49-F238E27FC236}">
                <a16:creationId xmlns:a16="http://schemas.microsoft.com/office/drawing/2014/main" id="{ECD80BAC-9021-4752-9A8E-F1F8F13CA1F0}"/>
              </a:ext>
            </a:extLst>
          </p:cNvPr>
          <p:cNvSpPr>
            <a:spLocks noChangeArrowheads="1"/>
          </p:cNvSpPr>
          <p:nvPr/>
        </p:nvSpPr>
        <p:spPr bwMode="auto">
          <a:xfrm>
            <a:off x="2203450" y="3255963"/>
            <a:ext cx="8247063" cy="293687"/>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a:latin typeface="微软雅黑" panose="020B0503020204020204" pitchFamily="34" charset="-122"/>
                <a:ea typeface="微软雅黑" panose="020B0503020204020204" pitchFamily="34" charset="-122"/>
              </a:rPr>
              <a:t>Here you can enter the relevant text you,for to the participants to explain your product or service.</a:t>
            </a:r>
            <a:endParaRPr lang="zh-CN" altLang="zh-CN"/>
          </a:p>
        </p:txBody>
      </p:sp>
      <p:sp>
        <p:nvSpPr>
          <p:cNvPr id="20491" name="圆环 745">
            <a:extLst>
              <a:ext uri="{FF2B5EF4-FFF2-40B4-BE49-F238E27FC236}">
                <a16:creationId xmlns:a16="http://schemas.microsoft.com/office/drawing/2014/main" id="{0206DB39-FAB0-422C-B3B8-8CA195D6BF8B}"/>
              </a:ext>
            </a:extLst>
          </p:cNvPr>
          <p:cNvSpPr>
            <a:spLocks/>
          </p:cNvSpPr>
          <p:nvPr/>
        </p:nvSpPr>
        <p:spPr bwMode="auto">
          <a:xfrm>
            <a:off x="1781175" y="3700463"/>
            <a:ext cx="266700" cy="265112"/>
          </a:xfrm>
          <a:custGeom>
            <a:avLst/>
            <a:gdLst>
              <a:gd name="T0" fmla="*/ 0 w 1905000"/>
              <a:gd name="T1" fmla="*/ 18447 h 1905000"/>
              <a:gd name="T2" fmla="*/ 18669 w 1905000"/>
              <a:gd name="T3" fmla="*/ 0 h 1905000"/>
              <a:gd name="T4" fmla="*/ 37338 w 1905000"/>
              <a:gd name="T5" fmla="*/ 18447 h 1905000"/>
              <a:gd name="T6" fmla="*/ 18669 w 1905000"/>
              <a:gd name="T7" fmla="*/ 36895 h 1905000"/>
              <a:gd name="T8" fmla="*/ 0 w 1905000"/>
              <a:gd name="T9" fmla="*/ 18447 h 1905000"/>
              <a:gd name="T10" fmla="*/ 9335 w 1905000"/>
              <a:gd name="T11" fmla="*/ 18447 h 1905000"/>
              <a:gd name="T12" fmla="*/ 18669 w 1905000"/>
              <a:gd name="T13" fmla="*/ 27671 h 1905000"/>
              <a:gd name="T14" fmla="*/ 28004 w 1905000"/>
              <a:gd name="T15" fmla="*/ 18447 h 1905000"/>
              <a:gd name="T16" fmla="*/ 18669 w 1905000"/>
              <a:gd name="T17" fmla="*/ 9224 h 1905000"/>
              <a:gd name="T18" fmla="*/ 9335 w 1905000"/>
              <a:gd name="T19" fmla="*/ 18447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492" name="AutoShape 12">
            <a:extLst>
              <a:ext uri="{FF2B5EF4-FFF2-40B4-BE49-F238E27FC236}">
                <a16:creationId xmlns:a16="http://schemas.microsoft.com/office/drawing/2014/main" id="{BEFF33AE-83B6-4430-A204-8B5BDF16A1C1}"/>
              </a:ext>
            </a:extLst>
          </p:cNvPr>
          <p:cNvSpPr>
            <a:spLocks noChangeArrowheads="1"/>
          </p:cNvSpPr>
          <p:nvPr/>
        </p:nvSpPr>
        <p:spPr bwMode="auto">
          <a:xfrm>
            <a:off x="2203450" y="3687763"/>
            <a:ext cx="8247063" cy="293687"/>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0493" name="圆环 745">
            <a:extLst>
              <a:ext uri="{FF2B5EF4-FFF2-40B4-BE49-F238E27FC236}">
                <a16:creationId xmlns:a16="http://schemas.microsoft.com/office/drawing/2014/main" id="{EBE3F8EB-6C57-4972-88CC-49A286BCBE42}"/>
              </a:ext>
            </a:extLst>
          </p:cNvPr>
          <p:cNvSpPr>
            <a:spLocks/>
          </p:cNvSpPr>
          <p:nvPr/>
        </p:nvSpPr>
        <p:spPr bwMode="auto">
          <a:xfrm>
            <a:off x="1781175" y="4132263"/>
            <a:ext cx="266700" cy="265112"/>
          </a:xfrm>
          <a:custGeom>
            <a:avLst/>
            <a:gdLst>
              <a:gd name="T0" fmla="*/ 0 w 1905000"/>
              <a:gd name="T1" fmla="*/ 18447 h 1905000"/>
              <a:gd name="T2" fmla="*/ 18669 w 1905000"/>
              <a:gd name="T3" fmla="*/ 0 h 1905000"/>
              <a:gd name="T4" fmla="*/ 37338 w 1905000"/>
              <a:gd name="T5" fmla="*/ 18447 h 1905000"/>
              <a:gd name="T6" fmla="*/ 18669 w 1905000"/>
              <a:gd name="T7" fmla="*/ 36895 h 1905000"/>
              <a:gd name="T8" fmla="*/ 0 w 1905000"/>
              <a:gd name="T9" fmla="*/ 18447 h 1905000"/>
              <a:gd name="T10" fmla="*/ 9335 w 1905000"/>
              <a:gd name="T11" fmla="*/ 18447 h 1905000"/>
              <a:gd name="T12" fmla="*/ 18669 w 1905000"/>
              <a:gd name="T13" fmla="*/ 27671 h 1905000"/>
              <a:gd name="T14" fmla="*/ 28004 w 1905000"/>
              <a:gd name="T15" fmla="*/ 18447 h 1905000"/>
              <a:gd name="T16" fmla="*/ 18669 w 1905000"/>
              <a:gd name="T17" fmla="*/ 9224 h 1905000"/>
              <a:gd name="T18" fmla="*/ 9335 w 1905000"/>
              <a:gd name="T19" fmla="*/ 18447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494" name="AutoShape 14">
            <a:extLst>
              <a:ext uri="{FF2B5EF4-FFF2-40B4-BE49-F238E27FC236}">
                <a16:creationId xmlns:a16="http://schemas.microsoft.com/office/drawing/2014/main" id="{C44D41A2-78D2-41ED-980F-0C38A53E744F}"/>
              </a:ext>
            </a:extLst>
          </p:cNvPr>
          <p:cNvSpPr>
            <a:spLocks noChangeArrowheads="1"/>
          </p:cNvSpPr>
          <p:nvPr/>
        </p:nvSpPr>
        <p:spPr bwMode="auto">
          <a:xfrm>
            <a:off x="2203450" y="4119563"/>
            <a:ext cx="8247063" cy="293687"/>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a:latin typeface="微软雅黑" panose="020B0503020204020204" pitchFamily="34" charset="-122"/>
                <a:ea typeface="微软雅黑" panose="020B0503020204020204" pitchFamily="34" charset="-122"/>
              </a:rPr>
              <a:t>Here you can enter the relevant text you,for to the participants to explain your product or service.</a:t>
            </a:r>
            <a:endParaRPr lang="zh-CN" altLang="zh-CN"/>
          </a:p>
        </p:txBody>
      </p:sp>
      <p:sp>
        <p:nvSpPr>
          <p:cNvPr id="20495" name="圆环 745">
            <a:extLst>
              <a:ext uri="{FF2B5EF4-FFF2-40B4-BE49-F238E27FC236}">
                <a16:creationId xmlns:a16="http://schemas.microsoft.com/office/drawing/2014/main" id="{FDD37C9D-3453-4921-8834-E4F8A0FE2EDA}"/>
              </a:ext>
            </a:extLst>
          </p:cNvPr>
          <p:cNvSpPr>
            <a:spLocks/>
          </p:cNvSpPr>
          <p:nvPr/>
        </p:nvSpPr>
        <p:spPr bwMode="auto">
          <a:xfrm>
            <a:off x="1781175" y="4564063"/>
            <a:ext cx="266700" cy="265112"/>
          </a:xfrm>
          <a:custGeom>
            <a:avLst/>
            <a:gdLst>
              <a:gd name="T0" fmla="*/ 0 w 1905000"/>
              <a:gd name="T1" fmla="*/ 18447 h 1905000"/>
              <a:gd name="T2" fmla="*/ 18669 w 1905000"/>
              <a:gd name="T3" fmla="*/ 0 h 1905000"/>
              <a:gd name="T4" fmla="*/ 37338 w 1905000"/>
              <a:gd name="T5" fmla="*/ 18447 h 1905000"/>
              <a:gd name="T6" fmla="*/ 18669 w 1905000"/>
              <a:gd name="T7" fmla="*/ 36895 h 1905000"/>
              <a:gd name="T8" fmla="*/ 0 w 1905000"/>
              <a:gd name="T9" fmla="*/ 18447 h 1905000"/>
              <a:gd name="T10" fmla="*/ 9335 w 1905000"/>
              <a:gd name="T11" fmla="*/ 18447 h 1905000"/>
              <a:gd name="T12" fmla="*/ 18669 w 1905000"/>
              <a:gd name="T13" fmla="*/ 27671 h 1905000"/>
              <a:gd name="T14" fmla="*/ 28004 w 1905000"/>
              <a:gd name="T15" fmla="*/ 18447 h 1905000"/>
              <a:gd name="T16" fmla="*/ 18669 w 1905000"/>
              <a:gd name="T17" fmla="*/ 9224 h 1905000"/>
              <a:gd name="T18" fmla="*/ 9335 w 1905000"/>
              <a:gd name="T19" fmla="*/ 18447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496" name="AutoShape 16">
            <a:extLst>
              <a:ext uri="{FF2B5EF4-FFF2-40B4-BE49-F238E27FC236}">
                <a16:creationId xmlns:a16="http://schemas.microsoft.com/office/drawing/2014/main" id="{1BFC3D83-8D3F-40E6-8A9B-1CE81B12B2A9}"/>
              </a:ext>
            </a:extLst>
          </p:cNvPr>
          <p:cNvSpPr>
            <a:spLocks noChangeArrowheads="1"/>
          </p:cNvSpPr>
          <p:nvPr/>
        </p:nvSpPr>
        <p:spPr bwMode="auto">
          <a:xfrm>
            <a:off x="2203450" y="4551363"/>
            <a:ext cx="8247063" cy="293687"/>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0497" name="圆环 745">
            <a:extLst>
              <a:ext uri="{FF2B5EF4-FFF2-40B4-BE49-F238E27FC236}">
                <a16:creationId xmlns:a16="http://schemas.microsoft.com/office/drawing/2014/main" id="{EF184C43-947C-4B3F-B283-2B831CE51628}"/>
              </a:ext>
            </a:extLst>
          </p:cNvPr>
          <p:cNvSpPr>
            <a:spLocks/>
          </p:cNvSpPr>
          <p:nvPr/>
        </p:nvSpPr>
        <p:spPr bwMode="auto">
          <a:xfrm>
            <a:off x="1781175" y="4995863"/>
            <a:ext cx="266700" cy="265112"/>
          </a:xfrm>
          <a:custGeom>
            <a:avLst/>
            <a:gdLst>
              <a:gd name="T0" fmla="*/ 0 w 1905000"/>
              <a:gd name="T1" fmla="*/ 18447 h 1905000"/>
              <a:gd name="T2" fmla="*/ 18669 w 1905000"/>
              <a:gd name="T3" fmla="*/ 0 h 1905000"/>
              <a:gd name="T4" fmla="*/ 37338 w 1905000"/>
              <a:gd name="T5" fmla="*/ 18447 h 1905000"/>
              <a:gd name="T6" fmla="*/ 18669 w 1905000"/>
              <a:gd name="T7" fmla="*/ 36895 h 1905000"/>
              <a:gd name="T8" fmla="*/ 0 w 1905000"/>
              <a:gd name="T9" fmla="*/ 18447 h 1905000"/>
              <a:gd name="T10" fmla="*/ 9335 w 1905000"/>
              <a:gd name="T11" fmla="*/ 18447 h 1905000"/>
              <a:gd name="T12" fmla="*/ 18669 w 1905000"/>
              <a:gd name="T13" fmla="*/ 27671 h 1905000"/>
              <a:gd name="T14" fmla="*/ 28004 w 1905000"/>
              <a:gd name="T15" fmla="*/ 18447 h 1905000"/>
              <a:gd name="T16" fmla="*/ 18669 w 1905000"/>
              <a:gd name="T17" fmla="*/ 9224 h 1905000"/>
              <a:gd name="T18" fmla="*/ 9335 w 1905000"/>
              <a:gd name="T19" fmla="*/ 18447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498" name="AutoShape 18">
            <a:extLst>
              <a:ext uri="{FF2B5EF4-FFF2-40B4-BE49-F238E27FC236}">
                <a16:creationId xmlns:a16="http://schemas.microsoft.com/office/drawing/2014/main" id="{660AAD03-B817-4831-B38E-4976668DFB94}"/>
              </a:ext>
            </a:extLst>
          </p:cNvPr>
          <p:cNvSpPr>
            <a:spLocks noChangeArrowheads="1"/>
          </p:cNvSpPr>
          <p:nvPr/>
        </p:nvSpPr>
        <p:spPr bwMode="auto">
          <a:xfrm>
            <a:off x="2203450" y="4983163"/>
            <a:ext cx="8247063" cy="293687"/>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a:latin typeface="微软雅黑" panose="020B0503020204020204" pitchFamily="34" charset="-122"/>
                <a:ea typeface="微软雅黑" panose="020B0503020204020204" pitchFamily="34" charset="-122"/>
              </a:rPr>
              <a:t>Here you can enter the relevant text you,for to the participants to explain your product or service.</a:t>
            </a:r>
            <a:endParaRPr lang="zh-CN" altLang="zh-CN"/>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AutoShape 2">
            <a:extLst>
              <a:ext uri="{FF2B5EF4-FFF2-40B4-BE49-F238E27FC236}">
                <a16:creationId xmlns:a16="http://schemas.microsoft.com/office/drawing/2014/main" id="{B56C35E1-BC70-433B-A2F0-40D1FE5E4F2C}"/>
              </a:ext>
            </a:extLst>
          </p:cNvPr>
          <p:cNvSpPr>
            <a:spLocks noChangeArrowheads="1"/>
          </p:cNvSpPr>
          <p:nvPr/>
        </p:nvSpPr>
        <p:spPr bwMode="auto">
          <a:xfrm rot="-5400000">
            <a:off x="2701132" y="-2648744"/>
            <a:ext cx="6837362" cy="12201525"/>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5" name="棒 29">
            <a:extLst>
              <a:ext uri="{FF2B5EF4-FFF2-40B4-BE49-F238E27FC236}">
                <a16:creationId xmlns:a16="http://schemas.microsoft.com/office/drawing/2014/main" id="{A5938A61-3A55-4A47-9BAA-AD3A357DD71E}"/>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3076" name="棒 29">
            <a:extLst>
              <a:ext uri="{FF2B5EF4-FFF2-40B4-BE49-F238E27FC236}">
                <a16:creationId xmlns:a16="http://schemas.microsoft.com/office/drawing/2014/main" id="{E6B40CDD-AEC4-4BC6-8DDD-BB5D1B02C8FB}"/>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3077" name="Rectangle 5">
            <a:extLst>
              <a:ext uri="{FF2B5EF4-FFF2-40B4-BE49-F238E27FC236}">
                <a16:creationId xmlns:a16="http://schemas.microsoft.com/office/drawing/2014/main" id="{EDF339BE-4CE7-4280-8CBD-5A496261347E}"/>
              </a:ext>
            </a:extLst>
          </p:cNvPr>
          <p:cNvSpPr>
            <a:spLocks noChangeArrowheads="1"/>
          </p:cNvSpPr>
          <p:nvPr/>
        </p:nvSpPr>
        <p:spPr bwMode="auto">
          <a:xfrm>
            <a:off x="2195513" y="3262313"/>
            <a:ext cx="2519362" cy="35083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8" name="Rectangle 6">
            <a:extLst>
              <a:ext uri="{FF2B5EF4-FFF2-40B4-BE49-F238E27FC236}">
                <a16:creationId xmlns:a16="http://schemas.microsoft.com/office/drawing/2014/main" id="{16B41CDF-3EF9-4693-897E-A0629AE020CD}"/>
              </a:ext>
            </a:extLst>
          </p:cNvPr>
          <p:cNvSpPr>
            <a:spLocks noChangeArrowheads="1"/>
          </p:cNvSpPr>
          <p:nvPr/>
        </p:nvSpPr>
        <p:spPr bwMode="auto">
          <a:xfrm>
            <a:off x="817563" y="1776413"/>
            <a:ext cx="3760787" cy="1714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9" name="Text Box 7">
            <a:extLst>
              <a:ext uri="{FF2B5EF4-FFF2-40B4-BE49-F238E27FC236}">
                <a16:creationId xmlns:a16="http://schemas.microsoft.com/office/drawing/2014/main" id="{2D2ABACC-3F0D-47A6-8140-AB659E162F4D}"/>
              </a:ext>
            </a:extLst>
          </p:cNvPr>
          <p:cNvSpPr txBox="1">
            <a:spLocks noChangeArrowheads="1"/>
          </p:cNvSpPr>
          <p:nvPr/>
        </p:nvSpPr>
        <p:spPr bwMode="auto">
          <a:xfrm>
            <a:off x="817563" y="1314450"/>
            <a:ext cx="1973262"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400">
                <a:latin typeface="微软雅黑" panose="020B0503020204020204" pitchFamily="34" charset="-122"/>
                <a:ea typeface="微软雅黑" panose="020B0503020204020204" pitchFamily="34" charset="-122"/>
              </a:rPr>
              <a:t>ADD YOUR TITLE</a:t>
            </a:r>
            <a:endParaRPr lang="zh-CN" altLang="zh-CN"/>
          </a:p>
        </p:txBody>
      </p:sp>
      <p:sp>
        <p:nvSpPr>
          <p:cNvPr id="3080" name="Text Box 8">
            <a:extLst>
              <a:ext uri="{FF2B5EF4-FFF2-40B4-BE49-F238E27FC236}">
                <a16:creationId xmlns:a16="http://schemas.microsoft.com/office/drawing/2014/main" id="{AED15DF9-C37E-4DB6-A639-2CCD75C82876}"/>
              </a:ext>
            </a:extLst>
          </p:cNvPr>
          <p:cNvSpPr txBox="1">
            <a:spLocks noChangeArrowheads="1"/>
          </p:cNvSpPr>
          <p:nvPr/>
        </p:nvSpPr>
        <p:spPr bwMode="auto">
          <a:xfrm>
            <a:off x="817563" y="3735388"/>
            <a:ext cx="1981200" cy="3048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400">
                <a:latin typeface="微软雅黑" panose="020B0503020204020204" pitchFamily="34" charset="-122"/>
                <a:ea typeface="微软雅黑" panose="020B0503020204020204" pitchFamily="34" charset="-122"/>
                <a:sym typeface="Arial" panose="020B0604020202020204" pitchFamily="34" charset="0"/>
              </a:rPr>
              <a:t>ADD YOUR TEXT</a:t>
            </a:r>
            <a:endParaRPr lang="zh-CN" altLang="zh-CN"/>
          </a:p>
        </p:txBody>
      </p:sp>
      <p:sp>
        <p:nvSpPr>
          <p:cNvPr id="3081" name="Text Box 9">
            <a:extLst>
              <a:ext uri="{FF2B5EF4-FFF2-40B4-BE49-F238E27FC236}">
                <a16:creationId xmlns:a16="http://schemas.microsoft.com/office/drawing/2014/main" id="{77F68777-8772-4995-A927-460F676457E9}"/>
              </a:ext>
            </a:extLst>
          </p:cNvPr>
          <p:cNvSpPr txBox="1">
            <a:spLocks noChangeArrowheads="1"/>
          </p:cNvSpPr>
          <p:nvPr/>
        </p:nvSpPr>
        <p:spPr bwMode="auto">
          <a:xfrm>
            <a:off x="817563" y="1949450"/>
            <a:ext cx="5272087" cy="1309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8000" b="1">
                <a:solidFill>
                  <a:schemeClr val="bg1"/>
                </a:solidFill>
                <a:latin typeface="微软雅黑" panose="020B0503020204020204" pitchFamily="34" charset="-122"/>
                <a:ea typeface="微软雅黑" panose="020B0503020204020204" pitchFamily="34" charset="-122"/>
              </a:rPr>
              <a:t>CONTE</a:t>
            </a:r>
            <a:r>
              <a:rPr lang="zh-CN" altLang="en-US" sz="8000" b="1">
                <a:latin typeface="微软雅黑" panose="020B0503020204020204" pitchFamily="34" charset="-122"/>
                <a:ea typeface="微软雅黑" panose="020B0503020204020204" pitchFamily="34" charset="-122"/>
              </a:rPr>
              <a:t>NT</a:t>
            </a:r>
          </a:p>
        </p:txBody>
      </p:sp>
      <p:sp>
        <p:nvSpPr>
          <p:cNvPr id="3082" name="单圆角矩形 3">
            <a:extLst>
              <a:ext uri="{FF2B5EF4-FFF2-40B4-BE49-F238E27FC236}">
                <a16:creationId xmlns:a16="http://schemas.microsoft.com/office/drawing/2014/main" id="{946EC9D5-82C6-45D2-AB52-F57938E88AA2}"/>
              </a:ext>
            </a:extLst>
          </p:cNvPr>
          <p:cNvSpPr>
            <a:spLocks noChangeArrowheads="1"/>
          </p:cNvSpPr>
          <p:nvPr/>
        </p:nvSpPr>
        <p:spPr bwMode="auto">
          <a:xfrm flipH="1">
            <a:off x="6985000" y="1949450"/>
            <a:ext cx="528638" cy="495300"/>
          </a:xfrm>
          <a:custGeom>
            <a:avLst/>
            <a:gdLst>
              <a:gd name="T0" fmla="*/ 0 w 528877"/>
              <a:gd name="T1" fmla="*/ 0 h 495119"/>
              <a:gd name="T2" fmla="*/ 445348 w 528877"/>
              <a:gd name="T3" fmla="*/ 0 h 495119"/>
              <a:gd name="T4" fmla="*/ 527682 w 528877"/>
              <a:gd name="T5" fmla="*/ 82671 h 495119"/>
              <a:gd name="T6" fmla="*/ 527682 w 528877"/>
              <a:gd name="T7" fmla="*/ 496024 h 495119"/>
              <a:gd name="T8" fmla="*/ 0 w 528877"/>
              <a:gd name="T9" fmla="*/ 496024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b="1">
                <a:solidFill>
                  <a:srgbClr val="FFFFFF"/>
                </a:solidFill>
                <a:latin typeface="微软雅黑" panose="020B0503020204020204" pitchFamily="34" charset="-122"/>
                <a:ea typeface="微软雅黑" panose="020B0503020204020204" pitchFamily="34" charset="-122"/>
              </a:rPr>
              <a:t>01</a:t>
            </a:r>
          </a:p>
        </p:txBody>
      </p:sp>
      <p:sp>
        <p:nvSpPr>
          <p:cNvPr id="3083" name="AutoShape 11">
            <a:extLst>
              <a:ext uri="{FF2B5EF4-FFF2-40B4-BE49-F238E27FC236}">
                <a16:creationId xmlns:a16="http://schemas.microsoft.com/office/drawing/2014/main" id="{9494D9DA-82E8-4F42-A9C2-D7E53B454C25}"/>
              </a:ext>
            </a:extLst>
          </p:cNvPr>
          <p:cNvSpPr>
            <a:spLocks noChangeArrowheads="1"/>
          </p:cNvSpPr>
          <p:nvPr/>
        </p:nvSpPr>
        <p:spPr bwMode="auto">
          <a:xfrm>
            <a:off x="7561263" y="1949450"/>
            <a:ext cx="2889250" cy="495300"/>
          </a:xfrm>
          <a:prstGeom prst="flowChartAlternate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200">
                <a:solidFill>
                  <a:srgbClr val="525252"/>
                </a:solidFill>
                <a:latin typeface="微软雅黑" panose="020B0503020204020204" pitchFamily="34" charset="-122"/>
                <a:ea typeface="微软雅黑" panose="020B0503020204020204" pitchFamily="34" charset="-122"/>
              </a:rPr>
              <a:t>ADD YOUR TEXT</a:t>
            </a:r>
          </a:p>
        </p:txBody>
      </p:sp>
      <p:sp>
        <p:nvSpPr>
          <p:cNvPr id="3084" name="单圆角矩形 5">
            <a:extLst>
              <a:ext uri="{FF2B5EF4-FFF2-40B4-BE49-F238E27FC236}">
                <a16:creationId xmlns:a16="http://schemas.microsoft.com/office/drawing/2014/main" id="{26C4C163-D8A3-41C4-AC96-E0DB32A63DEC}"/>
              </a:ext>
            </a:extLst>
          </p:cNvPr>
          <p:cNvSpPr>
            <a:spLocks noChangeArrowheads="1"/>
          </p:cNvSpPr>
          <p:nvPr/>
        </p:nvSpPr>
        <p:spPr bwMode="auto">
          <a:xfrm flipH="1">
            <a:off x="6985000" y="3136900"/>
            <a:ext cx="528638" cy="495300"/>
          </a:xfrm>
          <a:custGeom>
            <a:avLst/>
            <a:gdLst>
              <a:gd name="T0" fmla="*/ 0 w 528877"/>
              <a:gd name="T1" fmla="*/ 0 h 495119"/>
              <a:gd name="T2" fmla="*/ 445348 w 528877"/>
              <a:gd name="T3" fmla="*/ 0 h 495119"/>
              <a:gd name="T4" fmla="*/ 527682 w 528877"/>
              <a:gd name="T5" fmla="*/ 81880 h 495119"/>
              <a:gd name="T6" fmla="*/ 527682 w 528877"/>
              <a:gd name="T7" fmla="*/ 491272 h 495119"/>
              <a:gd name="T8" fmla="*/ 0 w 528877"/>
              <a:gd name="T9" fmla="*/ 491272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b="1">
                <a:solidFill>
                  <a:srgbClr val="FFFFFF"/>
                </a:solidFill>
                <a:latin typeface="微软雅黑" panose="020B0503020204020204" pitchFamily="34" charset="-122"/>
                <a:ea typeface="微软雅黑" panose="020B0503020204020204" pitchFamily="34" charset="-122"/>
              </a:rPr>
              <a:t>03</a:t>
            </a:r>
          </a:p>
        </p:txBody>
      </p:sp>
      <p:sp>
        <p:nvSpPr>
          <p:cNvPr id="3085" name="AutoShape 13">
            <a:extLst>
              <a:ext uri="{FF2B5EF4-FFF2-40B4-BE49-F238E27FC236}">
                <a16:creationId xmlns:a16="http://schemas.microsoft.com/office/drawing/2014/main" id="{910F1132-1679-46BA-B365-9220DDA83C23}"/>
              </a:ext>
            </a:extLst>
          </p:cNvPr>
          <p:cNvSpPr>
            <a:spLocks noChangeArrowheads="1"/>
          </p:cNvSpPr>
          <p:nvPr/>
        </p:nvSpPr>
        <p:spPr bwMode="auto">
          <a:xfrm>
            <a:off x="7561263" y="3136900"/>
            <a:ext cx="2889250" cy="495300"/>
          </a:xfrm>
          <a:prstGeom prst="flowChartAlternate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200">
                <a:solidFill>
                  <a:srgbClr val="525252"/>
                </a:solidFill>
                <a:latin typeface="微软雅黑" panose="020B0503020204020204" pitchFamily="34" charset="-122"/>
                <a:ea typeface="微软雅黑" panose="020B0503020204020204" pitchFamily="34" charset="-122"/>
              </a:rPr>
              <a:t>ADD YOUR TEXT</a:t>
            </a:r>
          </a:p>
        </p:txBody>
      </p:sp>
      <p:sp>
        <p:nvSpPr>
          <p:cNvPr id="3086" name="单圆角矩形 7">
            <a:extLst>
              <a:ext uri="{FF2B5EF4-FFF2-40B4-BE49-F238E27FC236}">
                <a16:creationId xmlns:a16="http://schemas.microsoft.com/office/drawing/2014/main" id="{86D6A685-C542-44ED-888C-0C809F055DAF}"/>
              </a:ext>
            </a:extLst>
          </p:cNvPr>
          <p:cNvSpPr>
            <a:spLocks noChangeArrowheads="1"/>
          </p:cNvSpPr>
          <p:nvPr/>
        </p:nvSpPr>
        <p:spPr bwMode="auto">
          <a:xfrm>
            <a:off x="10485438" y="2543175"/>
            <a:ext cx="528637" cy="495300"/>
          </a:xfrm>
          <a:custGeom>
            <a:avLst/>
            <a:gdLst>
              <a:gd name="T0" fmla="*/ 0 w 528877"/>
              <a:gd name="T1" fmla="*/ 0 h 495119"/>
              <a:gd name="T2" fmla="*/ 445345 w 528877"/>
              <a:gd name="T3" fmla="*/ 0 h 495119"/>
              <a:gd name="T4" fmla="*/ 527677 w 528877"/>
              <a:gd name="T5" fmla="*/ 82671 h 495119"/>
              <a:gd name="T6" fmla="*/ 527677 w 528877"/>
              <a:gd name="T7" fmla="*/ 496024 h 495119"/>
              <a:gd name="T8" fmla="*/ 0 w 528877"/>
              <a:gd name="T9" fmla="*/ 496024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b="1">
                <a:solidFill>
                  <a:srgbClr val="FFFFFF"/>
                </a:solidFill>
                <a:latin typeface="微软雅黑" panose="020B0503020204020204" pitchFamily="34" charset="-122"/>
                <a:ea typeface="微软雅黑" panose="020B0503020204020204" pitchFamily="34" charset="-122"/>
              </a:rPr>
              <a:t>02</a:t>
            </a:r>
          </a:p>
        </p:txBody>
      </p:sp>
      <p:sp>
        <p:nvSpPr>
          <p:cNvPr id="3087" name="AutoShape 15">
            <a:extLst>
              <a:ext uri="{FF2B5EF4-FFF2-40B4-BE49-F238E27FC236}">
                <a16:creationId xmlns:a16="http://schemas.microsoft.com/office/drawing/2014/main" id="{77A09CC8-8748-4D73-8388-265601282CCC}"/>
              </a:ext>
            </a:extLst>
          </p:cNvPr>
          <p:cNvSpPr>
            <a:spLocks noChangeArrowheads="1"/>
          </p:cNvSpPr>
          <p:nvPr/>
        </p:nvSpPr>
        <p:spPr bwMode="auto">
          <a:xfrm>
            <a:off x="7561263" y="2543175"/>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200">
                <a:solidFill>
                  <a:schemeClr val="bg1"/>
                </a:solidFill>
                <a:latin typeface="微软雅黑" panose="020B0503020204020204" pitchFamily="34" charset="-122"/>
                <a:ea typeface="微软雅黑" panose="020B0503020204020204" pitchFamily="34" charset="-122"/>
              </a:rPr>
              <a:t>ADD YOUR TEXT</a:t>
            </a:r>
          </a:p>
        </p:txBody>
      </p:sp>
      <p:sp>
        <p:nvSpPr>
          <p:cNvPr id="3088" name="单圆角矩形 9">
            <a:extLst>
              <a:ext uri="{FF2B5EF4-FFF2-40B4-BE49-F238E27FC236}">
                <a16:creationId xmlns:a16="http://schemas.microsoft.com/office/drawing/2014/main" id="{97BC6A4B-2044-41AA-A551-96014B87ABEA}"/>
              </a:ext>
            </a:extLst>
          </p:cNvPr>
          <p:cNvSpPr>
            <a:spLocks noChangeArrowheads="1"/>
          </p:cNvSpPr>
          <p:nvPr/>
        </p:nvSpPr>
        <p:spPr bwMode="auto">
          <a:xfrm>
            <a:off x="10485438" y="3730625"/>
            <a:ext cx="528637" cy="495300"/>
          </a:xfrm>
          <a:custGeom>
            <a:avLst/>
            <a:gdLst>
              <a:gd name="T0" fmla="*/ 0 w 528877"/>
              <a:gd name="T1" fmla="*/ 0 h 495119"/>
              <a:gd name="T2" fmla="*/ 445345 w 528877"/>
              <a:gd name="T3" fmla="*/ 0 h 495119"/>
              <a:gd name="T4" fmla="*/ 527677 w 528877"/>
              <a:gd name="T5" fmla="*/ 82671 h 495119"/>
              <a:gd name="T6" fmla="*/ 527677 w 528877"/>
              <a:gd name="T7" fmla="*/ 496024 h 495119"/>
              <a:gd name="T8" fmla="*/ 0 w 528877"/>
              <a:gd name="T9" fmla="*/ 496024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b="1">
                <a:solidFill>
                  <a:srgbClr val="FFFFFF"/>
                </a:solidFill>
                <a:latin typeface="微软雅黑" panose="020B0503020204020204" pitchFamily="34" charset="-122"/>
                <a:ea typeface="微软雅黑" panose="020B0503020204020204" pitchFamily="34" charset="-122"/>
              </a:rPr>
              <a:t>04</a:t>
            </a:r>
          </a:p>
        </p:txBody>
      </p:sp>
      <p:sp>
        <p:nvSpPr>
          <p:cNvPr id="3089" name="AutoShape 17">
            <a:extLst>
              <a:ext uri="{FF2B5EF4-FFF2-40B4-BE49-F238E27FC236}">
                <a16:creationId xmlns:a16="http://schemas.microsoft.com/office/drawing/2014/main" id="{224D0F3A-1E24-4C8E-B2EA-E84A0EB38807}"/>
              </a:ext>
            </a:extLst>
          </p:cNvPr>
          <p:cNvSpPr>
            <a:spLocks noChangeArrowheads="1"/>
          </p:cNvSpPr>
          <p:nvPr/>
        </p:nvSpPr>
        <p:spPr bwMode="auto">
          <a:xfrm>
            <a:off x="7561263" y="3730625"/>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3090" name="单圆角矩形 11">
            <a:extLst>
              <a:ext uri="{FF2B5EF4-FFF2-40B4-BE49-F238E27FC236}">
                <a16:creationId xmlns:a16="http://schemas.microsoft.com/office/drawing/2014/main" id="{4EEF6E53-D5E3-485D-B5FF-A9DE7DACEA97}"/>
              </a:ext>
            </a:extLst>
          </p:cNvPr>
          <p:cNvSpPr>
            <a:spLocks noChangeArrowheads="1"/>
          </p:cNvSpPr>
          <p:nvPr/>
        </p:nvSpPr>
        <p:spPr bwMode="auto">
          <a:xfrm flipH="1">
            <a:off x="6985000" y="4324350"/>
            <a:ext cx="528638" cy="495300"/>
          </a:xfrm>
          <a:custGeom>
            <a:avLst/>
            <a:gdLst>
              <a:gd name="T0" fmla="*/ 0 w 528877"/>
              <a:gd name="T1" fmla="*/ 0 h 495119"/>
              <a:gd name="T2" fmla="*/ 445348 w 528877"/>
              <a:gd name="T3" fmla="*/ 0 h 495119"/>
              <a:gd name="T4" fmla="*/ 527682 w 528877"/>
              <a:gd name="T5" fmla="*/ 82671 h 495119"/>
              <a:gd name="T6" fmla="*/ 527682 w 528877"/>
              <a:gd name="T7" fmla="*/ 496024 h 495119"/>
              <a:gd name="T8" fmla="*/ 0 w 528877"/>
              <a:gd name="T9" fmla="*/ 496024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b="1">
                <a:latin typeface="微软雅黑" panose="020B0503020204020204" pitchFamily="34" charset="-122"/>
                <a:ea typeface="微软雅黑" panose="020B0503020204020204" pitchFamily="34" charset="-122"/>
              </a:rPr>
              <a:t>05</a:t>
            </a:r>
          </a:p>
        </p:txBody>
      </p:sp>
      <p:sp>
        <p:nvSpPr>
          <p:cNvPr id="3091" name="AutoShape 19">
            <a:extLst>
              <a:ext uri="{FF2B5EF4-FFF2-40B4-BE49-F238E27FC236}">
                <a16:creationId xmlns:a16="http://schemas.microsoft.com/office/drawing/2014/main" id="{B81393D7-CAB4-4DF6-9DB8-1E42F7A78BDF}"/>
              </a:ext>
            </a:extLst>
          </p:cNvPr>
          <p:cNvSpPr>
            <a:spLocks noChangeArrowheads="1"/>
          </p:cNvSpPr>
          <p:nvPr/>
        </p:nvSpPr>
        <p:spPr bwMode="auto">
          <a:xfrm>
            <a:off x="7561263" y="4324350"/>
            <a:ext cx="2889250" cy="495300"/>
          </a:xfrm>
          <a:prstGeom prst="flowChartAlternate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200">
                <a:solidFill>
                  <a:srgbClr val="525252"/>
                </a:solidFill>
                <a:latin typeface="微软雅黑" panose="020B0503020204020204" pitchFamily="34" charset="-122"/>
                <a:ea typeface="微软雅黑" panose="020B0503020204020204" pitchFamily="34" charset="-122"/>
              </a:rPr>
              <a:t>ADD YOUR TEXT</a:t>
            </a:r>
          </a:p>
        </p:txBody>
      </p:sp>
      <p:sp>
        <p:nvSpPr>
          <p:cNvPr id="3092" name="单圆角矩形 9">
            <a:extLst>
              <a:ext uri="{FF2B5EF4-FFF2-40B4-BE49-F238E27FC236}">
                <a16:creationId xmlns:a16="http://schemas.microsoft.com/office/drawing/2014/main" id="{07A69112-E565-4274-B9E4-861329B2DF18}"/>
              </a:ext>
            </a:extLst>
          </p:cNvPr>
          <p:cNvSpPr>
            <a:spLocks noChangeArrowheads="1"/>
          </p:cNvSpPr>
          <p:nvPr/>
        </p:nvSpPr>
        <p:spPr bwMode="auto">
          <a:xfrm>
            <a:off x="10485438" y="4913313"/>
            <a:ext cx="528637" cy="495300"/>
          </a:xfrm>
          <a:custGeom>
            <a:avLst/>
            <a:gdLst>
              <a:gd name="T0" fmla="*/ 0 w 528877"/>
              <a:gd name="T1" fmla="*/ 0 h 495119"/>
              <a:gd name="T2" fmla="*/ 445345 w 528877"/>
              <a:gd name="T3" fmla="*/ 0 h 495119"/>
              <a:gd name="T4" fmla="*/ 527677 w 528877"/>
              <a:gd name="T5" fmla="*/ 82671 h 495119"/>
              <a:gd name="T6" fmla="*/ 527677 w 528877"/>
              <a:gd name="T7" fmla="*/ 496024 h 495119"/>
              <a:gd name="T8" fmla="*/ 0 w 528877"/>
              <a:gd name="T9" fmla="*/ 496024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b="1">
                <a:latin typeface="微软雅黑" panose="020B0503020204020204" pitchFamily="34" charset="-122"/>
                <a:ea typeface="微软雅黑" panose="020B0503020204020204" pitchFamily="34" charset="-122"/>
              </a:rPr>
              <a:t>0</a:t>
            </a:r>
            <a:r>
              <a:rPr lang="zh-CN" altLang="en-US" b="1">
                <a:latin typeface="微软雅黑" panose="020B0503020204020204" pitchFamily="34" charset="-122"/>
                <a:ea typeface="微软雅黑" panose="020B0503020204020204" pitchFamily="34" charset="-122"/>
              </a:rPr>
              <a:t>6</a:t>
            </a:r>
          </a:p>
        </p:txBody>
      </p:sp>
      <p:sp>
        <p:nvSpPr>
          <p:cNvPr id="3093" name="AutoShape 21">
            <a:extLst>
              <a:ext uri="{FF2B5EF4-FFF2-40B4-BE49-F238E27FC236}">
                <a16:creationId xmlns:a16="http://schemas.microsoft.com/office/drawing/2014/main" id="{21629750-7B46-44D4-9DB4-46086ED4B198}"/>
              </a:ext>
            </a:extLst>
          </p:cNvPr>
          <p:cNvSpPr>
            <a:spLocks noChangeArrowheads="1"/>
          </p:cNvSpPr>
          <p:nvPr/>
        </p:nvSpPr>
        <p:spPr bwMode="auto">
          <a:xfrm>
            <a:off x="7561263" y="4913313"/>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AutoShape 2">
            <a:extLst>
              <a:ext uri="{FF2B5EF4-FFF2-40B4-BE49-F238E27FC236}">
                <a16:creationId xmlns:a16="http://schemas.microsoft.com/office/drawing/2014/main" id="{4FBBD82E-83F4-4CAC-B903-8E1BF16EF0DA}"/>
              </a:ext>
            </a:extLst>
          </p:cNvPr>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507" name="AutoShape 3">
            <a:extLst>
              <a:ext uri="{FF2B5EF4-FFF2-40B4-BE49-F238E27FC236}">
                <a16:creationId xmlns:a16="http://schemas.microsoft.com/office/drawing/2014/main" id="{53738F57-E375-4973-812B-BF27DB69CF20}"/>
              </a:ext>
            </a:extLst>
          </p:cNvPr>
          <p:cNvSpPr>
            <a:spLocks noChangeArrowheads="1"/>
          </p:cNvSpPr>
          <p:nvPr/>
        </p:nvSpPr>
        <p:spPr bwMode="auto">
          <a:xfrm>
            <a:off x="-4763" y="2335213"/>
            <a:ext cx="6832601"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508" name="AutoShape 4">
            <a:extLst>
              <a:ext uri="{FF2B5EF4-FFF2-40B4-BE49-F238E27FC236}">
                <a16:creationId xmlns:a16="http://schemas.microsoft.com/office/drawing/2014/main" id="{7ABDB567-804D-4A45-880E-16123150E7C0}"/>
              </a:ext>
            </a:extLst>
          </p:cNvPr>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509" name="棒 29">
            <a:extLst>
              <a:ext uri="{FF2B5EF4-FFF2-40B4-BE49-F238E27FC236}">
                <a16:creationId xmlns:a16="http://schemas.microsoft.com/office/drawing/2014/main" id="{7F0A6ED2-F162-4C31-9B27-383F92F40020}"/>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21510" name="棒 29">
            <a:extLst>
              <a:ext uri="{FF2B5EF4-FFF2-40B4-BE49-F238E27FC236}">
                <a16:creationId xmlns:a16="http://schemas.microsoft.com/office/drawing/2014/main" id="{CA16D3DD-2033-4058-B05E-8EFCE2188738}"/>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23559" name="Rectangle 7">
            <a:extLst>
              <a:ext uri="{FF2B5EF4-FFF2-40B4-BE49-F238E27FC236}">
                <a16:creationId xmlns:a16="http://schemas.microsoft.com/office/drawing/2014/main" id="{A49CAA50-B465-4B43-A3D0-B35406BB24FE}"/>
              </a:ext>
            </a:extLst>
          </p:cNvPr>
          <p:cNvSpPr>
            <a:spLocks noChangeArrowheads="1"/>
          </p:cNvSpPr>
          <p:nvPr/>
        </p:nvSpPr>
        <p:spPr bwMode="auto">
          <a:xfrm>
            <a:off x="1846263" y="1851025"/>
            <a:ext cx="3378200" cy="855663"/>
          </a:xfrm>
          <a:prstGeom prst="rect">
            <a:avLst/>
          </a:prstGeom>
          <a:blipFill dpi="0" rotWithShape="0">
            <a:blip r:embed="rId3"/>
            <a:srcRect/>
            <a:stretch>
              <a:fillRect b="-12207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3560" name="Rectangle 8">
            <a:extLst>
              <a:ext uri="{FF2B5EF4-FFF2-40B4-BE49-F238E27FC236}">
                <a16:creationId xmlns:a16="http://schemas.microsoft.com/office/drawing/2014/main" id="{2A7DA3D1-F492-4AA0-A41C-979A84D11BF0}"/>
              </a:ext>
            </a:extLst>
          </p:cNvPr>
          <p:cNvSpPr>
            <a:spLocks noChangeArrowheads="1"/>
          </p:cNvSpPr>
          <p:nvPr/>
        </p:nvSpPr>
        <p:spPr bwMode="auto">
          <a:xfrm>
            <a:off x="1846263" y="3346450"/>
            <a:ext cx="3378200" cy="855663"/>
          </a:xfrm>
          <a:prstGeom prst="rect">
            <a:avLst/>
          </a:prstGeom>
          <a:blipFill dpi="0" rotWithShape="0">
            <a:blip r:embed="rId3"/>
            <a:srcRect/>
            <a:stretch>
              <a:fillRect b="-12207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3561" name="Rectangle 9">
            <a:extLst>
              <a:ext uri="{FF2B5EF4-FFF2-40B4-BE49-F238E27FC236}">
                <a16:creationId xmlns:a16="http://schemas.microsoft.com/office/drawing/2014/main" id="{0FB3586A-21A3-4EEA-BBB9-B7AD9C21BD42}"/>
              </a:ext>
            </a:extLst>
          </p:cNvPr>
          <p:cNvSpPr>
            <a:spLocks noChangeArrowheads="1"/>
          </p:cNvSpPr>
          <p:nvPr/>
        </p:nvSpPr>
        <p:spPr bwMode="auto">
          <a:xfrm>
            <a:off x="1846263" y="4838700"/>
            <a:ext cx="3378200" cy="857250"/>
          </a:xfrm>
          <a:prstGeom prst="rect">
            <a:avLst/>
          </a:prstGeom>
          <a:blipFill dpi="0" rotWithShape="0">
            <a:blip r:embed="rId3"/>
            <a:srcRect/>
            <a:stretch>
              <a:fillRect b="-12166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1520" name="Text Box 10">
            <a:extLst>
              <a:ext uri="{FF2B5EF4-FFF2-40B4-BE49-F238E27FC236}">
                <a16:creationId xmlns:a16="http://schemas.microsoft.com/office/drawing/2014/main" id="{A0D401EE-53DC-4D76-9F49-E6AB000C1BC2}"/>
              </a:ext>
            </a:extLst>
          </p:cNvPr>
          <p:cNvSpPr txBox="1">
            <a:spLocks noChangeArrowheads="1"/>
          </p:cNvSpPr>
          <p:nvPr/>
        </p:nvSpPr>
        <p:spPr bwMode="auto">
          <a:xfrm>
            <a:off x="5513388" y="1841500"/>
            <a:ext cx="1593850" cy="3397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b="1">
                <a:solidFill>
                  <a:schemeClr val="bg1"/>
                </a:solidFill>
                <a:latin typeface="微软雅黑" panose="020B0503020204020204" pitchFamily="34" charset="-122"/>
                <a:ea typeface="微软雅黑" panose="020B0503020204020204" pitchFamily="34" charset="-122"/>
              </a:rPr>
              <a:t>ADD YOUR TEXT</a:t>
            </a:r>
          </a:p>
        </p:txBody>
      </p:sp>
      <p:sp>
        <p:nvSpPr>
          <p:cNvPr id="21521" name="Text Box 11">
            <a:extLst>
              <a:ext uri="{FF2B5EF4-FFF2-40B4-BE49-F238E27FC236}">
                <a16:creationId xmlns:a16="http://schemas.microsoft.com/office/drawing/2014/main" id="{32E89967-85C1-4866-91D0-F2F92480552C}"/>
              </a:ext>
            </a:extLst>
          </p:cNvPr>
          <p:cNvSpPr txBox="1">
            <a:spLocks noChangeArrowheads="1"/>
          </p:cNvSpPr>
          <p:nvPr/>
        </p:nvSpPr>
        <p:spPr bwMode="auto">
          <a:xfrm>
            <a:off x="5502275" y="2246313"/>
            <a:ext cx="52705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1522" name="Text Box 12">
            <a:extLst>
              <a:ext uri="{FF2B5EF4-FFF2-40B4-BE49-F238E27FC236}">
                <a16:creationId xmlns:a16="http://schemas.microsoft.com/office/drawing/2014/main" id="{220C933D-FA20-4861-88C0-E573C0B81FAA}"/>
              </a:ext>
            </a:extLst>
          </p:cNvPr>
          <p:cNvSpPr txBox="1">
            <a:spLocks noChangeArrowheads="1"/>
          </p:cNvSpPr>
          <p:nvPr/>
        </p:nvSpPr>
        <p:spPr bwMode="auto">
          <a:xfrm>
            <a:off x="5513388" y="3273425"/>
            <a:ext cx="1593850" cy="3397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b="1">
                <a:solidFill>
                  <a:schemeClr val="bg1"/>
                </a:solidFill>
                <a:latin typeface="微软雅黑" panose="020B0503020204020204" pitchFamily="34" charset="-122"/>
                <a:ea typeface="微软雅黑" panose="020B0503020204020204" pitchFamily="34" charset="-122"/>
              </a:rPr>
              <a:t>ADD YOUR TEXT</a:t>
            </a:r>
          </a:p>
        </p:txBody>
      </p:sp>
      <p:sp>
        <p:nvSpPr>
          <p:cNvPr id="21523" name="Text Box 13">
            <a:extLst>
              <a:ext uri="{FF2B5EF4-FFF2-40B4-BE49-F238E27FC236}">
                <a16:creationId xmlns:a16="http://schemas.microsoft.com/office/drawing/2014/main" id="{66291A47-6B85-418F-8333-D837AC83CD55}"/>
              </a:ext>
            </a:extLst>
          </p:cNvPr>
          <p:cNvSpPr txBox="1">
            <a:spLocks noChangeArrowheads="1"/>
          </p:cNvSpPr>
          <p:nvPr/>
        </p:nvSpPr>
        <p:spPr bwMode="auto">
          <a:xfrm>
            <a:off x="5502275" y="3678238"/>
            <a:ext cx="52705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1524" name="Text Box 14">
            <a:extLst>
              <a:ext uri="{FF2B5EF4-FFF2-40B4-BE49-F238E27FC236}">
                <a16:creationId xmlns:a16="http://schemas.microsoft.com/office/drawing/2014/main" id="{8ABD85A0-8942-4CA3-B107-9B3D79922F7F}"/>
              </a:ext>
            </a:extLst>
          </p:cNvPr>
          <p:cNvSpPr txBox="1">
            <a:spLocks noChangeArrowheads="1"/>
          </p:cNvSpPr>
          <p:nvPr/>
        </p:nvSpPr>
        <p:spPr bwMode="auto">
          <a:xfrm>
            <a:off x="5513388" y="4811713"/>
            <a:ext cx="1593850" cy="33813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b="1">
                <a:solidFill>
                  <a:schemeClr val="bg1"/>
                </a:solidFill>
                <a:latin typeface="微软雅黑" panose="020B0503020204020204" pitchFamily="34" charset="-122"/>
                <a:ea typeface="微软雅黑" panose="020B0503020204020204" pitchFamily="34" charset="-122"/>
              </a:rPr>
              <a:t>ADD YOUR TEXT</a:t>
            </a:r>
          </a:p>
        </p:txBody>
      </p:sp>
      <p:sp>
        <p:nvSpPr>
          <p:cNvPr id="21525" name="Text Box 15">
            <a:extLst>
              <a:ext uri="{FF2B5EF4-FFF2-40B4-BE49-F238E27FC236}">
                <a16:creationId xmlns:a16="http://schemas.microsoft.com/office/drawing/2014/main" id="{B6D0DD77-E9AD-45A8-813C-584BA2964A33}"/>
              </a:ext>
            </a:extLst>
          </p:cNvPr>
          <p:cNvSpPr txBox="1">
            <a:spLocks noChangeArrowheads="1"/>
          </p:cNvSpPr>
          <p:nvPr/>
        </p:nvSpPr>
        <p:spPr bwMode="auto">
          <a:xfrm>
            <a:off x="5502275" y="5216525"/>
            <a:ext cx="52705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棒 29">
            <a:extLst>
              <a:ext uri="{FF2B5EF4-FFF2-40B4-BE49-F238E27FC236}">
                <a16:creationId xmlns:a16="http://schemas.microsoft.com/office/drawing/2014/main" id="{C5BE97A1-E128-4F2D-8D2A-D96288013798}"/>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22531" name="棒 29">
            <a:extLst>
              <a:ext uri="{FF2B5EF4-FFF2-40B4-BE49-F238E27FC236}">
                <a16:creationId xmlns:a16="http://schemas.microsoft.com/office/drawing/2014/main" id="{94F2E29B-131A-4658-9289-9D45CD605E93}"/>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22532" name="Oval 4">
            <a:extLst>
              <a:ext uri="{FF2B5EF4-FFF2-40B4-BE49-F238E27FC236}">
                <a16:creationId xmlns:a16="http://schemas.microsoft.com/office/drawing/2014/main" id="{BCB90254-E8E2-4CC9-8A06-358DE3A83030}"/>
              </a:ext>
            </a:extLst>
          </p:cNvPr>
          <p:cNvSpPr>
            <a:spLocks noChangeArrowheads="1"/>
          </p:cNvSpPr>
          <p:nvPr/>
        </p:nvSpPr>
        <p:spPr bwMode="auto">
          <a:xfrm>
            <a:off x="8059738" y="2400300"/>
            <a:ext cx="1354137" cy="1355725"/>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Arial" panose="020B0604020202020204" pitchFamily="34" charset="0"/>
              </a:rPr>
              <a:t>text</a:t>
            </a:r>
          </a:p>
        </p:txBody>
      </p:sp>
      <p:sp>
        <p:nvSpPr>
          <p:cNvPr id="22533" name="Oval 5">
            <a:extLst>
              <a:ext uri="{FF2B5EF4-FFF2-40B4-BE49-F238E27FC236}">
                <a16:creationId xmlns:a16="http://schemas.microsoft.com/office/drawing/2014/main" id="{E7057470-588D-4A38-838A-20B198C54902}"/>
              </a:ext>
            </a:extLst>
          </p:cNvPr>
          <p:cNvSpPr>
            <a:spLocks noChangeArrowheads="1"/>
          </p:cNvSpPr>
          <p:nvPr/>
        </p:nvSpPr>
        <p:spPr bwMode="auto">
          <a:xfrm>
            <a:off x="4867275" y="2400300"/>
            <a:ext cx="1352550" cy="135572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latin typeface="微软雅黑" panose="020B0503020204020204" pitchFamily="34" charset="-122"/>
                <a:ea typeface="微软雅黑" panose="020B0503020204020204" pitchFamily="34" charset="-122"/>
              </a:rPr>
              <a:t>text</a:t>
            </a:r>
          </a:p>
        </p:txBody>
      </p:sp>
      <p:sp>
        <p:nvSpPr>
          <p:cNvPr id="22534" name="Oval 6">
            <a:extLst>
              <a:ext uri="{FF2B5EF4-FFF2-40B4-BE49-F238E27FC236}">
                <a16:creationId xmlns:a16="http://schemas.microsoft.com/office/drawing/2014/main" id="{1CAD6696-9270-4907-BBBC-55A09F75DB92}"/>
              </a:ext>
            </a:extLst>
          </p:cNvPr>
          <p:cNvSpPr>
            <a:spLocks noChangeArrowheads="1"/>
          </p:cNvSpPr>
          <p:nvPr/>
        </p:nvSpPr>
        <p:spPr bwMode="auto">
          <a:xfrm>
            <a:off x="8059738" y="4262438"/>
            <a:ext cx="1354137" cy="135572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latin typeface="微软雅黑" panose="020B0503020204020204" pitchFamily="34" charset="-122"/>
                <a:ea typeface="微软雅黑" panose="020B0503020204020204" pitchFamily="34" charset="-122"/>
              </a:rPr>
              <a:t>text</a:t>
            </a:r>
          </a:p>
        </p:txBody>
      </p:sp>
      <p:sp>
        <p:nvSpPr>
          <p:cNvPr id="22535" name="Oval 7">
            <a:extLst>
              <a:ext uri="{FF2B5EF4-FFF2-40B4-BE49-F238E27FC236}">
                <a16:creationId xmlns:a16="http://schemas.microsoft.com/office/drawing/2014/main" id="{8A944676-0A3E-4053-B183-9E2C77B725CD}"/>
              </a:ext>
            </a:extLst>
          </p:cNvPr>
          <p:cNvSpPr>
            <a:spLocks noChangeArrowheads="1"/>
          </p:cNvSpPr>
          <p:nvPr/>
        </p:nvSpPr>
        <p:spPr bwMode="auto">
          <a:xfrm>
            <a:off x="4867275" y="4262438"/>
            <a:ext cx="1352550" cy="1355725"/>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Arial" panose="020B0604020202020204" pitchFamily="34" charset="0"/>
              </a:rPr>
              <a:t>text</a:t>
            </a:r>
          </a:p>
        </p:txBody>
      </p:sp>
      <p:sp>
        <p:nvSpPr>
          <p:cNvPr id="22536" name="Oval 8">
            <a:extLst>
              <a:ext uri="{FF2B5EF4-FFF2-40B4-BE49-F238E27FC236}">
                <a16:creationId xmlns:a16="http://schemas.microsoft.com/office/drawing/2014/main" id="{DC37F24A-E4F2-4FCE-846C-C7366C831A5B}"/>
              </a:ext>
            </a:extLst>
          </p:cNvPr>
          <p:cNvSpPr>
            <a:spLocks noChangeArrowheads="1"/>
          </p:cNvSpPr>
          <p:nvPr/>
        </p:nvSpPr>
        <p:spPr bwMode="auto">
          <a:xfrm>
            <a:off x="1673225" y="2400300"/>
            <a:ext cx="1354138" cy="135572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latin typeface="微软雅黑" panose="020B0503020204020204" pitchFamily="34" charset="-122"/>
                <a:ea typeface="微软雅黑" panose="020B0503020204020204" pitchFamily="34" charset="-122"/>
              </a:rPr>
              <a:t>text</a:t>
            </a:r>
          </a:p>
        </p:txBody>
      </p:sp>
      <p:sp>
        <p:nvSpPr>
          <p:cNvPr id="22537" name="Oval 9">
            <a:extLst>
              <a:ext uri="{FF2B5EF4-FFF2-40B4-BE49-F238E27FC236}">
                <a16:creationId xmlns:a16="http://schemas.microsoft.com/office/drawing/2014/main" id="{7A6C5FC0-1E02-44D9-B21B-8712B07D5AE9}"/>
              </a:ext>
            </a:extLst>
          </p:cNvPr>
          <p:cNvSpPr>
            <a:spLocks noChangeArrowheads="1"/>
          </p:cNvSpPr>
          <p:nvPr/>
        </p:nvSpPr>
        <p:spPr bwMode="auto">
          <a:xfrm>
            <a:off x="1673225" y="4262438"/>
            <a:ext cx="1354138" cy="1355725"/>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text</a:t>
            </a:r>
          </a:p>
        </p:txBody>
      </p:sp>
      <p:sp>
        <p:nvSpPr>
          <p:cNvPr id="22538" name="Text Box 10">
            <a:extLst>
              <a:ext uri="{FF2B5EF4-FFF2-40B4-BE49-F238E27FC236}">
                <a16:creationId xmlns:a16="http://schemas.microsoft.com/office/drawing/2014/main" id="{401CBE1C-E091-4ACB-8CA4-3400A5255B2E}"/>
              </a:ext>
            </a:extLst>
          </p:cNvPr>
          <p:cNvSpPr txBox="1">
            <a:spLocks noChangeArrowheads="1"/>
          </p:cNvSpPr>
          <p:nvPr/>
        </p:nvSpPr>
        <p:spPr bwMode="auto">
          <a:xfrm>
            <a:off x="3027363" y="2530475"/>
            <a:ext cx="1531937" cy="1071563"/>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2539" name="Text Box 11">
            <a:extLst>
              <a:ext uri="{FF2B5EF4-FFF2-40B4-BE49-F238E27FC236}">
                <a16:creationId xmlns:a16="http://schemas.microsoft.com/office/drawing/2014/main" id="{35211FCC-C1B6-4FD0-BC60-36230EA03CD5}"/>
              </a:ext>
            </a:extLst>
          </p:cNvPr>
          <p:cNvSpPr txBox="1">
            <a:spLocks noChangeArrowheads="1"/>
          </p:cNvSpPr>
          <p:nvPr/>
        </p:nvSpPr>
        <p:spPr bwMode="auto">
          <a:xfrm>
            <a:off x="6216650" y="2530475"/>
            <a:ext cx="1531938" cy="1071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2540" name="Text Box 12">
            <a:extLst>
              <a:ext uri="{FF2B5EF4-FFF2-40B4-BE49-F238E27FC236}">
                <a16:creationId xmlns:a16="http://schemas.microsoft.com/office/drawing/2014/main" id="{B223DEA1-6060-4BFE-959F-1EAB996697CF}"/>
              </a:ext>
            </a:extLst>
          </p:cNvPr>
          <p:cNvSpPr txBox="1">
            <a:spLocks noChangeArrowheads="1"/>
          </p:cNvSpPr>
          <p:nvPr/>
        </p:nvSpPr>
        <p:spPr bwMode="auto">
          <a:xfrm>
            <a:off x="9413875" y="2530475"/>
            <a:ext cx="1533525" cy="1071563"/>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2541" name="Text Box 13">
            <a:extLst>
              <a:ext uri="{FF2B5EF4-FFF2-40B4-BE49-F238E27FC236}">
                <a16:creationId xmlns:a16="http://schemas.microsoft.com/office/drawing/2014/main" id="{5E853A43-BB54-4632-9931-F66F3B08EABC}"/>
              </a:ext>
            </a:extLst>
          </p:cNvPr>
          <p:cNvSpPr txBox="1">
            <a:spLocks noChangeArrowheads="1"/>
          </p:cNvSpPr>
          <p:nvPr/>
        </p:nvSpPr>
        <p:spPr bwMode="auto">
          <a:xfrm>
            <a:off x="3027363" y="4392613"/>
            <a:ext cx="1531937" cy="1071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2542" name="Text Box 14">
            <a:extLst>
              <a:ext uri="{FF2B5EF4-FFF2-40B4-BE49-F238E27FC236}">
                <a16:creationId xmlns:a16="http://schemas.microsoft.com/office/drawing/2014/main" id="{965DF137-5002-464A-A552-F0FC20A05C41}"/>
              </a:ext>
            </a:extLst>
          </p:cNvPr>
          <p:cNvSpPr txBox="1">
            <a:spLocks noChangeArrowheads="1"/>
          </p:cNvSpPr>
          <p:nvPr/>
        </p:nvSpPr>
        <p:spPr bwMode="auto">
          <a:xfrm>
            <a:off x="6216650" y="4392613"/>
            <a:ext cx="1531938" cy="1071562"/>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2543" name="Text Box 15">
            <a:extLst>
              <a:ext uri="{FF2B5EF4-FFF2-40B4-BE49-F238E27FC236}">
                <a16:creationId xmlns:a16="http://schemas.microsoft.com/office/drawing/2014/main" id="{46438770-C7DA-46DF-8940-8B7B0AE25A05}"/>
              </a:ext>
            </a:extLst>
          </p:cNvPr>
          <p:cNvSpPr txBox="1">
            <a:spLocks noChangeArrowheads="1"/>
          </p:cNvSpPr>
          <p:nvPr/>
        </p:nvSpPr>
        <p:spPr bwMode="auto">
          <a:xfrm>
            <a:off x="9413875" y="4392613"/>
            <a:ext cx="1533525" cy="1071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2544" name="AutoShape 16">
            <a:extLst>
              <a:ext uri="{FF2B5EF4-FFF2-40B4-BE49-F238E27FC236}">
                <a16:creationId xmlns:a16="http://schemas.microsoft.com/office/drawing/2014/main" id="{5FF7295D-4FDF-4A2E-B134-9196AE66973E}"/>
              </a:ext>
            </a:extLst>
          </p:cNvPr>
          <p:cNvSpPr>
            <a:spLocks noChangeArrowheads="1"/>
          </p:cNvSpPr>
          <p:nvPr/>
        </p:nvSpPr>
        <p:spPr bwMode="auto">
          <a:xfrm>
            <a:off x="1673225" y="1552575"/>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b="1">
                <a:solidFill>
                  <a:schemeClr val="bg1"/>
                </a:solidFill>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AutoShape 2">
            <a:extLst>
              <a:ext uri="{FF2B5EF4-FFF2-40B4-BE49-F238E27FC236}">
                <a16:creationId xmlns:a16="http://schemas.microsoft.com/office/drawing/2014/main" id="{764E3AA1-CEFD-4884-9F77-F570BE86FD9E}"/>
              </a:ext>
            </a:extLst>
          </p:cNvPr>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55" name="AutoShape 3">
            <a:extLst>
              <a:ext uri="{FF2B5EF4-FFF2-40B4-BE49-F238E27FC236}">
                <a16:creationId xmlns:a16="http://schemas.microsoft.com/office/drawing/2014/main" id="{AC8988D0-6C64-4D06-865E-AF11D026B09B}"/>
              </a:ext>
            </a:extLst>
          </p:cNvPr>
          <p:cNvSpPr>
            <a:spLocks noChangeArrowheads="1"/>
          </p:cNvSpPr>
          <p:nvPr/>
        </p:nvSpPr>
        <p:spPr bwMode="auto">
          <a:xfrm>
            <a:off x="-4763" y="2335213"/>
            <a:ext cx="6831013"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56" name="AutoShape 4">
            <a:extLst>
              <a:ext uri="{FF2B5EF4-FFF2-40B4-BE49-F238E27FC236}">
                <a16:creationId xmlns:a16="http://schemas.microsoft.com/office/drawing/2014/main" id="{A05702A2-0116-4A78-9125-C16BBDFEBE59}"/>
              </a:ext>
            </a:extLst>
          </p:cNvPr>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57" name="棒 29">
            <a:extLst>
              <a:ext uri="{FF2B5EF4-FFF2-40B4-BE49-F238E27FC236}">
                <a16:creationId xmlns:a16="http://schemas.microsoft.com/office/drawing/2014/main" id="{27784D90-39F3-4212-A5EA-611E5F5718D0}"/>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23558" name="棒 29">
            <a:extLst>
              <a:ext uri="{FF2B5EF4-FFF2-40B4-BE49-F238E27FC236}">
                <a16:creationId xmlns:a16="http://schemas.microsoft.com/office/drawing/2014/main" id="{EC05F458-B301-4336-99A6-EDC02B11E607}"/>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23559" name="AutoShape 7">
            <a:extLst>
              <a:ext uri="{FF2B5EF4-FFF2-40B4-BE49-F238E27FC236}">
                <a16:creationId xmlns:a16="http://schemas.microsoft.com/office/drawing/2014/main" id="{3D146ACB-A483-4D35-8DE2-D9DFC7293CF1}"/>
              </a:ext>
            </a:extLst>
          </p:cNvPr>
          <p:cNvSpPr>
            <a:spLocks noChangeArrowheads="1"/>
          </p:cNvSpPr>
          <p:nvPr/>
        </p:nvSpPr>
        <p:spPr bwMode="auto">
          <a:xfrm>
            <a:off x="7769225" y="2595563"/>
            <a:ext cx="1839913" cy="395287"/>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400" b="1">
                <a:solidFill>
                  <a:schemeClr val="bg1"/>
                </a:solidFill>
                <a:latin typeface="微软雅黑" panose="020B0503020204020204" pitchFamily="34" charset="-122"/>
                <a:ea typeface="微软雅黑" panose="020B0503020204020204" pitchFamily="34" charset="-122"/>
              </a:rPr>
              <a:t>ADD YOUR TEXT</a:t>
            </a:r>
          </a:p>
        </p:txBody>
      </p:sp>
      <p:sp>
        <p:nvSpPr>
          <p:cNvPr id="25608" name="AutoShape 8">
            <a:extLst>
              <a:ext uri="{FF2B5EF4-FFF2-40B4-BE49-F238E27FC236}">
                <a16:creationId xmlns:a16="http://schemas.microsoft.com/office/drawing/2014/main" id="{8652707A-A684-4793-B949-C029B54DD7E2}"/>
              </a:ext>
            </a:extLst>
          </p:cNvPr>
          <p:cNvSpPr>
            <a:spLocks noChangeArrowheads="1"/>
          </p:cNvSpPr>
          <p:nvPr/>
        </p:nvSpPr>
        <p:spPr bwMode="auto">
          <a:xfrm>
            <a:off x="1384300" y="3806825"/>
            <a:ext cx="1839913" cy="104933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5609" name="AutoShape 9">
            <a:extLst>
              <a:ext uri="{FF2B5EF4-FFF2-40B4-BE49-F238E27FC236}">
                <a16:creationId xmlns:a16="http://schemas.microsoft.com/office/drawing/2014/main" id="{2C23F998-91FB-41A5-84E6-0766D0894768}"/>
              </a:ext>
            </a:extLst>
          </p:cNvPr>
          <p:cNvSpPr>
            <a:spLocks noChangeArrowheads="1"/>
          </p:cNvSpPr>
          <p:nvPr/>
        </p:nvSpPr>
        <p:spPr bwMode="auto">
          <a:xfrm>
            <a:off x="1384300" y="4999038"/>
            <a:ext cx="1839913" cy="1049337"/>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3566" name="AutoShape 10">
            <a:extLst>
              <a:ext uri="{FF2B5EF4-FFF2-40B4-BE49-F238E27FC236}">
                <a16:creationId xmlns:a16="http://schemas.microsoft.com/office/drawing/2014/main" id="{7BB35955-9BB8-4F67-9B2E-2D659262DDA3}"/>
              </a:ext>
            </a:extLst>
          </p:cNvPr>
          <p:cNvSpPr>
            <a:spLocks noChangeArrowheads="1"/>
          </p:cNvSpPr>
          <p:nvPr/>
        </p:nvSpPr>
        <p:spPr bwMode="auto">
          <a:xfrm>
            <a:off x="1384300" y="2595563"/>
            <a:ext cx="1839913" cy="1049337"/>
          </a:xfrm>
          <a:prstGeom prst="flowChart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1" name="AutoShape 11">
            <a:extLst>
              <a:ext uri="{FF2B5EF4-FFF2-40B4-BE49-F238E27FC236}">
                <a16:creationId xmlns:a16="http://schemas.microsoft.com/office/drawing/2014/main" id="{F66CD97B-181D-4109-B5C7-AF24B274EE59}"/>
              </a:ext>
            </a:extLst>
          </p:cNvPr>
          <p:cNvSpPr>
            <a:spLocks noChangeArrowheads="1"/>
          </p:cNvSpPr>
          <p:nvPr/>
        </p:nvSpPr>
        <p:spPr bwMode="auto">
          <a:xfrm>
            <a:off x="3470275" y="2595563"/>
            <a:ext cx="1841500" cy="1049337"/>
          </a:xfrm>
          <a:prstGeom prst="flowChartProcess">
            <a:avLst/>
          </a:prstGeom>
          <a:blipFill dpi="0" rotWithShape="0">
            <a:blip r:embed="rId3"/>
            <a:srcRect/>
            <a:stretch>
              <a:fillRect r="-130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5612" name="AutoShape 12">
            <a:extLst>
              <a:ext uri="{FF2B5EF4-FFF2-40B4-BE49-F238E27FC236}">
                <a16:creationId xmlns:a16="http://schemas.microsoft.com/office/drawing/2014/main" id="{09100F4E-91DC-4F77-9EE8-3A629F990C47}"/>
              </a:ext>
            </a:extLst>
          </p:cNvPr>
          <p:cNvSpPr>
            <a:spLocks noChangeArrowheads="1"/>
          </p:cNvSpPr>
          <p:nvPr/>
        </p:nvSpPr>
        <p:spPr bwMode="auto">
          <a:xfrm>
            <a:off x="3470275" y="3806825"/>
            <a:ext cx="1841500" cy="1049338"/>
          </a:xfrm>
          <a:prstGeom prst="flowChartProcess">
            <a:avLst/>
          </a:prstGeom>
          <a:blipFill dpi="0" rotWithShape="0">
            <a:blip r:embed="rId3"/>
            <a:srcRect/>
            <a:stretch>
              <a:fillRect r="-130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3573" name="AutoShape 13">
            <a:extLst>
              <a:ext uri="{FF2B5EF4-FFF2-40B4-BE49-F238E27FC236}">
                <a16:creationId xmlns:a16="http://schemas.microsoft.com/office/drawing/2014/main" id="{C77D329F-79E4-45A3-8EA4-D4ED14F9BDED}"/>
              </a:ext>
            </a:extLst>
          </p:cNvPr>
          <p:cNvSpPr>
            <a:spLocks noChangeArrowheads="1"/>
          </p:cNvSpPr>
          <p:nvPr/>
        </p:nvSpPr>
        <p:spPr bwMode="auto">
          <a:xfrm>
            <a:off x="3470275" y="4999038"/>
            <a:ext cx="1841500" cy="1049337"/>
          </a:xfrm>
          <a:prstGeom prst="flowChart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74" name="AutoShape 14">
            <a:extLst>
              <a:ext uri="{FF2B5EF4-FFF2-40B4-BE49-F238E27FC236}">
                <a16:creationId xmlns:a16="http://schemas.microsoft.com/office/drawing/2014/main" id="{6A64FDD2-5A49-487B-9FD3-095442B147DE}"/>
              </a:ext>
            </a:extLst>
          </p:cNvPr>
          <p:cNvSpPr>
            <a:spLocks noChangeArrowheads="1"/>
          </p:cNvSpPr>
          <p:nvPr/>
        </p:nvSpPr>
        <p:spPr bwMode="auto">
          <a:xfrm>
            <a:off x="5557838" y="2595563"/>
            <a:ext cx="1839912" cy="1049337"/>
          </a:xfrm>
          <a:prstGeom prst="flowChart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5" name="AutoShape 15">
            <a:extLst>
              <a:ext uri="{FF2B5EF4-FFF2-40B4-BE49-F238E27FC236}">
                <a16:creationId xmlns:a16="http://schemas.microsoft.com/office/drawing/2014/main" id="{232DBBAE-2BEC-459A-9709-293629308CF8}"/>
              </a:ext>
            </a:extLst>
          </p:cNvPr>
          <p:cNvSpPr>
            <a:spLocks noChangeArrowheads="1"/>
          </p:cNvSpPr>
          <p:nvPr/>
        </p:nvSpPr>
        <p:spPr bwMode="auto">
          <a:xfrm>
            <a:off x="5557838" y="3806825"/>
            <a:ext cx="1839912" cy="104933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5616" name="AutoShape 16">
            <a:extLst>
              <a:ext uri="{FF2B5EF4-FFF2-40B4-BE49-F238E27FC236}">
                <a16:creationId xmlns:a16="http://schemas.microsoft.com/office/drawing/2014/main" id="{63C3BA36-69D2-4E39-9578-5AE30FED9207}"/>
              </a:ext>
            </a:extLst>
          </p:cNvPr>
          <p:cNvSpPr>
            <a:spLocks noChangeArrowheads="1"/>
          </p:cNvSpPr>
          <p:nvPr/>
        </p:nvSpPr>
        <p:spPr bwMode="auto">
          <a:xfrm>
            <a:off x="5557838" y="4999038"/>
            <a:ext cx="1839912" cy="1049337"/>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3581" name="Text Box 17">
            <a:extLst>
              <a:ext uri="{FF2B5EF4-FFF2-40B4-BE49-F238E27FC236}">
                <a16:creationId xmlns:a16="http://schemas.microsoft.com/office/drawing/2014/main" id="{C35BF4D9-BAE9-450C-B674-8CEECA18EAED}"/>
              </a:ext>
            </a:extLst>
          </p:cNvPr>
          <p:cNvSpPr txBox="1">
            <a:spLocks noChangeArrowheads="1"/>
          </p:cNvSpPr>
          <p:nvPr/>
        </p:nvSpPr>
        <p:spPr bwMode="auto">
          <a:xfrm>
            <a:off x="7769225" y="3213100"/>
            <a:ext cx="3586163" cy="28352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棒 29">
            <a:extLst>
              <a:ext uri="{FF2B5EF4-FFF2-40B4-BE49-F238E27FC236}">
                <a16:creationId xmlns:a16="http://schemas.microsoft.com/office/drawing/2014/main" id="{5456154F-440C-40F4-9022-0241244725EA}"/>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24579" name="棒 29">
            <a:extLst>
              <a:ext uri="{FF2B5EF4-FFF2-40B4-BE49-F238E27FC236}">
                <a16:creationId xmlns:a16="http://schemas.microsoft.com/office/drawing/2014/main" id="{F482F668-DA43-4D5F-A297-80E9138387CD}"/>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24580" name="矩形 4">
            <a:extLst>
              <a:ext uri="{FF2B5EF4-FFF2-40B4-BE49-F238E27FC236}">
                <a16:creationId xmlns:a16="http://schemas.microsoft.com/office/drawing/2014/main" id="{B1DF5D3F-875A-479E-81D8-83D9EE52B413}"/>
              </a:ext>
            </a:extLst>
          </p:cNvPr>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3600" b="1">
                <a:solidFill>
                  <a:schemeClr val="bg1"/>
                </a:solidFill>
                <a:latin typeface="微软雅黑" panose="020B0503020204020204" pitchFamily="34" charset="-122"/>
                <a:ea typeface="微软雅黑" panose="020B0503020204020204" pitchFamily="34" charset="-122"/>
              </a:rPr>
              <a:t>ADD YOUR TITLE</a:t>
            </a:r>
          </a:p>
        </p:txBody>
      </p:sp>
      <p:sp>
        <p:nvSpPr>
          <p:cNvPr id="24581" name="矩形 5">
            <a:extLst>
              <a:ext uri="{FF2B5EF4-FFF2-40B4-BE49-F238E27FC236}">
                <a16:creationId xmlns:a16="http://schemas.microsoft.com/office/drawing/2014/main" id="{C67EB734-659A-454B-A612-7EBB1B3E36C7}"/>
              </a:ext>
            </a:extLst>
          </p:cNvPr>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4582" name="文本占位符 9">
            <a:extLst>
              <a:ext uri="{FF2B5EF4-FFF2-40B4-BE49-F238E27FC236}">
                <a16:creationId xmlns:a16="http://schemas.microsoft.com/office/drawing/2014/main" id="{4421B31F-C603-4D5E-AE08-99E47ED87C4F}"/>
              </a:ext>
            </a:extLst>
          </p:cNvPr>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Clr>
                <a:srgbClr val="963B22"/>
              </a:buClr>
              <a:buSzPct val="60000"/>
              <a:buFont typeface="Wingdings" panose="05000000000000000000" pitchFamily="2" charset="2"/>
              <a:buNone/>
            </a:pPr>
            <a:r>
              <a:rPr lang="zh-CN" altLang="en-US" sz="6000" b="1">
                <a:latin typeface="微软雅黑" panose="020B0503020204020204" pitchFamily="34" charset="-122"/>
                <a:ea typeface="微软雅黑" panose="020B0503020204020204" pitchFamily="34" charset="-122"/>
              </a:rPr>
              <a:t>5</a:t>
            </a:r>
          </a:p>
        </p:txBody>
      </p:sp>
      <p:sp>
        <p:nvSpPr>
          <p:cNvPr id="24583" name="Rectangle 7">
            <a:extLst>
              <a:ext uri="{FF2B5EF4-FFF2-40B4-BE49-F238E27FC236}">
                <a16:creationId xmlns:a16="http://schemas.microsoft.com/office/drawing/2014/main" id="{84C13AF8-D5D8-4C5C-AAE0-09AA09561434}"/>
              </a:ext>
            </a:extLst>
          </p:cNvPr>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600" b="1">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棒 29">
            <a:extLst>
              <a:ext uri="{FF2B5EF4-FFF2-40B4-BE49-F238E27FC236}">
                <a16:creationId xmlns:a16="http://schemas.microsoft.com/office/drawing/2014/main" id="{C6B92BBB-CBE7-437C-AD3D-E9743E168C4A}"/>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25603" name="棒 29">
            <a:extLst>
              <a:ext uri="{FF2B5EF4-FFF2-40B4-BE49-F238E27FC236}">
                <a16:creationId xmlns:a16="http://schemas.microsoft.com/office/drawing/2014/main" id="{014EFF0E-CEC2-4547-BDAE-545493C07D19}"/>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25604" name="Parallelogram 2">
            <a:extLst>
              <a:ext uri="{FF2B5EF4-FFF2-40B4-BE49-F238E27FC236}">
                <a16:creationId xmlns:a16="http://schemas.microsoft.com/office/drawing/2014/main" id="{6F211EAB-1601-4CDB-84CB-918E60474A7D}"/>
              </a:ext>
            </a:extLst>
          </p:cNvPr>
          <p:cNvSpPr>
            <a:spLocks noChangeArrowheads="1"/>
          </p:cNvSpPr>
          <p:nvPr/>
        </p:nvSpPr>
        <p:spPr bwMode="auto">
          <a:xfrm flipH="1">
            <a:off x="2566988" y="1860550"/>
            <a:ext cx="1704975" cy="484188"/>
          </a:xfrm>
          <a:prstGeom prst="parallelogram">
            <a:avLst>
              <a:gd name="adj" fmla="val 56455"/>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000">
                <a:solidFill>
                  <a:srgbClr val="F2F2F2"/>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05" name="Parallelogram 3">
            <a:extLst>
              <a:ext uri="{FF2B5EF4-FFF2-40B4-BE49-F238E27FC236}">
                <a16:creationId xmlns:a16="http://schemas.microsoft.com/office/drawing/2014/main" id="{07924E66-ED50-4008-B581-FDEFC393D23F}"/>
              </a:ext>
            </a:extLst>
          </p:cNvPr>
          <p:cNvSpPr>
            <a:spLocks noChangeArrowheads="1"/>
          </p:cNvSpPr>
          <p:nvPr/>
        </p:nvSpPr>
        <p:spPr bwMode="auto">
          <a:xfrm flipH="1">
            <a:off x="4087813" y="1860550"/>
            <a:ext cx="6362700" cy="484188"/>
          </a:xfrm>
          <a:prstGeom prst="parallelogram">
            <a:avLst>
              <a:gd name="adj" fmla="val 56458"/>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a:solidFill>
                  <a:srgbClr val="1C1C1C"/>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a:t>
            </a:r>
            <a:endParaRPr lang="en-US" altLang="zh-CN" sz="3000"/>
          </a:p>
        </p:txBody>
      </p:sp>
      <p:sp>
        <p:nvSpPr>
          <p:cNvPr id="25606" name="Parallelogram 5">
            <a:extLst>
              <a:ext uri="{FF2B5EF4-FFF2-40B4-BE49-F238E27FC236}">
                <a16:creationId xmlns:a16="http://schemas.microsoft.com/office/drawing/2014/main" id="{DBB939D1-CFA1-4076-997A-0D1230624B0D}"/>
              </a:ext>
            </a:extLst>
          </p:cNvPr>
          <p:cNvSpPr>
            <a:spLocks noChangeArrowheads="1"/>
          </p:cNvSpPr>
          <p:nvPr/>
        </p:nvSpPr>
        <p:spPr bwMode="auto">
          <a:xfrm flipH="1">
            <a:off x="2574925" y="2474913"/>
            <a:ext cx="2001838" cy="484187"/>
          </a:xfrm>
          <a:prstGeom prst="parallelogram">
            <a:avLst>
              <a:gd name="adj" fmla="val 56542"/>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000">
                <a:solidFill>
                  <a:srgbClr val="F2F2F2"/>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07" name="Parallelogram 6">
            <a:extLst>
              <a:ext uri="{FF2B5EF4-FFF2-40B4-BE49-F238E27FC236}">
                <a16:creationId xmlns:a16="http://schemas.microsoft.com/office/drawing/2014/main" id="{E01D1275-0C56-4BE6-A120-7C190CD018A2}"/>
              </a:ext>
            </a:extLst>
          </p:cNvPr>
          <p:cNvSpPr>
            <a:spLocks noChangeArrowheads="1"/>
          </p:cNvSpPr>
          <p:nvPr/>
        </p:nvSpPr>
        <p:spPr bwMode="auto">
          <a:xfrm flipH="1">
            <a:off x="4392613" y="2476500"/>
            <a:ext cx="6057900" cy="484188"/>
          </a:xfrm>
          <a:prstGeom prst="parallelogram">
            <a:avLst>
              <a:gd name="adj" fmla="val 56475"/>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a:solidFill>
                  <a:srgbClr val="1C1C1C"/>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a:t>
            </a:r>
            <a:endParaRPr lang="en-US" altLang="zh-CN" sz="3000"/>
          </a:p>
        </p:txBody>
      </p:sp>
      <p:sp>
        <p:nvSpPr>
          <p:cNvPr id="25608" name="Parallelogram 7">
            <a:extLst>
              <a:ext uri="{FF2B5EF4-FFF2-40B4-BE49-F238E27FC236}">
                <a16:creationId xmlns:a16="http://schemas.microsoft.com/office/drawing/2014/main" id="{C17C9FF7-7A8F-42BB-9BB9-5146D897CD26}"/>
              </a:ext>
            </a:extLst>
          </p:cNvPr>
          <p:cNvSpPr>
            <a:spLocks noChangeArrowheads="1"/>
          </p:cNvSpPr>
          <p:nvPr/>
        </p:nvSpPr>
        <p:spPr bwMode="auto">
          <a:xfrm flipH="1">
            <a:off x="2586038" y="3086100"/>
            <a:ext cx="2351087" cy="484188"/>
          </a:xfrm>
          <a:prstGeom prst="parallelogram">
            <a:avLst>
              <a:gd name="adj" fmla="val 56448"/>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000">
                <a:solidFill>
                  <a:srgbClr val="F2F2F2"/>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09" name="Parallelogram 8">
            <a:extLst>
              <a:ext uri="{FF2B5EF4-FFF2-40B4-BE49-F238E27FC236}">
                <a16:creationId xmlns:a16="http://schemas.microsoft.com/office/drawing/2014/main" id="{74C522D6-4F84-4E69-87E8-9005C0B372CD}"/>
              </a:ext>
            </a:extLst>
          </p:cNvPr>
          <p:cNvSpPr>
            <a:spLocks noChangeArrowheads="1"/>
          </p:cNvSpPr>
          <p:nvPr/>
        </p:nvSpPr>
        <p:spPr bwMode="auto">
          <a:xfrm flipH="1">
            <a:off x="4754563" y="3090863"/>
            <a:ext cx="5695950" cy="484187"/>
          </a:xfrm>
          <a:prstGeom prst="parallelogram">
            <a:avLst>
              <a:gd name="adj" fmla="val 56478"/>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a:solidFill>
                  <a:srgbClr val="1C1C1C"/>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a:t>
            </a:r>
          </a:p>
        </p:txBody>
      </p:sp>
      <p:sp>
        <p:nvSpPr>
          <p:cNvPr id="25610" name="Parallelogram 9">
            <a:extLst>
              <a:ext uri="{FF2B5EF4-FFF2-40B4-BE49-F238E27FC236}">
                <a16:creationId xmlns:a16="http://schemas.microsoft.com/office/drawing/2014/main" id="{D54C9724-FC41-4A5A-ABE2-BCB2BBF09060}"/>
              </a:ext>
            </a:extLst>
          </p:cNvPr>
          <p:cNvSpPr>
            <a:spLocks noChangeArrowheads="1"/>
          </p:cNvSpPr>
          <p:nvPr/>
        </p:nvSpPr>
        <p:spPr bwMode="auto">
          <a:xfrm flipH="1">
            <a:off x="2597150" y="3698875"/>
            <a:ext cx="2644775" cy="484188"/>
          </a:xfrm>
          <a:prstGeom prst="parallelogram">
            <a:avLst>
              <a:gd name="adj" fmla="val 56444"/>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000">
                <a:solidFill>
                  <a:srgbClr val="F2F2F2"/>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11" name="Parallelogram 10">
            <a:extLst>
              <a:ext uri="{FF2B5EF4-FFF2-40B4-BE49-F238E27FC236}">
                <a16:creationId xmlns:a16="http://schemas.microsoft.com/office/drawing/2014/main" id="{86FA7D6A-B211-4247-AA73-0E429E5EA3AC}"/>
              </a:ext>
            </a:extLst>
          </p:cNvPr>
          <p:cNvSpPr>
            <a:spLocks noChangeArrowheads="1"/>
          </p:cNvSpPr>
          <p:nvPr/>
        </p:nvSpPr>
        <p:spPr bwMode="auto">
          <a:xfrm flipH="1">
            <a:off x="5056188" y="3694113"/>
            <a:ext cx="5394325" cy="484187"/>
          </a:xfrm>
          <a:prstGeom prst="parallelogram">
            <a:avLst>
              <a:gd name="adj" fmla="val 56479"/>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a:solidFill>
                  <a:srgbClr val="1C1C1C"/>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a:t>
            </a:r>
          </a:p>
        </p:txBody>
      </p:sp>
      <p:sp>
        <p:nvSpPr>
          <p:cNvPr id="25612" name="Parallelogram 13">
            <a:extLst>
              <a:ext uri="{FF2B5EF4-FFF2-40B4-BE49-F238E27FC236}">
                <a16:creationId xmlns:a16="http://schemas.microsoft.com/office/drawing/2014/main" id="{3009E7C0-C4E5-4903-ABC0-A7646D1DD00B}"/>
              </a:ext>
            </a:extLst>
          </p:cNvPr>
          <p:cNvSpPr>
            <a:spLocks noChangeArrowheads="1"/>
          </p:cNvSpPr>
          <p:nvPr/>
        </p:nvSpPr>
        <p:spPr bwMode="auto">
          <a:xfrm flipH="1">
            <a:off x="2574925" y="4310063"/>
            <a:ext cx="2970213" cy="485775"/>
          </a:xfrm>
          <a:prstGeom prst="parallelogram">
            <a:avLst>
              <a:gd name="adj" fmla="val 5630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000">
                <a:solidFill>
                  <a:srgbClr val="F2F2F2"/>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13" name="Parallelogram 14">
            <a:extLst>
              <a:ext uri="{FF2B5EF4-FFF2-40B4-BE49-F238E27FC236}">
                <a16:creationId xmlns:a16="http://schemas.microsoft.com/office/drawing/2014/main" id="{FAA318F2-5AE3-4F9F-90F5-C99DFC411AF1}"/>
              </a:ext>
            </a:extLst>
          </p:cNvPr>
          <p:cNvSpPr>
            <a:spLocks noChangeArrowheads="1"/>
          </p:cNvSpPr>
          <p:nvPr/>
        </p:nvSpPr>
        <p:spPr bwMode="auto">
          <a:xfrm flipH="1">
            <a:off x="5362575" y="4305300"/>
            <a:ext cx="5087938" cy="484188"/>
          </a:xfrm>
          <a:prstGeom prst="parallelogram">
            <a:avLst>
              <a:gd name="adj" fmla="val 56433"/>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a:solidFill>
                  <a:srgbClr val="1C1C1C"/>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a:t>
            </a:r>
          </a:p>
        </p:txBody>
      </p:sp>
      <p:sp>
        <p:nvSpPr>
          <p:cNvPr id="25614" name="Parallelogram 18">
            <a:extLst>
              <a:ext uri="{FF2B5EF4-FFF2-40B4-BE49-F238E27FC236}">
                <a16:creationId xmlns:a16="http://schemas.microsoft.com/office/drawing/2014/main" id="{9498A726-9558-4F1C-94CB-B93ED30D4C41}"/>
              </a:ext>
            </a:extLst>
          </p:cNvPr>
          <p:cNvSpPr>
            <a:spLocks noChangeArrowheads="1"/>
          </p:cNvSpPr>
          <p:nvPr/>
        </p:nvSpPr>
        <p:spPr bwMode="auto">
          <a:xfrm flipH="1">
            <a:off x="2574925" y="4926013"/>
            <a:ext cx="3268663" cy="484187"/>
          </a:xfrm>
          <a:prstGeom prst="parallelogram">
            <a:avLst>
              <a:gd name="adj" fmla="val 5641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000">
                <a:solidFill>
                  <a:srgbClr val="F2F2F2"/>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15" name="Parallelogram 19">
            <a:extLst>
              <a:ext uri="{FF2B5EF4-FFF2-40B4-BE49-F238E27FC236}">
                <a16:creationId xmlns:a16="http://schemas.microsoft.com/office/drawing/2014/main" id="{B4C2C4F6-10EE-47FE-9360-E8AC972D7B12}"/>
              </a:ext>
            </a:extLst>
          </p:cNvPr>
          <p:cNvSpPr>
            <a:spLocks noChangeArrowheads="1"/>
          </p:cNvSpPr>
          <p:nvPr/>
        </p:nvSpPr>
        <p:spPr bwMode="auto">
          <a:xfrm flipH="1">
            <a:off x="5665788" y="4932363"/>
            <a:ext cx="4784725" cy="484187"/>
          </a:xfrm>
          <a:prstGeom prst="parallelogram">
            <a:avLst>
              <a:gd name="adj" fmla="val 56455"/>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a:solidFill>
                  <a:srgbClr val="1C1C1C"/>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a:t>
            </a:r>
          </a:p>
        </p:txBody>
      </p:sp>
      <p:sp>
        <p:nvSpPr>
          <p:cNvPr id="25616" name="Parallelogram 20">
            <a:extLst>
              <a:ext uri="{FF2B5EF4-FFF2-40B4-BE49-F238E27FC236}">
                <a16:creationId xmlns:a16="http://schemas.microsoft.com/office/drawing/2014/main" id="{36EC7468-D953-4BBE-9EC1-DC5D90F339F7}"/>
              </a:ext>
            </a:extLst>
          </p:cNvPr>
          <p:cNvSpPr>
            <a:spLocks noChangeArrowheads="1"/>
          </p:cNvSpPr>
          <p:nvPr/>
        </p:nvSpPr>
        <p:spPr bwMode="auto">
          <a:xfrm flipH="1">
            <a:off x="2574925" y="5538788"/>
            <a:ext cx="3592513" cy="485775"/>
          </a:xfrm>
          <a:prstGeom prst="parallelogram">
            <a:avLst>
              <a:gd name="adj" fmla="val 56287"/>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000">
                <a:solidFill>
                  <a:srgbClr val="F2F2F2"/>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17" name="Parallelogram 21">
            <a:extLst>
              <a:ext uri="{FF2B5EF4-FFF2-40B4-BE49-F238E27FC236}">
                <a16:creationId xmlns:a16="http://schemas.microsoft.com/office/drawing/2014/main" id="{1631C14E-244B-4E34-ADC2-00B405586E03}"/>
              </a:ext>
            </a:extLst>
          </p:cNvPr>
          <p:cNvSpPr>
            <a:spLocks noChangeArrowheads="1"/>
          </p:cNvSpPr>
          <p:nvPr/>
        </p:nvSpPr>
        <p:spPr bwMode="auto">
          <a:xfrm flipH="1">
            <a:off x="5991225" y="5535613"/>
            <a:ext cx="4459288" cy="488950"/>
          </a:xfrm>
          <a:prstGeom prst="parallelogram">
            <a:avLst>
              <a:gd name="adj" fmla="val 55903"/>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a:solidFill>
                  <a:srgbClr val="1C1C1C"/>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a:t>
            </a:r>
          </a:p>
        </p:txBody>
      </p:sp>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AutoShape 2">
            <a:extLst>
              <a:ext uri="{FF2B5EF4-FFF2-40B4-BE49-F238E27FC236}">
                <a16:creationId xmlns:a16="http://schemas.microsoft.com/office/drawing/2014/main" id="{5472A6A0-7747-4BAD-8EC3-0182C987971A}"/>
              </a:ext>
            </a:extLst>
          </p:cNvPr>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27" name="AutoShape 3">
            <a:extLst>
              <a:ext uri="{FF2B5EF4-FFF2-40B4-BE49-F238E27FC236}">
                <a16:creationId xmlns:a16="http://schemas.microsoft.com/office/drawing/2014/main" id="{40AEB357-60B4-4EDC-B7FD-E98E9FB4924D}"/>
              </a:ext>
            </a:extLst>
          </p:cNvPr>
          <p:cNvSpPr>
            <a:spLocks noChangeArrowheads="1"/>
          </p:cNvSpPr>
          <p:nvPr/>
        </p:nvSpPr>
        <p:spPr bwMode="auto">
          <a:xfrm>
            <a:off x="-4763" y="2335213"/>
            <a:ext cx="6831013"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28" name="AutoShape 4">
            <a:extLst>
              <a:ext uri="{FF2B5EF4-FFF2-40B4-BE49-F238E27FC236}">
                <a16:creationId xmlns:a16="http://schemas.microsoft.com/office/drawing/2014/main" id="{CEF8D438-5773-44FA-A90F-3CED42544003}"/>
              </a:ext>
            </a:extLst>
          </p:cNvPr>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29" name="棒 29">
            <a:extLst>
              <a:ext uri="{FF2B5EF4-FFF2-40B4-BE49-F238E27FC236}">
                <a16:creationId xmlns:a16="http://schemas.microsoft.com/office/drawing/2014/main" id="{3321EA1E-9C6D-45A1-A694-FCCBB0EF28F0}"/>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26630" name="棒 29">
            <a:extLst>
              <a:ext uri="{FF2B5EF4-FFF2-40B4-BE49-F238E27FC236}">
                <a16:creationId xmlns:a16="http://schemas.microsoft.com/office/drawing/2014/main" id="{791FBEDF-EA8C-479F-9376-7FC840F88D35}"/>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26631" name="正圆 406">
            <a:extLst>
              <a:ext uri="{FF2B5EF4-FFF2-40B4-BE49-F238E27FC236}">
                <a16:creationId xmlns:a16="http://schemas.microsoft.com/office/drawing/2014/main" id="{8A5F60E1-A7CF-4978-AAF1-E11B15C48465}"/>
              </a:ext>
            </a:extLst>
          </p:cNvPr>
          <p:cNvSpPr>
            <a:spLocks noChangeArrowheads="1"/>
          </p:cNvSpPr>
          <p:nvPr/>
        </p:nvSpPr>
        <p:spPr bwMode="auto">
          <a:xfrm>
            <a:off x="6684963" y="2335213"/>
            <a:ext cx="1906587" cy="1905000"/>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26632" name="正圆 406">
            <a:extLst>
              <a:ext uri="{FF2B5EF4-FFF2-40B4-BE49-F238E27FC236}">
                <a16:creationId xmlns:a16="http://schemas.microsoft.com/office/drawing/2014/main" id="{149A58CE-66BB-401F-8C32-BCB72AD3F06E}"/>
              </a:ext>
            </a:extLst>
          </p:cNvPr>
          <p:cNvSpPr>
            <a:spLocks noChangeArrowheads="1"/>
          </p:cNvSpPr>
          <p:nvPr/>
        </p:nvSpPr>
        <p:spPr bwMode="auto">
          <a:xfrm>
            <a:off x="8493125" y="2335213"/>
            <a:ext cx="1905000" cy="19050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26633" name="正圆 406">
            <a:extLst>
              <a:ext uri="{FF2B5EF4-FFF2-40B4-BE49-F238E27FC236}">
                <a16:creationId xmlns:a16="http://schemas.microsoft.com/office/drawing/2014/main" id="{22E46426-331B-4F18-892C-C86276131656}"/>
              </a:ext>
            </a:extLst>
          </p:cNvPr>
          <p:cNvSpPr>
            <a:spLocks noChangeArrowheads="1"/>
          </p:cNvSpPr>
          <p:nvPr/>
        </p:nvSpPr>
        <p:spPr bwMode="auto">
          <a:xfrm>
            <a:off x="6713538" y="4113213"/>
            <a:ext cx="1906587" cy="190817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26634" name="正圆 406">
            <a:extLst>
              <a:ext uri="{FF2B5EF4-FFF2-40B4-BE49-F238E27FC236}">
                <a16:creationId xmlns:a16="http://schemas.microsoft.com/office/drawing/2014/main" id="{69812EF0-310E-4C80-83A3-33CF1F00ABF7}"/>
              </a:ext>
            </a:extLst>
          </p:cNvPr>
          <p:cNvSpPr>
            <a:spLocks noChangeArrowheads="1"/>
          </p:cNvSpPr>
          <p:nvPr/>
        </p:nvSpPr>
        <p:spPr bwMode="auto">
          <a:xfrm>
            <a:off x="8483600" y="4113213"/>
            <a:ext cx="1905000" cy="1908175"/>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26635" name="Line 11">
            <a:extLst>
              <a:ext uri="{FF2B5EF4-FFF2-40B4-BE49-F238E27FC236}">
                <a16:creationId xmlns:a16="http://schemas.microsoft.com/office/drawing/2014/main" id="{95C776FC-E4E0-474C-91BC-0267B329B65D}"/>
              </a:ext>
            </a:extLst>
          </p:cNvPr>
          <p:cNvSpPr>
            <a:spLocks noChangeShapeType="1"/>
          </p:cNvSpPr>
          <p:nvPr/>
        </p:nvSpPr>
        <p:spPr bwMode="auto">
          <a:xfrm>
            <a:off x="7118350" y="2827338"/>
            <a:ext cx="103505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36" name="Text Box 12">
            <a:extLst>
              <a:ext uri="{FF2B5EF4-FFF2-40B4-BE49-F238E27FC236}">
                <a16:creationId xmlns:a16="http://schemas.microsoft.com/office/drawing/2014/main" id="{FA29A86A-8FBA-46B0-909B-F984116874A8}"/>
              </a:ext>
            </a:extLst>
          </p:cNvPr>
          <p:cNvSpPr txBox="1">
            <a:spLocks noChangeArrowheads="1"/>
          </p:cNvSpPr>
          <p:nvPr/>
        </p:nvSpPr>
        <p:spPr bwMode="auto">
          <a:xfrm>
            <a:off x="7402513" y="2554288"/>
            <a:ext cx="4699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b="1">
                <a:solidFill>
                  <a:schemeClr val="bg1"/>
                </a:solidFill>
                <a:latin typeface="微软雅黑" panose="020B0503020204020204" pitchFamily="34" charset="-122"/>
                <a:ea typeface="微软雅黑" panose="020B0503020204020204" pitchFamily="34" charset="-122"/>
              </a:rPr>
              <a:t>TEXT</a:t>
            </a:r>
          </a:p>
        </p:txBody>
      </p:sp>
      <p:sp>
        <p:nvSpPr>
          <p:cNvPr id="26637" name="Text Box 13">
            <a:extLst>
              <a:ext uri="{FF2B5EF4-FFF2-40B4-BE49-F238E27FC236}">
                <a16:creationId xmlns:a16="http://schemas.microsoft.com/office/drawing/2014/main" id="{CD78287E-6FD2-493E-B92A-B0759FB3C052}"/>
              </a:ext>
            </a:extLst>
          </p:cNvPr>
          <p:cNvSpPr txBox="1">
            <a:spLocks noChangeArrowheads="1"/>
          </p:cNvSpPr>
          <p:nvPr/>
        </p:nvSpPr>
        <p:spPr bwMode="auto">
          <a:xfrm>
            <a:off x="6983413" y="2827338"/>
            <a:ext cx="13462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endParaRPr lang="zh-CN" altLang="zh-CN"/>
          </a:p>
        </p:txBody>
      </p:sp>
      <p:sp>
        <p:nvSpPr>
          <p:cNvPr id="26638" name="Line 14">
            <a:extLst>
              <a:ext uri="{FF2B5EF4-FFF2-40B4-BE49-F238E27FC236}">
                <a16:creationId xmlns:a16="http://schemas.microsoft.com/office/drawing/2014/main" id="{C119117C-434A-4832-AA96-DF17A05D8DE3}"/>
              </a:ext>
            </a:extLst>
          </p:cNvPr>
          <p:cNvSpPr>
            <a:spLocks noChangeShapeType="1"/>
          </p:cNvSpPr>
          <p:nvPr/>
        </p:nvSpPr>
        <p:spPr bwMode="auto">
          <a:xfrm>
            <a:off x="8899525" y="2827338"/>
            <a:ext cx="10350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39" name="Text Box 15">
            <a:extLst>
              <a:ext uri="{FF2B5EF4-FFF2-40B4-BE49-F238E27FC236}">
                <a16:creationId xmlns:a16="http://schemas.microsoft.com/office/drawing/2014/main" id="{93BA6DB5-D807-4C1B-AA8D-E8EBD0431134}"/>
              </a:ext>
            </a:extLst>
          </p:cNvPr>
          <p:cNvSpPr txBox="1">
            <a:spLocks noChangeArrowheads="1"/>
          </p:cNvSpPr>
          <p:nvPr/>
        </p:nvSpPr>
        <p:spPr bwMode="auto">
          <a:xfrm>
            <a:off x="9183688" y="2554288"/>
            <a:ext cx="4699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b="1">
                <a:latin typeface="微软雅黑" panose="020B0503020204020204" pitchFamily="34" charset="-122"/>
                <a:ea typeface="微软雅黑" panose="020B0503020204020204" pitchFamily="34" charset="-122"/>
              </a:rPr>
              <a:t>TEXT</a:t>
            </a:r>
          </a:p>
        </p:txBody>
      </p:sp>
      <p:sp>
        <p:nvSpPr>
          <p:cNvPr id="26640" name="Text Box 16">
            <a:extLst>
              <a:ext uri="{FF2B5EF4-FFF2-40B4-BE49-F238E27FC236}">
                <a16:creationId xmlns:a16="http://schemas.microsoft.com/office/drawing/2014/main" id="{8334486A-98BB-45D6-92A9-504B644E9B00}"/>
              </a:ext>
            </a:extLst>
          </p:cNvPr>
          <p:cNvSpPr txBox="1">
            <a:spLocks noChangeArrowheads="1"/>
          </p:cNvSpPr>
          <p:nvPr/>
        </p:nvSpPr>
        <p:spPr bwMode="auto">
          <a:xfrm>
            <a:off x="8764588" y="2827338"/>
            <a:ext cx="13462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6641" name="Line 17">
            <a:extLst>
              <a:ext uri="{FF2B5EF4-FFF2-40B4-BE49-F238E27FC236}">
                <a16:creationId xmlns:a16="http://schemas.microsoft.com/office/drawing/2014/main" id="{5FEFB64F-1ABB-4F5A-BF4E-BBECC2D392C3}"/>
              </a:ext>
            </a:extLst>
          </p:cNvPr>
          <p:cNvSpPr>
            <a:spLocks noChangeShapeType="1"/>
          </p:cNvSpPr>
          <p:nvPr/>
        </p:nvSpPr>
        <p:spPr bwMode="auto">
          <a:xfrm>
            <a:off x="7169150" y="4605338"/>
            <a:ext cx="10350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42" name="Text Box 18">
            <a:extLst>
              <a:ext uri="{FF2B5EF4-FFF2-40B4-BE49-F238E27FC236}">
                <a16:creationId xmlns:a16="http://schemas.microsoft.com/office/drawing/2014/main" id="{356B1F8B-DD70-4ABC-AAE5-5186DEAC5B66}"/>
              </a:ext>
            </a:extLst>
          </p:cNvPr>
          <p:cNvSpPr txBox="1">
            <a:spLocks noChangeArrowheads="1"/>
          </p:cNvSpPr>
          <p:nvPr/>
        </p:nvSpPr>
        <p:spPr bwMode="auto">
          <a:xfrm>
            <a:off x="7453313" y="4335463"/>
            <a:ext cx="4699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b="1">
                <a:latin typeface="微软雅黑" panose="020B0503020204020204" pitchFamily="34" charset="-122"/>
                <a:ea typeface="微软雅黑" panose="020B0503020204020204" pitchFamily="34" charset="-122"/>
              </a:rPr>
              <a:t>TEXT</a:t>
            </a:r>
          </a:p>
        </p:txBody>
      </p:sp>
      <p:sp>
        <p:nvSpPr>
          <p:cNvPr id="26643" name="Text Box 19">
            <a:extLst>
              <a:ext uri="{FF2B5EF4-FFF2-40B4-BE49-F238E27FC236}">
                <a16:creationId xmlns:a16="http://schemas.microsoft.com/office/drawing/2014/main" id="{5A567D99-8BC4-4DB6-85EC-AD0CD158BE3C}"/>
              </a:ext>
            </a:extLst>
          </p:cNvPr>
          <p:cNvSpPr txBox="1">
            <a:spLocks noChangeArrowheads="1"/>
          </p:cNvSpPr>
          <p:nvPr/>
        </p:nvSpPr>
        <p:spPr bwMode="auto">
          <a:xfrm>
            <a:off x="7034213" y="4605338"/>
            <a:ext cx="13462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6644" name="Line 20">
            <a:extLst>
              <a:ext uri="{FF2B5EF4-FFF2-40B4-BE49-F238E27FC236}">
                <a16:creationId xmlns:a16="http://schemas.microsoft.com/office/drawing/2014/main" id="{F5AF9397-558F-4F89-9871-7E3C4B68476A}"/>
              </a:ext>
            </a:extLst>
          </p:cNvPr>
          <p:cNvSpPr>
            <a:spLocks noChangeShapeType="1"/>
          </p:cNvSpPr>
          <p:nvPr/>
        </p:nvSpPr>
        <p:spPr bwMode="auto">
          <a:xfrm>
            <a:off x="8918575" y="4605338"/>
            <a:ext cx="103505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45" name="Text Box 21">
            <a:extLst>
              <a:ext uri="{FF2B5EF4-FFF2-40B4-BE49-F238E27FC236}">
                <a16:creationId xmlns:a16="http://schemas.microsoft.com/office/drawing/2014/main" id="{8E707BA4-9641-4D54-9B47-F1957227FA08}"/>
              </a:ext>
            </a:extLst>
          </p:cNvPr>
          <p:cNvSpPr txBox="1">
            <a:spLocks noChangeArrowheads="1"/>
          </p:cNvSpPr>
          <p:nvPr/>
        </p:nvSpPr>
        <p:spPr bwMode="auto">
          <a:xfrm>
            <a:off x="9202738" y="4335463"/>
            <a:ext cx="4699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b="1">
                <a:solidFill>
                  <a:schemeClr val="bg1"/>
                </a:solidFill>
                <a:latin typeface="微软雅黑" panose="020B0503020204020204" pitchFamily="34" charset="-122"/>
                <a:ea typeface="微软雅黑" panose="020B0503020204020204" pitchFamily="34" charset="-122"/>
              </a:rPr>
              <a:t>TEXT</a:t>
            </a:r>
          </a:p>
        </p:txBody>
      </p:sp>
      <p:sp>
        <p:nvSpPr>
          <p:cNvPr id="26646" name="Text Box 22">
            <a:extLst>
              <a:ext uri="{FF2B5EF4-FFF2-40B4-BE49-F238E27FC236}">
                <a16:creationId xmlns:a16="http://schemas.microsoft.com/office/drawing/2014/main" id="{2E0E0393-2A05-4EE6-9E7E-1796BD93A4EC}"/>
              </a:ext>
            </a:extLst>
          </p:cNvPr>
          <p:cNvSpPr txBox="1">
            <a:spLocks noChangeArrowheads="1"/>
          </p:cNvSpPr>
          <p:nvPr/>
        </p:nvSpPr>
        <p:spPr bwMode="auto">
          <a:xfrm>
            <a:off x="8783638" y="4605338"/>
            <a:ext cx="13462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endParaRPr lang="zh-CN" altLang="zh-CN"/>
          </a:p>
        </p:txBody>
      </p:sp>
      <p:sp>
        <p:nvSpPr>
          <p:cNvPr id="26647" name="AutoShape 23">
            <a:extLst>
              <a:ext uri="{FF2B5EF4-FFF2-40B4-BE49-F238E27FC236}">
                <a16:creationId xmlns:a16="http://schemas.microsoft.com/office/drawing/2014/main" id="{BB5CEF80-BC06-47E0-B1EB-B23FA9F58AEF}"/>
              </a:ext>
            </a:extLst>
          </p:cNvPr>
          <p:cNvSpPr>
            <a:spLocks noChangeArrowheads="1"/>
          </p:cNvSpPr>
          <p:nvPr/>
        </p:nvSpPr>
        <p:spPr bwMode="auto">
          <a:xfrm>
            <a:off x="1781175" y="2335213"/>
            <a:ext cx="1839913" cy="395287"/>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400" b="1">
                <a:solidFill>
                  <a:schemeClr val="bg1"/>
                </a:solidFill>
                <a:latin typeface="微软雅黑" panose="020B0503020204020204" pitchFamily="34" charset="-122"/>
                <a:ea typeface="微软雅黑" panose="020B0503020204020204" pitchFamily="34" charset="-122"/>
              </a:rPr>
              <a:t>ADD YOUR TEXT</a:t>
            </a:r>
          </a:p>
        </p:txBody>
      </p:sp>
      <p:sp>
        <p:nvSpPr>
          <p:cNvPr id="26648" name="Text Box 24">
            <a:extLst>
              <a:ext uri="{FF2B5EF4-FFF2-40B4-BE49-F238E27FC236}">
                <a16:creationId xmlns:a16="http://schemas.microsoft.com/office/drawing/2014/main" id="{89FC9135-3178-4FAE-BD58-C3E5F512E6B6}"/>
              </a:ext>
            </a:extLst>
          </p:cNvPr>
          <p:cNvSpPr txBox="1">
            <a:spLocks noChangeArrowheads="1"/>
          </p:cNvSpPr>
          <p:nvPr/>
        </p:nvSpPr>
        <p:spPr bwMode="auto">
          <a:xfrm>
            <a:off x="1781175" y="2952750"/>
            <a:ext cx="3586163" cy="28352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棒 29">
            <a:extLst>
              <a:ext uri="{FF2B5EF4-FFF2-40B4-BE49-F238E27FC236}">
                <a16:creationId xmlns:a16="http://schemas.microsoft.com/office/drawing/2014/main" id="{CD1B9872-FA6D-4F9E-BF1F-A491DC8416A2}"/>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27651" name="棒 29">
            <a:extLst>
              <a:ext uri="{FF2B5EF4-FFF2-40B4-BE49-F238E27FC236}">
                <a16:creationId xmlns:a16="http://schemas.microsoft.com/office/drawing/2014/main" id="{397749EB-9F06-4930-B5AB-67E37F9B23F7}"/>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grpSp>
        <p:nvGrpSpPr>
          <p:cNvPr id="27652" name="中国 1005">
            <a:extLst>
              <a:ext uri="{FF2B5EF4-FFF2-40B4-BE49-F238E27FC236}">
                <a16:creationId xmlns:a16="http://schemas.microsoft.com/office/drawing/2014/main" id="{294FC30B-A45E-48F6-9827-884277F9ED8E}"/>
              </a:ext>
            </a:extLst>
          </p:cNvPr>
          <p:cNvGrpSpPr>
            <a:grpSpLocks/>
          </p:cNvGrpSpPr>
          <p:nvPr/>
        </p:nvGrpSpPr>
        <p:grpSpPr bwMode="auto">
          <a:xfrm>
            <a:off x="2498725" y="1077913"/>
            <a:ext cx="6816725" cy="5192712"/>
            <a:chOff x="0" y="0"/>
            <a:chExt cx="5832647" cy="4819363"/>
          </a:xfrm>
        </p:grpSpPr>
        <p:sp>
          <p:nvSpPr>
            <p:cNvPr id="27659" name="Freeform 5">
              <a:extLst>
                <a:ext uri="{FF2B5EF4-FFF2-40B4-BE49-F238E27FC236}">
                  <a16:creationId xmlns:a16="http://schemas.microsoft.com/office/drawing/2014/main" id="{98D13B4D-4FC7-40BC-BF7C-1CA4599E19F2}"/>
                </a:ext>
              </a:extLst>
            </p:cNvPr>
            <p:cNvSpPr>
              <a:spLocks/>
            </p:cNvSpPr>
            <p:nvPr/>
          </p:nvSpPr>
          <p:spPr bwMode="auto">
            <a:xfrm>
              <a:off x="2449067" y="53708"/>
              <a:ext cx="2556482" cy="2180529"/>
            </a:xfrm>
            <a:custGeom>
              <a:avLst/>
              <a:gdLst>
                <a:gd name="T0" fmla="*/ 2147483647 w 1428"/>
                <a:gd name="T1" fmla="*/ 339731073 h 1218"/>
                <a:gd name="T2" fmla="*/ 2147483647 w 1428"/>
                <a:gd name="T3" fmla="*/ 371780195 h 1218"/>
                <a:gd name="T4" fmla="*/ 2147483647 w 1428"/>
                <a:gd name="T5" fmla="*/ 192300101 h 1218"/>
                <a:gd name="T6" fmla="*/ 2147483647 w 1428"/>
                <a:gd name="T7" fmla="*/ 185890992 h 1218"/>
                <a:gd name="T8" fmla="*/ 2147483647 w 1428"/>
                <a:gd name="T9" fmla="*/ 25640013 h 1218"/>
                <a:gd name="T10" fmla="*/ 2147483647 w 1428"/>
                <a:gd name="T11" fmla="*/ 153840080 h 1218"/>
                <a:gd name="T12" fmla="*/ 2147483647 w 1428"/>
                <a:gd name="T13" fmla="*/ 615362112 h 1218"/>
                <a:gd name="T14" fmla="*/ 2147483647 w 1428"/>
                <a:gd name="T15" fmla="*/ 839711334 h 1218"/>
                <a:gd name="T16" fmla="*/ 2147483647 w 1428"/>
                <a:gd name="T17" fmla="*/ 884582253 h 1218"/>
                <a:gd name="T18" fmla="*/ 2147483647 w 1428"/>
                <a:gd name="T19" fmla="*/ 1346104285 h 1218"/>
                <a:gd name="T20" fmla="*/ 2147483647 w 1428"/>
                <a:gd name="T21" fmla="*/ 1371744298 h 1218"/>
                <a:gd name="T22" fmla="*/ 2147483647 w 1428"/>
                <a:gd name="T23" fmla="*/ 1596093520 h 1218"/>
                <a:gd name="T24" fmla="*/ 2147483647 w 1428"/>
                <a:gd name="T25" fmla="*/ 1730704486 h 1218"/>
                <a:gd name="T26" fmla="*/ 2147483647 w 1428"/>
                <a:gd name="T27" fmla="*/ 2006335525 h 1218"/>
                <a:gd name="T28" fmla="*/ 2147483647 w 1428"/>
                <a:gd name="T29" fmla="*/ 2128124694 h 1218"/>
                <a:gd name="T30" fmla="*/ 2147483647 w 1428"/>
                <a:gd name="T31" fmla="*/ 2147483647 h 1218"/>
                <a:gd name="T32" fmla="*/ 2147483647 w 1428"/>
                <a:gd name="T33" fmla="*/ 2147483647 h 1218"/>
                <a:gd name="T34" fmla="*/ 2147483647 w 1428"/>
                <a:gd name="T35" fmla="*/ 2147483647 h 1218"/>
                <a:gd name="T36" fmla="*/ 1634553364 w 1428"/>
                <a:gd name="T37" fmla="*/ 2147483647 h 1218"/>
                <a:gd name="T38" fmla="*/ 1275593215 w 1428"/>
                <a:gd name="T39" fmla="*/ 2147483647 h 1218"/>
                <a:gd name="T40" fmla="*/ 788431223 w 1428"/>
                <a:gd name="T41" fmla="*/ 2147483647 h 1218"/>
                <a:gd name="T42" fmla="*/ 217940091 w 1428"/>
                <a:gd name="T43" fmla="*/ 2147483647 h 1218"/>
                <a:gd name="T44" fmla="*/ 76920032 w 1428"/>
                <a:gd name="T45" fmla="*/ 2147483647 h 1218"/>
                <a:gd name="T46" fmla="*/ 147430956 w 1428"/>
                <a:gd name="T47" fmla="*/ 2147483647 h 1218"/>
                <a:gd name="T48" fmla="*/ 442291079 w 1428"/>
                <a:gd name="T49" fmla="*/ 2147483647 h 1218"/>
                <a:gd name="T50" fmla="*/ 499981998 w 1428"/>
                <a:gd name="T51" fmla="*/ 2147483647 h 1218"/>
                <a:gd name="T52" fmla="*/ 628182051 w 1428"/>
                <a:gd name="T53" fmla="*/ 2147483647 h 1218"/>
                <a:gd name="T54" fmla="*/ 769202110 w 1428"/>
                <a:gd name="T55" fmla="*/ 2147483647 h 1218"/>
                <a:gd name="T56" fmla="*/ 1096113141 w 1428"/>
                <a:gd name="T57" fmla="*/ 2147483647 h 1218"/>
                <a:gd name="T58" fmla="*/ 1237133199 w 1428"/>
                <a:gd name="T59" fmla="*/ 2147483647 h 1218"/>
                <a:gd name="T60" fmla="*/ 1089702243 w 1428"/>
                <a:gd name="T61" fmla="*/ 2147483647 h 1218"/>
                <a:gd name="T62" fmla="*/ 1442253284 w 1428"/>
                <a:gd name="T63" fmla="*/ 2147483647 h 1218"/>
                <a:gd name="T64" fmla="*/ 1673013380 w 1428"/>
                <a:gd name="T65" fmla="*/ 2147483647 h 1218"/>
                <a:gd name="T66" fmla="*/ 1724293401 w 1428"/>
                <a:gd name="T67" fmla="*/ 2147483647 h 1218"/>
                <a:gd name="T68" fmla="*/ 1967875293 w 1428"/>
                <a:gd name="T69" fmla="*/ 2147483647 h 1218"/>
                <a:gd name="T70" fmla="*/ 2147483647 w 1428"/>
                <a:gd name="T71" fmla="*/ 2147483647 h 1218"/>
                <a:gd name="T72" fmla="*/ 2147483647 w 1428"/>
                <a:gd name="T73" fmla="*/ 2147483647 h 1218"/>
                <a:gd name="T74" fmla="*/ 2147483647 w 1428"/>
                <a:gd name="T75" fmla="*/ 2147483647 h 1218"/>
                <a:gd name="T76" fmla="*/ 2147483647 w 1428"/>
                <a:gd name="T77" fmla="*/ 2147483647 h 1218"/>
                <a:gd name="T78" fmla="*/ 2147483647 w 1428"/>
                <a:gd name="T79" fmla="*/ 2147483647 h 1218"/>
                <a:gd name="T80" fmla="*/ 2147483647 w 1428"/>
                <a:gd name="T81" fmla="*/ 2147483647 h 1218"/>
                <a:gd name="T82" fmla="*/ 2147483647 w 1428"/>
                <a:gd name="T83" fmla="*/ 2147483647 h 1218"/>
                <a:gd name="T84" fmla="*/ 2147483647 w 1428"/>
                <a:gd name="T85" fmla="*/ 2147483647 h 1218"/>
                <a:gd name="T86" fmla="*/ 2147483647 w 1428"/>
                <a:gd name="T87" fmla="*/ 2147483647 h 1218"/>
                <a:gd name="T88" fmla="*/ 2147483647 w 1428"/>
                <a:gd name="T89" fmla="*/ 2147483647 h 1218"/>
                <a:gd name="T90" fmla="*/ 2147483647 w 1428"/>
                <a:gd name="T91" fmla="*/ 2147483647 h 1218"/>
                <a:gd name="T92" fmla="*/ 2147483647 w 1428"/>
                <a:gd name="T93" fmla="*/ 2147483647 h 1218"/>
                <a:gd name="T94" fmla="*/ 2147483647 w 1428"/>
                <a:gd name="T95" fmla="*/ 2147483647 h 1218"/>
                <a:gd name="T96" fmla="*/ 2147483647 w 1428"/>
                <a:gd name="T97" fmla="*/ 2147483647 h 1218"/>
                <a:gd name="T98" fmla="*/ 2147483647 w 1428"/>
                <a:gd name="T99" fmla="*/ 2057615552 h 1218"/>
                <a:gd name="T100" fmla="*/ 2147483647 w 1428"/>
                <a:gd name="T101" fmla="*/ 2019155532 h 1218"/>
                <a:gd name="T102" fmla="*/ 2147483647 w 1428"/>
                <a:gd name="T103" fmla="*/ 1679424459 h 1218"/>
                <a:gd name="T104" fmla="*/ 2147483647 w 1428"/>
                <a:gd name="T105" fmla="*/ 1640964439 h 1218"/>
                <a:gd name="T106" fmla="*/ 2147483647 w 1428"/>
                <a:gd name="T107" fmla="*/ 1301233366 h 1218"/>
                <a:gd name="T108" fmla="*/ 2147483647 w 1428"/>
                <a:gd name="T109" fmla="*/ 1179442407 h 1218"/>
                <a:gd name="T110" fmla="*/ 2147483647 w 1428"/>
                <a:gd name="T111" fmla="*/ 910222266 h 1218"/>
                <a:gd name="T112" fmla="*/ 2147483647 w 1428"/>
                <a:gd name="T113" fmla="*/ 596131207 h 12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60" name="Freeform 6">
              <a:extLst>
                <a:ext uri="{FF2B5EF4-FFF2-40B4-BE49-F238E27FC236}">
                  <a16:creationId xmlns:a16="http://schemas.microsoft.com/office/drawing/2014/main" id="{9B5730EB-1CEA-4192-BCE7-51BF5669241A}"/>
                </a:ext>
              </a:extLst>
            </p:cNvPr>
            <p:cNvSpPr>
              <a:spLocks/>
            </p:cNvSpPr>
            <p:nvPr/>
          </p:nvSpPr>
          <p:spPr bwMode="auto">
            <a:xfrm>
              <a:off x="1958538" y="1528877"/>
              <a:ext cx="1632711" cy="1382076"/>
            </a:xfrm>
            <a:custGeom>
              <a:avLst/>
              <a:gdLst>
                <a:gd name="T0" fmla="*/ 1717884091 w 912"/>
                <a:gd name="T1" fmla="*/ 993553311 h 772"/>
                <a:gd name="T2" fmla="*/ 1583273155 w 912"/>
                <a:gd name="T3" fmla="*/ 1006373319 h 772"/>
                <a:gd name="T4" fmla="*/ 1429433110 w 912"/>
                <a:gd name="T5" fmla="*/ 826893206 h 772"/>
                <a:gd name="T6" fmla="*/ 1301233072 w 912"/>
                <a:gd name="T7" fmla="*/ 730742251 h 772"/>
                <a:gd name="T8" fmla="*/ 1333282186 w 912"/>
                <a:gd name="T9" fmla="*/ 519211222 h 772"/>
                <a:gd name="T10" fmla="*/ 1115342121 w 912"/>
                <a:gd name="T11" fmla="*/ 525622121 h 772"/>
                <a:gd name="T12" fmla="*/ 1038422099 w 912"/>
                <a:gd name="T13" fmla="*/ 564082146 h 772"/>
                <a:gd name="T14" fmla="*/ 923042064 w 912"/>
                <a:gd name="T15" fmla="*/ 346140218 h 772"/>
                <a:gd name="T16" fmla="*/ 858942045 w 912"/>
                <a:gd name="T17" fmla="*/ 102560065 h 772"/>
                <a:gd name="T18" fmla="*/ 692281996 w 912"/>
                <a:gd name="T19" fmla="*/ 12820008 h 772"/>
                <a:gd name="T20" fmla="*/ 570491064 w 912"/>
                <a:gd name="T21" fmla="*/ 205120129 h 772"/>
                <a:gd name="T22" fmla="*/ 346140103 w 912"/>
                <a:gd name="T23" fmla="*/ 275631069 h 772"/>
                <a:gd name="T24" fmla="*/ 192300057 w 912"/>
                <a:gd name="T25" fmla="*/ 423062057 h 772"/>
                <a:gd name="T26" fmla="*/ 25640008 w 912"/>
                <a:gd name="T27" fmla="*/ 506391214 h 772"/>
                <a:gd name="T28" fmla="*/ 32050905 w 912"/>
                <a:gd name="T29" fmla="*/ 743562259 h 772"/>
                <a:gd name="T30" fmla="*/ 256400076 w 912"/>
                <a:gd name="T31" fmla="*/ 756382267 h 772"/>
                <a:gd name="T32" fmla="*/ 493571042 w 912"/>
                <a:gd name="T33" fmla="*/ 871762340 h 772"/>
                <a:gd name="T34" fmla="*/ 711511106 w 912"/>
                <a:gd name="T35" fmla="*/ 878173239 h 772"/>
                <a:gd name="T36" fmla="*/ 967911182 w 912"/>
                <a:gd name="T37" fmla="*/ 910222364 h 772"/>
                <a:gd name="T38" fmla="*/ 1128162125 w 912"/>
                <a:gd name="T39" fmla="*/ 948682388 h 772"/>
                <a:gd name="T40" fmla="*/ 1294822175 w 912"/>
                <a:gd name="T41" fmla="*/ 1083293368 h 772"/>
                <a:gd name="T42" fmla="*/ 1576864049 w 912"/>
                <a:gd name="T43" fmla="*/ 1256364372 h 772"/>
                <a:gd name="T44" fmla="*/ 1756344102 w 912"/>
                <a:gd name="T45" fmla="*/ 1410204469 h 772"/>
                <a:gd name="T46" fmla="*/ 1743524098 w 912"/>
                <a:gd name="T47" fmla="*/ 1846084744 h 772"/>
                <a:gd name="T48" fmla="*/ 1602504056 w 912"/>
                <a:gd name="T49" fmla="*/ 1993515732 h 772"/>
                <a:gd name="T50" fmla="*/ 1576864049 w 912"/>
                <a:gd name="T51" fmla="*/ 2102486696 h 772"/>
                <a:gd name="T52" fmla="*/ 1448662220 w 912"/>
                <a:gd name="T53" fmla="*/ 2147483647 h 772"/>
                <a:gd name="T54" fmla="*/ 1602504056 w 912"/>
                <a:gd name="T55" fmla="*/ 2147483647 h 772"/>
                <a:gd name="T56" fmla="*/ 1666604075 w 912"/>
                <a:gd name="T57" fmla="*/ 2147483647 h 772"/>
                <a:gd name="T58" fmla="*/ 1769164106 w 912"/>
                <a:gd name="T59" fmla="*/ 2064026671 h 772"/>
                <a:gd name="T60" fmla="*/ 1846084129 w 912"/>
                <a:gd name="T61" fmla="*/ 2128126712 h 772"/>
                <a:gd name="T62" fmla="*/ 2064024193 w 912"/>
                <a:gd name="T63" fmla="*/ 2147483647 h 772"/>
                <a:gd name="T64" fmla="*/ 2140944216 w 912"/>
                <a:gd name="T65" fmla="*/ 2147483647 h 772"/>
                <a:gd name="T66" fmla="*/ 2147483647 w 912"/>
                <a:gd name="T67" fmla="*/ 2147483647 h 772"/>
                <a:gd name="T68" fmla="*/ 2147483647 w 912"/>
                <a:gd name="T69" fmla="*/ 2147483647 h 772"/>
                <a:gd name="T70" fmla="*/ 2147483647 w 912"/>
                <a:gd name="T71" fmla="*/ 2147483647 h 772"/>
                <a:gd name="T72" fmla="*/ 2147483647 w 912"/>
                <a:gd name="T73" fmla="*/ 2128126712 h 772"/>
                <a:gd name="T74" fmla="*/ 2147483647 w 912"/>
                <a:gd name="T75" fmla="*/ 1865315651 h 772"/>
                <a:gd name="T76" fmla="*/ 2147483647 w 912"/>
                <a:gd name="T77" fmla="*/ 1910184784 h 772"/>
                <a:gd name="T78" fmla="*/ 2147483647 w 912"/>
                <a:gd name="T79" fmla="*/ 1801215611 h 772"/>
                <a:gd name="T80" fmla="*/ 2147483647 w 912"/>
                <a:gd name="T81" fmla="*/ 1717884663 h 772"/>
                <a:gd name="T82" fmla="*/ 2147483647 w 912"/>
                <a:gd name="T83" fmla="*/ 1564044566 h 772"/>
                <a:gd name="T84" fmla="*/ 2147483647 w 912"/>
                <a:gd name="T85" fmla="*/ 1455073602 h 772"/>
                <a:gd name="T86" fmla="*/ 2147483647 w 912"/>
                <a:gd name="T87" fmla="*/ 1525584542 h 772"/>
                <a:gd name="T88" fmla="*/ 2147483647 w 912"/>
                <a:gd name="T89" fmla="*/ 1634553715 h 772"/>
                <a:gd name="T90" fmla="*/ 2147483647 w 912"/>
                <a:gd name="T91" fmla="*/ 1756344687 h 772"/>
                <a:gd name="T92" fmla="*/ 2147483647 w 912"/>
                <a:gd name="T93" fmla="*/ 1769164695 h 772"/>
                <a:gd name="T94" fmla="*/ 2147483647 w 912"/>
                <a:gd name="T95" fmla="*/ 1846084744 h 772"/>
                <a:gd name="T96" fmla="*/ 2147483647 w 912"/>
                <a:gd name="T97" fmla="*/ 1749935578 h 772"/>
                <a:gd name="T98" fmla="*/ 2147483647 w 912"/>
                <a:gd name="T99" fmla="*/ 1640964614 h 772"/>
                <a:gd name="T100" fmla="*/ 2147483647 w 912"/>
                <a:gd name="T101" fmla="*/ 1423024477 h 772"/>
                <a:gd name="T102" fmla="*/ 2064024193 w 912"/>
                <a:gd name="T103" fmla="*/ 1314053513 h 772"/>
                <a:gd name="T104" fmla="*/ 1935824155 w 912"/>
                <a:gd name="T105" fmla="*/ 1230722566 h 772"/>
                <a:gd name="T106" fmla="*/ 1942233262 w 912"/>
                <a:gd name="T107" fmla="*/ 1038422445 h 772"/>
                <a:gd name="T108" fmla="*/ 2051204189 w 912"/>
                <a:gd name="T109" fmla="*/ 814071408 h 772"/>
                <a:gd name="T110" fmla="*/ 1890953247 w 912"/>
                <a:gd name="T111" fmla="*/ 916633263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61" name="Freeform 7">
              <a:extLst>
                <a:ext uri="{FF2B5EF4-FFF2-40B4-BE49-F238E27FC236}">
                  <a16:creationId xmlns:a16="http://schemas.microsoft.com/office/drawing/2014/main" id="{EC3A3AD5-45E0-4989-916B-8708C7A0890E}"/>
                </a:ext>
              </a:extLst>
            </p:cNvPr>
            <p:cNvSpPr>
              <a:spLocks/>
            </p:cNvSpPr>
            <p:nvPr/>
          </p:nvSpPr>
          <p:spPr bwMode="auto">
            <a:xfrm>
              <a:off x="3118622" y="2008665"/>
              <a:ext cx="329407" cy="544237"/>
            </a:xfrm>
            <a:custGeom>
              <a:avLst/>
              <a:gdLst>
                <a:gd name="T0" fmla="*/ 294862231 w 184"/>
                <a:gd name="T1" fmla="*/ 185890950 h 304"/>
                <a:gd name="T2" fmla="*/ 294862231 w 184"/>
                <a:gd name="T3" fmla="*/ 275630977 h 304"/>
                <a:gd name="T4" fmla="*/ 269220403 w 184"/>
                <a:gd name="T5" fmla="*/ 346140103 h 304"/>
                <a:gd name="T6" fmla="*/ 262811288 w 184"/>
                <a:gd name="T7" fmla="*/ 371780110 h 304"/>
                <a:gd name="T8" fmla="*/ 243580364 w 184"/>
                <a:gd name="T9" fmla="*/ 391011011 h 304"/>
                <a:gd name="T10" fmla="*/ 237171250 w 184"/>
                <a:gd name="T11" fmla="*/ 397420118 h 304"/>
                <a:gd name="T12" fmla="*/ 173071154 w 184"/>
                <a:gd name="T13" fmla="*/ 384600114 h 304"/>
                <a:gd name="T14" fmla="*/ 38460058 w 184"/>
                <a:gd name="T15" fmla="*/ 429471023 h 304"/>
                <a:gd name="T16" fmla="*/ 25640038 w 184"/>
                <a:gd name="T17" fmla="*/ 448700133 h 304"/>
                <a:gd name="T18" fmla="*/ 121791077 w 184"/>
                <a:gd name="T19" fmla="*/ 461520137 h 304"/>
                <a:gd name="T20" fmla="*/ 153840230 w 184"/>
                <a:gd name="T21" fmla="*/ 519211049 h 304"/>
                <a:gd name="T22" fmla="*/ 192300288 w 184"/>
                <a:gd name="T23" fmla="*/ 557671061 h 304"/>
                <a:gd name="T24" fmla="*/ 192300288 w 184"/>
                <a:gd name="T25" fmla="*/ 660231091 h 304"/>
                <a:gd name="T26" fmla="*/ 230760345 w 184"/>
                <a:gd name="T27" fmla="*/ 692281996 h 304"/>
                <a:gd name="T28" fmla="*/ 243580364 w 184"/>
                <a:gd name="T29" fmla="*/ 769202019 h 304"/>
                <a:gd name="T30" fmla="*/ 224351231 w 184"/>
                <a:gd name="T31" fmla="*/ 820482034 h 304"/>
                <a:gd name="T32" fmla="*/ 262811288 w 184"/>
                <a:gd name="T33" fmla="*/ 865351152 h 304"/>
                <a:gd name="T34" fmla="*/ 320502269 w 184"/>
                <a:gd name="T35" fmla="*/ 897402057 h 304"/>
                <a:gd name="T36" fmla="*/ 365371441 w 184"/>
                <a:gd name="T37" fmla="*/ 955091179 h 304"/>
                <a:gd name="T38" fmla="*/ 397422384 w 184"/>
                <a:gd name="T39" fmla="*/ 974322080 h 304"/>
                <a:gd name="T40" fmla="*/ 391011480 w 184"/>
                <a:gd name="T41" fmla="*/ 903811163 h 304"/>
                <a:gd name="T42" fmla="*/ 403831499 w 184"/>
                <a:gd name="T43" fmla="*/ 878171156 h 304"/>
                <a:gd name="T44" fmla="*/ 448702461 w 184"/>
                <a:gd name="T45" fmla="*/ 858942045 h 304"/>
                <a:gd name="T46" fmla="*/ 461522480 w 184"/>
                <a:gd name="T47" fmla="*/ 858942045 h 304"/>
                <a:gd name="T48" fmla="*/ 499982538 w 184"/>
                <a:gd name="T49" fmla="*/ 852531148 h 304"/>
                <a:gd name="T50" fmla="*/ 506391652 w 184"/>
                <a:gd name="T51" fmla="*/ 782022022 h 304"/>
                <a:gd name="T52" fmla="*/ 474342499 w 184"/>
                <a:gd name="T53" fmla="*/ 743562011 h 304"/>
                <a:gd name="T54" fmla="*/ 442291556 w 184"/>
                <a:gd name="T55" fmla="*/ 743562011 h 304"/>
                <a:gd name="T56" fmla="*/ 423062423 w 184"/>
                <a:gd name="T57" fmla="*/ 673051095 h 304"/>
                <a:gd name="T58" fmla="*/ 435882442 w 184"/>
                <a:gd name="T59" fmla="*/ 538441950 h 304"/>
                <a:gd name="T60" fmla="*/ 525622576 w 184"/>
                <a:gd name="T61" fmla="*/ 512801942 h 304"/>
                <a:gd name="T62" fmla="*/ 589722672 w 184"/>
                <a:gd name="T63" fmla="*/ 346140103 h 304"/>
                <a:gd name="T64" fmla="*/ 557671729 w 184"/>
                <a:gd name="T65" fmla="*/ 307680091 h 304"/>
                <a:gd name="T66" fmla="*/ 532031691 w 184"/>
                <a:gd name="T67" fmla="*/ 307680091 h 304"/>
                <a:gd name="T68" fmla="*/ 487162519 w 184"/>
                <a:gd name="T69" fmla="*/ 307680091 h 304"/>
                <a:gd name="T70" fmla="*/ 455111576 w 184"/>
                <a:gd name="T71" fmla="*/ 269220080 h 304"/>
                <a:gd name="T72" fmla="*/ 467931595 w 184"/>
                <a:gd name="T73" fmla="*/ 166660049 h 304"/>
                <a:gd name="T74" fmla="*/ 480751614 w 184"/>
                <a:gd name="T75" fmla="*/ 134610935 h 304"/>
                <a:gd name="T76" fmla="*/ 499982538 w 184"/>
                <a:gd name="T77" fmla="*/ 102560030 h 304"/>
                <a:gd name="T78" fmla="*/ 461522480 w 184"/>
                <a:gd name="T79" fmla="*/ 25640008 h 304"/>
                <a:gd name="T80" fmla="*/ 346142308 w 184"/>
                <a:gd name="T81" fmla="*/ 57690912 h 3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62" name="Freeform 8">
              <a:extLst>
                <a:ext uri="{FF2B5EF4-FFF2-40B4-BE49-F238E27FC236}">
                  <a16:creationId xmlns:a16="http://schemas.microsoft.com/office/drawing/2014/main" id="{AE09882F-55B7-44C8-BAEA-BDA877CA94B6}"/>
                </a:ext>
              </a:extLst>
            </p:cNvPr>
            <p:cNvSpPr>
              <a:spLocks/>
            </p:cNvSpPr>
            <p:nvPr/>
          </p:nvSpPr>
          <p:spPr bwMode="auto">
            <a:xfrm>
              <a:off x="0" y="576462"/>
              <a:ext cx="2334491" cy="1765190"/>
            </a:xfrm>
            <a:custGeom>
              <a:avLst/>
              <a:gdLst>
                <a:gd name="T0" fmla="*/ 2147483647 w 1304"/>
                <a:gd name="T1" fmla="*/ 1423024210 h 986"/>
                <a:gd name="T2" fmla="*/ 2147483647 w 1304"/>
                <a:gd name="T3" fmla="*/ 1307642369 h 986"/>
                <a:gd name="T4" fmla="*/ 2147483647 w 1304"/>
                <a:gd name="T5" fmla="*/ 1211493221 h 986"/>
                <a:gd name="T6" fmla="*/ 2147483647 w 1304"/>
                <a:gd name="T7" fmla="*/ 1089702272 h 986"/>
                <a:gd name="T8" fmla="*/ 2147483647 w 1304"/>
                <a:gd name="T9" fmla="*/ 1025602244 h 986"/>
                <a:gd name="T10" fmla="*/ 2147483647 w 1304"/>
                <a:gd name="T11" fmla="*/ 788431244 h 986"/>
                <a:gd name="T12" fmla="*/ 2147483647 w 1304"/>
                <a:gd name="T13" fmla="*/ 358960159 h 986"/>
                <a:gd name="T14" fmla="*/ 2147483647 w 1304"/>
                <a:gd name="T15" fmla="*/ 288451023 h 986"/>
                <a:gd name="T16" fmla="*/ 2147483647 w 1304"/>
                <a:gd name="T17" fmla="*/ 192300085 h 986"/>
                <a:gd name="T18" fmla="*/ 2147483647 w 1304"/>
                <a:gd name="T19" fmla="*/ 0 h 986"/>
                <a:gd name="T20" fmla="*/ 2147483647 w 1304"/>
                <a:gd name="T21" fmla="*/ 115380051 h 986"/>
                <a:gd name="T22" fmla="*/ 2147483647 w 1304"/>
                <a:gd name="T23" fmla="*/ 211530989 h 986"/>
                <a:gd name="T24" fmla="*/ 2147483647 w 1304"/>
                <a:gd name="T25" fmla="*/ 416651079 h 986"/>
                <a:gd name="T26" fmla="*/ 2147483647 w 1304"/>
                <a:gd name="T27" fmla="*/ 467931102 h 986"/>
                <a:gd name="T28" fmla="*/ 2147483647 w 1304"/>
                <a:gd name="T29" fmla="*/ 333320147 h 986"/>
                <a:gd name="T30" fmla="*/ 1955055651 w 1304"/>
                <a:gd name="T31" fmla="*/ 743562119 h 986"/>
                <a:gd name="T32" fmla="*/ 1846084690 w 1304"/>
                <a:gd name="T33" fmla="*/ 724331215 h 986"/>
                <a:gd name="T34" fmla="*/ 1583273637 w 1304"/>
                <a:gd name="T35" fmla="*/ 692282096 h 986"/>
                <a:gd name="T36" fmla="*/ 1583273637 w 1304"/>
                <a:gd name="T37" fmla="*/ 820482153 h 986"/>
                <a:gd name="T38" fmla="*/ 1512764490 w 1304"/>
                <a:gd name="T39" fmla="*/ 1243542340 h 986"/>
                <a:gd name="T40" fmla="*/ 1487124475 w 1304"/>
                <a:gd name="T41" fmla="*/ 1249953238 h 986"/>
                <a:gd name="T42" fmla="*/ 1448664451 w 1304"/>
                <a:gd name="T43" fmla="*/ 1256362346 h 986"/>
                <a:gd name="T44" fmla="*/ 1320464374 w 1304"/>
                <a:gd name="T45" fmla="*/ 1423024210 h 986"/>
                <a:gd name="T46" fmla="*/ 1057653321 w 1304"/>
                <a:gd name="T47" fmla="*/ 1499944244 h 986"/>
                <a:gd name="T48" fmla="*/ 794842268 w 1304"/>
                <a:gd name="T49" fmla="*/ 1506353352 h 986"/>
                <a:gd name="T50" fmla="*/ 589722145 w 1304"/>
                <a:gd name="T51" fmla="*/ 1621733403 h 986"/>
                <a:gd name="T52" fmla="*/ 339731099 w 1304"/>
                <a:gd name="T53" fmla="*/ 1583273386 h 986"/>
                <a:gd name="T54" fmla="*/ 192300116 w 1304"/>
                <a:gd name="T55" fmla="*/ 1544813369 h 986"/>
                <a:gd name="T56" fmla="*/ 32050914 w 1304"/>
                <a:gd name="T57" fmla="*/ 1692244329 h 986"/>
                <a:gd name="T58" fmla="*/ 44870922 w 1304"/>
                <a:gd name="T59" fmla="*/ 1801213482 h 986"/>
                <a:gd name="T60" fmla="*/ 44870922 w 1304"/>
                <a:gd name="T61" fmla="*/ 1916595323 h 986"/>
                <a:gd name="T62" fmla="*/ 185891007 w 1304"/>
                <a:gd name="T63" fmla="*/ 2089664505 h 986"/>
                <a:gd name="T64" fmla="*/ 19230907 w 1304"/>
                <a:gd name="T65" fmla="*/ 2147483647 h 986"/>
                <a:gd name="T66" fmla="*/ 134610976 w 1304"/>
                <a:gd name="T67" fmla="*/ 2147483647 h 986"/>
                <a:gd name="T68" fmla="*/ 237171038 w 1304"/>
                <a:gd name="T69" fmla="*/ 2147483647 h 986"/>
                <a:gd name="T70" fmla="*/ 320500193 w 1304"/>
                <a:gd name="T71" fmla="*/ 2147483647 h 986"/>
                <a:gd name="T72" fmla="*/ 557671230 w 1304"/>
                <a:gd name="T73" fmla="*/ 2147483647 h 986"/>
                <a:gd name="T74" fmla="*/ 660231292 w 1304"/>
                <a:gd name="T75" fmla="*/ 2147483647 h 986"/>
                <a:gd name="T76" fmla="*/ 833302291 w 1304"/>
                <a:gd name="T77" fmla="*/ 2147483647 h 986"/>
                <a:gd name="T78" fmla="*/ 878173213 w 1304"/>
                <a:gd name="T79" fmla="*/ 2147483647 h 986"/>
                <a:gd name="T80" fmla="*/ 955093260 w 1304"/>
                <a:gd name="T81" fmla="*/ 2147483647 h 986"/>
                <a:gd name="T82" fmla="*/ 1224313421 w 1304"/>
                <a:gd name="T83" fmla="*/ 2147483647 h 986"/>
                <a:gd name="T84" fmla="*/ 1448664451 w 1304"/>
                <a:gd name="T85" fmla="*/ 2147483647 h 986"/>
                <a:gd name="T86" fmla="*/ 1564044521 w 1304"/>
                <a:gd name="T87" fmla="*/ 2147483647 h 986"/>
                <a:gd name="T88" fmla="*/ 1769164644 w 1304"/>
                <a:gd name="T89" fmla="*/ 2147483647 h 986"/>
                <a:gd name="T90" fmla="*/ 2134535759 w 1304"/>
                <a:gd name="T91" fmla="*/ 2147483647 h 986"/>
                <a:gd name="T92" fmla="*/ 2147483647 w 1304"/>
                <a:gd name="T93" fmla="*/ 2147483647 h 986"/>
                <a:gd name="T94" fmla="*/ 2147483647 w 1304"/>
                <a:gd name="T95" fmla="*/ 2147483647 h 986"/>
                <a:gd name="T96" fmla="*/ 2147483647 w 1304"/>
                <a:gd name="T97" fmla="*/ 2147483647 h 986"/>
                <a:gd name="T98" fmla="*/ 2147483647 w 1304"/>
                <a:gd name="T99" fmla="*/ 2147483647 h 986"/>
                <a:gd name="T100" fmla="*/ 2147483647 w 1304"/>
                <a:gd name="T101" fmla="*/ 2147483647 h 986"/>
                <a:gd name="T102" fmla="*/ 2147483647 w 1304"/>
                <a:gd name="T103" fmla="*/ 2147483647 h 986"/>
                <a:gd name="T104" fmla="*/ 2147483647 w 1304"/>
                <a:gd name="T105" fmla="*/ 2147483647 h 986"/>
                <a:gd name="T106" fmla="*/ 2147483647 w 1304"/>
                <a:gd name="T107" fmla="*/ 2147483647 h 986"/>
                <a:gd name="T108" fmla="*/ 2147483647 w 1304"/>
                <a:gd name="T109" fmla="*/ 2147483647 h 986"/>
                <a:gd name="T110" fmla="*/ 2147483647 w 1304"/>
                <a:gd name="T111" fmla="*/ 2147483647 h 986"/>
                <a:gd name="T112" fmla="*/ 2147483647 w 1304"/>
                <a:gd name="T113" fmla="*/ 2147483647 h 986"/>
                <a:gd name="T114" fmla="*/ 2147483647 w 1304"/>
                <a:gd name="T115" fmla="*/ 2147483647 h 986"/>
                <a:gd name="T116" fmla="*/ 2147483647 w 1304"/>
                <a:gd name="T117" fmla="*/ 2147483647 h 986"/>
                <a:gd name="T118" fmla="*/ 2147483647 w 1304"/>
                <a:gd name="T119" fmla="*/ 1967875346 h 986"/>
                <a:gd name="T120" fmla="*/ 2147483647 w 1304"/>
                <a:gd name="T121" fmla="*/ 1910184425 h 986"/>
                <a:gd name="T122" fmla="*/ 2147483647 w 1304"/>
                <a:gd name="T123" fmla="*/ 1858904403 h 986"/>
                <a:gd name="T124" fmla="*/ 2147483647 w 1304"/>
                <a:gd name="T125" fmla="*/ 1698653437 h 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63" name="Freeform 9">
              <a:extLst>
                <a:ext uri="{FF2B5EF4-FFF2-40B4-BE49-F238E27FC236}">
                  <a16:creationId xmlns:a16="http://schemas.microsoft.com/office/drawing/2014/main" id="{67C34619-A6CB-4795-8403-D84072F76E0A}"/>
                </a:ext>
              </a:extLst>
            </p:cNvPr>
            <p:cNvSpPr>
              <a:spLocks/>
            </p:cNvSpPr>
            <p:nvPr/>
          </p:nvSpPr>
          <p:spPr bwMode="auto">
            <a:xfrm>
              <a:off x="1514555" y="1962118"/>
              <a:ext cx="1453686" cy="1041928"/>
            </a:xfrm>
            <a:custGeom>
              <a:avLst/>
              <a:gdLst>
                <a:gd name="T0" fmla="*/ 1538404385 w 812"/>
                <a:gd name="T1" fmla="*/ 185891055 h 582"/>
                <a:gd name="T2" fmla="*/ 1474304352 w 812"/>
                <a:gd name="T3" fmla="*/ 262811121 h 582"/>
                <a:gd name="T4" fmla="*/ 1269182454 w 812"/>
                <a:gd name="T5" fmla="*/ 121791000 h 582"/>
                <a:gd name="T6" fmla="*/ 1102522367 w 812"/>
                <a:gd name="T7" fmla="*/ 32050923 h 582"/>
                <a:gd name="T8" fmla="*/ 923042273 w 812"/>
                <a:gd name="T9" fmla="*/ 12820011 h 582"/>
                <a:gd name="T10" fmla="*/ 794842206 w 812"/>
                <a:gd name="T11" fmla="*/ 19230912 h 582"/>
                <a:gd name="T12" fmla="*/ 634591227 w 812"/>
                <a:gd name="T13" fmla="*/ 57690945 h 582"/>
                <a:gd name="T14" fmla="*/ 506391160 w 812"/>
                <a:gd name="T15" fmla="*/ 89740077 h 582"/>
                <a:gd name="T16" fmla="*/ 294860154 w 812"/>
                <a:gd name="T17" fmla="*/ 121791000 h 582"/>
                <a:gd name="T18" fmla="*/ 269220141 w 812"/>
                <a:gd name="T19" fmla="*/ 249991110 h 582"/>
                <a:gd name="T20" fmla="*/ 384600201 w 812"/>
                <a:gd name="T21" fmla="*/ 365371209 h 582"/>
                <a:gd name="T22" fmla="*/ 410240215 w 812"/>
                <a:gd name="T23" fmla="*/ 455111286 h 582"/>
                <a:gd name="T24" fmla="*/ 358960188 w 812"/>
                <a:gd name="T25" fmla="*/ 628182330 h 582"/>
                <a:gd name="T26" fmla="*/ 339731073 w 812"/>
                <a:gd name="T27" fmla="*/ 685871484 h 582"/>
                <a:gd name="T28" fmla="*/ 192300101 w 812"/>
                <a:gd name="T29" fmla="*/ 673051473 h 582"/>
                <a:gd name="T30" fmla="*/ 70510932 w 812"/>
                <a:gd name="T31" fmla="*/ 647411451 h 582"/>
                <a:gd name="T32" fmla="*/ 25640013 w 812"/>
                <a:gd name="T33" fmla="*/ 801253374 h 582"/>
                <a:gd name="T34" fmla="*/ 12820007 w 812"/>
                <a:gd name="T35" fmla="*/ 871762539 h 582"/>
                <a:gd name="T36" fmla="*/ 57690925 w 812"/>
                <a:gd name="T37" fmla="*/ 993553539 h 582"/>
                <a:gd name="T38" fmla="*/ 0 w 812"/>
                <a:gd name="T39" fmla="*/ 1160213682 h 582"/>
                <a:gd name="T40" fmla="*/ 83330939 w 812"/>
                <a:gd name="T41" fmla="*/ 1301233803 h 582"/>
                <a:gd name="T42" fmla="*/ 217940114 w 812"/>
                <a:gd name="T43" fmla="*/ 1352513847 h 582"/>
                <a:gd name="T44" fmla="*/ 294860154 w 812"/>
                <a:gd name="T45" fmla="*/ 1358924748 h 582"/>
                <a:gd name="T46" fmla="*/ 346140181 w 812"/>
                <a:gd name="T47" fmla="*/ 1435844814 h 582"/>
                <a:gd name="T48" fmla="*/ 423060221 w 812"/>
                <a:gd name="T49" fmla="*/ 1474304847 h 582"/>
                <a:gd name="T50" fmla="*/ 519211167 w 812"/>
                <a:gd name="T51" fmla="*/ 1519175780 h 582"/>
                <a:gd name="T52" fmla="*/ 743562179 w 812"/>
                <a:gd name="T53" fmla="*/ 1596095846 h 582"/>
                <a:gd name="T54" fmla="*/ 974322300 w 812"/>
                <a:gd name="T55" fmla="*/ 1583275835 h 582"/>
                <a:gd name="T56" fmla="*/ 1064062347 w 812"/>
                <a:gd name="T57" fmla="*/ 1705065045 h 582"/>
                <a:gd name="T58" fmla="*/ 1115342374 w 812"/>
                <a:gd name="T59" fmla="*/ 1775576001 h 582"/>
                <a:gd name="T60" fmla="*/ 1166622401 w 812"/>
                <a:gd name="T61" fmla="*/ 1852496067 h 582"/>
                <a:gd name="T62" fmla="*/ 1249953339 w 812"/>
                <a:gd name="T63" fmla="*/ 1820445144 h 582"/>
                <a:gd name="T64" fmla="*/ 1371744298 w 812"/>
                <a:gd name="T65" fmla="*/ 1839676056 h 582"/>
                <a:gd name="T66" fmla="*/ 1461484345 w 812"/>
                <a:gd name="T67" fmla="*/ 1749935979 h 582"/>
                <a:gd name="T68" fmla="*/ 1525584379 w 812"/>
                <a:gd name="T69" fmla="*/ 1576864935 h 582"/>
                <a:gd name="T70" fmla="*/ 1525584379 w 812"/>
                <a:gd name="T71" fmla="*/ 1403793891 h 582"/>
                <a:gd name="T72" fmla="*/ 1538404385 w 812"/>
                <a:gd name="T73" fmla="*/ 1339693836 h 582"/>
                <a:gd name="T74" fmla="*/ 1647373547 w 812"/>
                <a:gd name="T75" fmla="*/ 1314053814 h 582"/>
                <a:gd name="T76" fmla="*/ 1781984513 w 812"/>
                <a:gd name="T77" fmla="*/ 1371744759 h 582"/>
                <a:gd name="T78" fmla="*/ 1820444533 w 812"/>
                <a:gd name="T79" fmla="*/ 1480713957 h 582"/>
                <a:gd name="T80" fmla="*/ 1871724560 w 812"/>
                <a:gd name="T81" fmla="*/ 1531995791 h 582"/>
                <a:gd name="T82" fmla="*/ 1955055498 w 812"/>
                <a:gd name="T83" fmla="*/ 1621735868 h 582"/>
                <a:gd name="T84" fmla="*/ 2089664674 w 812"/>
                <a:gd name="T85" fmla="*/ 1660195901 h 582"/>
                <a:gd name="T86" fmla="*/ 2128124694 w 812"/>
                <a:gd name="T87" fmla="*/ 1660195901 h 582"/>
                <a:gd name="T88" fmla="*/ 2147483647 w 812"/>
                <a:gd name="T89" fmla="*/ 1628144979 h 582"/>
                <a:gd name="T90" fmla="*/ 2147483647 w 812"/>
                <a:gd name="T91" fmla="*/ 1538404902 h 582"/>
                <a:gd name="T92" fmla="*/ 2147483647 w 812"/>
                <a:gd name="T93" fmla="*/ 1512764880 h 582"/>
                <a:gd name="T94" fmla="*/ 2147483647 w 812"/>
                <a:gd name="T95" fmla="*/ 1365333858 h 582"/>
                <a:gd name="T96" fmla="*/ 2147483647 w 812"/>
                <a:gd name="T97" fmla="*/ 1269184671 h 582"/>
                <a:gd name="T98" fmla="*/ 2147483647 w 812"/>
                <a:gd name="T99" fmla="*/ 1211493726 h 582"/>
                <a:gd name="T100" fmla="*/ 2147483647 w 812"/>
                <a:gd name="T101" fmla="*/ 1121753649 h 582"/>
                <a:gd name="T102" fmla="*/ 2147483647 w 812"/>
                <a:gd name="T103" fmla="*/ 993553539 h 582"/>
                <a:gd name="T104" fmla="*/ 2147483647 w 812"/>
                <a:gd name="T105" fmla="*/ 814073385 h 582"/>
                <a:gd name="T106" fmla="*/ 2147483647 w 812"/>
                <a:gd name="T107" fmla="*/ 583311396 h 582"/>
                <a:gd name="T108" fmla="*/ 2147483647 w 812"/>
                <a:gd name="T109" fmla="*/ 506391330 h 582"/>
                <a:gd name="T110" fmla="*/ 2147483647 w 812"/>
                <a:gd name="T111" fmla="*/ 320500275 h 582"/>
                <a:gd name="T112" fmla="*/ 2108895579 w 812"/>
                <a:gd name="T113" fmla="*/ 339731187 h 582"/>
                <a:gd name="T114" fmla="*/ 1974284613 w 812"/>
                <a:gd name="T115" fmla="*/ 249991110 h 582"/>
                <a:gd name="T116" fmla="*/ 1871724560 w 812"/>
                <a:gd name="T117" fmla="*/ 166660143 h 582"/>
                <a:gd name="T118" fmla="*/ 1769164506 w 812"/>
                <a:gd name="T119" fmla="*/ 160251033 h 582"/>
                <a:gd name="T120" fmla="*/ 1551224392 w 812"/>
                <a:gd name="T121" fmla="*/ 96150978 h 58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64" name="Freeform 10">
              <a:extLst>
                <a:ext uri="{FF2B5EF4-FFF2-40B4-BE49-F238E27FC236}">
                  <a16:creationId xmlns:a16="http://schemas.microsoft.com/office/drawing/2014/main" id="{27630B0D-EEA5-4ED5-AB34-33613CF32605}"/>
                </a:ext>
              </a:extLst>
            </p:cNvPr>
            <p:cNvSpPr>
              <a:spLocks/>
            </p:cNvSpPr>
            <p:nvPr/>
          </p:nvSpPr>
          <p:spPr bwMode="auto">
            <a:xfrm>
              <a:off x="2348813" y="2692542"/>
              <a:ext cx="1256758" cy="1102796"/>
            </a:xfrm>
            <a:custGeom>
              <a:avLst/>
              <a:gdLst>
                <a:gd name="T0" fmla="*/ 64100029 w 702"/>
                <a:gd name="T1" fmla="*/ 89740025 h 616"/>
                <a:gd name="T2" fmla="*/ 70510927 w 702"/>
                <a:gd name="T3" fmla="*/ 288450974 h 616"/>
                <a:gd name="T4" fmla="*/ 121790950 w 702"/>
                <a:gd name="T5" fmla="*/ 435880119 h 616"/>
                <a:gd name="T6" fmla="*/ 224350996 w 702"/>
                <a:gd name="T7" fmla="*/ 621771065 h 616"/>
                <a:gd name="T8" fmla="*/ 237171002 w 702"/>
                <a:gd name="T9" fmla="*/ 782022004 h 616"/>
                <a:gd name="T10" fmla="*/ 294860132 w 702"/>
                <a:gd name="T11" fmla="*/ 967911159 h 616"/>
                <a:gd name="T12" fmla="*/ 314091036 w 702"/>
                <a:gd name="T13" fmla="*/ 1108932988 h 616"/>
                <a:gd name="T14" fmla="*/ 288451025 w 702"/>
                <a:gd name="T15" fmla="*/ 1237133023 h 616"/>
                <a:gd name="T16" fmla="*/ 288451025 w 702"/>
                <a:gd name="T17" fmla="*/ 1390973065 h 616"/>
                <a:gd name="T18" fmla="*/ 339731048 w 702"/>
                <a:gd name="T19" fmla="*/ 1480713090 h 616"/>
                <a:gd name="T20" fmla="*/ 378191065 w 702"/>
                <a:gd name="T21" fmla="*/ 1442253079 h 616"/>
                <a:gd name="T22" fmla="*/ 397420178 w 702"/>
                <a:gd name="T23" fmla="*/ 1365333058 h 616"/>
                <a:gd name="T24" fmla="*/ 467931105 w 702"/>
                <a:gd name="T25" fmla="*/ 1346102158 h 616"/>
                <a:gd name="T26" fmla="*/ 544851140 w 702"/>
                <a:gd name="T27" fmla="*/ 1519173100 h 616"/>
                <a:gd name="T28" fmla="*/ 641002078 w 702"/>
                <a:gd name="T29" fmla="*/ 1506353097 h 616"/>
                <a:gd name="T30" fmla="*/ 762791237 w 702"/>
                <a:gd name="T31" fmla="*/ 1781984067 h 616"/>
                <a:gd name="T32" fmla="*/ 814071260 w 702"/>
                <a:gd name="T33" fmla="*/ 1884544095 h 616"/>
                <a:gd name="T34" fmla="*/ 839711272 w 702"/>
                <a:gd name="T35" fmla="*/ 1916593209 h 616"/>
                <a:gd name="T36" fmla="*/ 890991295 w 702"/>
                <a:gd name="T37" fmla="*/ 1929413212 h 616"/>
                <a:gd name="T38" fmla="*/ 1051242262 w 702"/>
                <a:gd name="T39" fmla="*/ 1884544095 h 616"/>
                <a:gd name="T40" fmla="*/ 1051242262 w 702"/>
                <a:gd name="T41" fmla="*/ 1717884050 h 616"/>
                <a:gd name="T42" fmla="*/ 1115342291 w 702"/>
                <a:gd name="T43" fmla="*/ 1634553132 h 616"/>
                <a:gd name="T44" fmla="*/ 1249953246 w 702"/>
                <a:gd name="T45" fmla="*/ 1442253079 h 616"/>
                <a:gd name="T46" fmla="*/ 1371744196 w 702"/>
                <a:gd name="T47" fmla="*/ 1346102158 h 616"/>
                <a:gd name="T48" fmla="*/ 1435844225 w 702"/>
                <a:gd name="T49" fmla="*/ 1538404001 h 616"/>
                <a:gd name="T50" fmla="*/ 1531993373 w 702"/>
                <a:gd name="T51" fmla="*/ 1493533093 h 616"/>
                <a:gd name="T52" fmla="*/ 1596093402 w 702"/>
                <a:gd name="T53" fmla="*/ 1583273118 h 616"/>
                <a:gd name="T54" fmla="*/ 1775573482 w 702"/>
                <a:gd name="T55" fmla="*/ 1544813107 h 616"/>
                <a:gd name="T56" fmla="*/ 1615324305 w 702"/>
                <a:gd name="T57" fmla="*/ 1390973065 h 616"/>
                <a:gd name="T58" fmla="*/ 1711473453 w 702"/>
                <a:gd name="T59" fmla="*/ 1333282154 h 616"/>
                <a:gd name="T60" fmla="*/ 1705064346 w 702"/>
                <a:gd name="T61" fmla="*/ 1269182137 h 616"/>
                <a:gd name="T62" fmla="*/ 1673013436 w 702"/>
                <a:gd name="T63" fmla="*/ 1006372960 h 616"/>
                <a:gd name="T64" fmla="*/ 1948644455 w 702"/>
                <a:gd name="T65" fmla="*/ 916631145 h 616"/>
                <a:gd name="T66" fmla="*/ 2128124535 w 702"/>
                <a:gd name="T67" fmla="*/ 717921986 h 616"/>
                <a:gd name="T68" fmla="*/ 2147483647 w 702"/>
                <a:gd name="T69" fmla="*/ 557671047 h 616"/>
                <a:gd name="T70" fmla="*/ 2147483647 w 702"/>
                <a:gd name="T71" fmla="*/ 499981927 h 616"/>
                <a:gd name="T72" fmla="*/ 2019155382 w 702"/>
                <a:gd name="T73" fmla="*/ 442291016 h 616"/>
                <a:gd name="T74" fmla="*/ 1961464461 w 702"/>
                <a:gd name="T75" fmla="*/ 467931023 h 616"/>
                <a:gd name="T76" fmla="*/ 1916595336 w 702"/>
                <a:gd name="T77" fmla="*/ 403831005 h 616"/>
                <a:gd name="T78" fmla="*/ 1846084409 w 702"/>
                <a:gd name="T79" fmla="*/ 397420109 h 616"/>
                <a:gd name="T80" fmla="*/ 1679424334 w 702"/>
                <a:gd name="T81" fmla="*/ 365370995 h 616"/>
                <a:gd name="T82" fmla="*/ 1564044282 w 702"/>
                <a:gd name="T83" fmla="*/ 423060116 h 616"/>
                <a:gd name="T84" fmla="*/ 1403793315 w 702"/>
                <a:gd name="T85" fmla="*/ 352550991 h 616"/>
                <a:gd name="T86" fmla="*/ 1333282388 w 702"/>
                <a:gd name="T87" fmla="*/ 185890946 h 616"/>
                <a:gd name="T88" fmla="*/ 1121753189 w 702"/>
                <a:gd name="T89" fmla="*/ 57690911 h 616"/>
                <a:gd name="T90" fmla="*/ 993553131 w 702"/>
                <a:gd name="T91" fmla="*/ 96150921 h 616"/>
                <a:gd name="T92" fmla="*/ 1019193143 w 702"/>
                <a:gd name="T93" fmla="*/ 198710949 h 616"/>
                <a:gd name="T94" fmla="*/ 897402193 w 702"/>
                <a:gd name="T95" fmla="*/ 211530953 h 616"/>
                <a:gd name="T96" fmla="*/ 839711272 w 702"/>
                <a:gd name="T97" fmla="*/ 275630970 h 616"/>
                <a:gd name="T98" fmla="*/ 788431249 w 702"/>
                <a:gd name="T99" fmla="*/ 333320091 h 616"/>
                <a:gd name="T100" fmla="*/ 666642089 w 702"/>
                <a:gd name="T101" fmla="*/ 378190998 h 616"/>
                <a:gd name="T102" fmla="*/ 512802020 w 702"/>
                <a:gd name="T103" fmla="*/ 352550991 h 616"/>
                <a:gd name="T104" fmla="*/ 423060190 w 702"/>
                <a:gd name="T105" fmla="*/ 346140095 h 616"/>
                <a:gd name="T106" fmla="*/ 339731048 w 702"/>
                <a:gd name="T107" fmla="*/ 211530953 h 616"/>
                <a:gd name="T108" fmla="*/ 275631019 w 702"/>
                <a:gd name="T109" fmla="*/ 147430935 h 616"/>
                <a:gd name="T110" fmla="*/ 211530990 w 702"/>
                <a:gd name="T111" fmla="*/ 44870907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65" name="Freeform 11">
              <a:extLst>
                <a:ext uri="{FF2B5EF4-FFF2-40B4-BE49-F238E27FC236}">
                  <a16:creationId xmlns:a16="http://schemas.microsoft.com/office/drawing/2014/main" id="{3D407CB6-66F3-4261-88FC-E7ED0FD1B6A5}"/>
                </a:ext>
              </a:extLst>
            </p:cNvPr>
            <p:cNvSpPr>
              <a:spLocks/>
            </p:cNvSpPr>
            <p:nvPr/>
          </p:nvSpPr>
          <p:spPr bwMode="auto">
            <a:xfrm>
              <a:off x="261377" y="2244978"/>
              <a:ext cx="2248559" cy="1367754"/>
            </a:xfrm>
            <a:custGeom>
              <a:avLst/>
              <a:gdLst>
                <a:gd name="T0" fmla="*/ 423062079 w 1256"/>
                <a:gd name="T1" fmla="*/ 83330950 h 764"/>
                <a:gd name="T2" fmla="*/ 391011162 w 1256"/>
                <a:gd name="T3" fmla="*/ 192300126 h 764"/>
                <a:gd name="T4" fmla="*/ 198711031 w 1256"/>
                <a:gd name="T5" fmla="*/ 224351042 h 764"/>
                <a:gd name="T6" fmla="*/ 141020096 w 1256"/>
                <a:gd name="T7" fmla="*/ 391011150 h 764"/>
                <a:gd name="T8" fmla="*/ 192300131 w 1256"/>
                <a:gd name="T9" fmla="*/ 602542184 h 764"/>
                <a:gd name="T10" fmla="*/ 19230908 w 1256"/>
                <a:gd name="T11" fmla="*/ 692282242 h 764"/>
                <a:gd name="T12" fmla="*/ 6410900 w 1256"/>
                <a:gd name="T13" fmla="*/ 839713234 h 764"/>
                <a:gd name="T14" fmla="*/ 89740061 w 1256"/>
                <a:gd name="T15" fmla="*/ 961502418 h 764"/>
                <a:gd name="T16" fmla="*/ 198711031 w 1256"/>
                <a:gd name="T17" fmla="*/ 1083293393 h 764"/>
                <a:gd name="T18" fmla="*/ 480751224 w 1256"/>
                <a:gd name="T19" fmla="*/ 1237133493 h 764"/>
                <a:gd name="T20" fmla="*/ 711511381 w 1256"/>
                <a:gd name="T21" fmla="*/ 1455073635 h 764"/>
                <a:gd name="T22" fmla="*/ 929453320 w 1256"/>
                <a:gd name="T23" fmla="*/ 1602504627 h 764"/>
                <a:gd name="T24" fmla="*/ 1070473417 w 1256"/>
                <a:gd name="T25" fmla="*/ 1781984744 h 764"/>
                <a:gd name="T26" fmla="*/ 1294824465 w 1256"/>
                <a:gd name="T27" fmla="*/ 1929415735 h 764"/>
                <a:gd name="T28" fmla="*/ 1506353714 w 1256"/>
                <a:gd name="T29" fmla="*/ 2012744894 h 764"/>
                <a:gd name="T30" fmla="*/ 1858904850 w 1256"/>
                <a:gd name="T31" fmla="*/ 2057615819 h 764"/>
                <a:gd name="T32" fmla="*/ 1903775776 w 1256"/>
                <a:gd name="T33" fmla="*/ 2128126760 h 764"/>
                <a:gd name="T34" fmla="*/ 1878135759 w 1256"/>
                <a:gd name="T35" fmla="*/ 2147483647 h 764"/>
                <a:gd name="T36" fmla="*/ 1974284929 w 1256"/>
                <a:gd name="T37" fmla="*/ 2147483647 h 764"/>
                <a:gd name="T38" fmla="*/ 2115306816 w 1256"/>
                <a:gd name="T39" fmla="*/ 2044795811 h 764"/>
                <a:gd name="T40" fmla="*/ 2147483647 w 1256"/>
                <a:gd name="T41" fmla="*/ 2147483647 h 764"/>
                <a:gd name="T42" fmla="*/ 2147483647 w 1256"/>
                <a:gd name="T43" fmla="*/ 2147483647 h 764"/>
                <a:gd name="T44" fmla="*/ 2147483647 w 1256"/>
                <a:gd name="T45" fmla="*/ 2147483647 h 764"/>
                <a:gd name="T46" fmla="*/ 2147483647 w 1256"/>
                <a:gd name="T47" fmla="*/ 2147483647 h 764"/>
                <a:gd name="T48" fmla="*/ 2147483647 w 1256"/>
                <a:gd name="T49" fmla="*/ 2147483647 h 764"/>
                <a:gd name="T50" fmla="*/ 2147483647 w 1256"/>
                <a:gd name="T51" fmla="*/ 2147483647 h 764"/>
                <a:gd name="T52" fmla="*/ 2147483647 w 1256"/>
                <a:gd name="T53" fmla="*/ 2134535869 h 764"/>
                <a:gd name="T54" fmla="*/ 2147483647 w 1256"/>
                <a:gd name="T55" fmla="*/ 2147483647 h 764"/>
                <a:gd name="T56" fmla="*/ 2147483647 w 1256"/>
                <a:gd name="T57" fmla="*/ 2128126760 h 764"/>
                <a:gd name="T58" fmla="*/ 2147483647 w 1256"/>
                <a:gd name="T59" fmla="*/ 2064026718 h 764"/>
                <a:gd name="T60" fmla="*/ 2147483647 w 1256"/>
                <a:gd name="T61" fmla="*/ 1820444769 h 764"/>
                <a:gd name="T62" fmla="*/ 2147483647 w 1256"/>
                <a:gd name="T63" fmla="*/ 1634555543 h 764"/>
                <a:gd name="T64" fmla="*/ 2147483647 w 1256"/>
                <a:gd name="T65" fmla="*/ 1435844518 h 764"/>
                <a:gd name="T66" fmla="*/ 2147483647 w 1256"/>
                <a:gd name="T67" fmla="*/ 1320464443 h 764"/>
                <a:gd name="T68" fmla="*/ 2147483647 w 1256"/>
                <a:gd name="T69" fmla="*/ 1173033451 h 764"/>
                <a:gd name="T70" fmla="*/ 2147483647 w 1256"/>
                <a:gd name="T71" fmla="*/ 1339693560 h 764"/>
                <a:gd name="T72" fmla="*/ 2147483647 w 1256"/>
                <a:gd name="T73" fmla="*/ 1378153585 h 764"/>
                <a:gd name="T74" fmla="*/ 2147483647 w 1256"/>
                <a:gd name="T75" fmla="*/ 1237133493 h 764"/>
                <a:gd name="T76" fmla="*/ 2147483647 w 1256"/>
                <a:gd name="T77" fmla="*/ 1102522510 h 764"/>
                <a:gd name="T78" fmla="*/ 2147483647 w 1256"/>
                <a:gd name="T79" fmla="*/ 1096113401 h 764"/>
                <a:gd name="T80" fmla="*/ 2147483647 w 1256"/>
                <a:gd name="T81" fmla="*/ 999962443 h 764"/>
                <a:gd name="T82" fmla="*/ 2147483647 w 1256"/>
                <a:gd name="T83" fmla="*/ 929453292 h 764"/>
                <a:gd name="T84" fmla="*/ 2147483647 w 1256"/>
                <a:gd name="T85" fmla="*/ 878173259 h 764"/>
                <a:gd name="T86" fmla="*/ 2147483647 w 1256"/>
                <a:gd name="T87" fmla="*/ 897402376 h 764"/>
                <a:gd name="T88" fmla="*/ 2147483647 w 1256"/>
                <a:gd name="T89" fmla="*/ 762791393 h 764"/>
                <a:gd name="T90" fmla="*/ 2147483647 w 1256"/>
                <a:gd name="T91" fmla="*/ 628182200 h 764"/>
                <a:gd name="T92" fmla="*/ 2147483647 w 1256"/>
                <a:gd name="T93" fmla="*/ 378191142 h 764"/>
                <a:gd name="T94" fmla="*/ 2147483647 w 1256"/>
                <a:gd name="T95" fmla="*/ 269220176 h 764"/>
                <a:gd name="T96" fmla="*/ 2147483647 w 1256"/>
                <a:gd name="T97" fmla="*/ 141020092 h 764"/>
                <a:gd name="T98" fmla="*/ 2147483647 w 1256"/>
                <a:gd name="T99" fmla="*/ 64100042 h 764"/>
                <a:gd name="T100" fmla="*/ 1910184885 w 1256"/>
                <a:gd name="T101" fmla="*/ 32050916 h 764"/>
                <a:gd name="T102" fmla="*/ 1660195610 w 1256"/>
                <a:gd name="T103" fmla="*/ 76920050 h 764"/>
                <a:gd name="T104" fmla="*/ 1410204544 w 1256"/>
                <a:gd name="T105" fmla="*/ 115380075 h 764"/>
                <a:gd name="T106" fmla="*/ 1192262605 w 1256"/>
                <a:gd name="T107" fmla="*/ 141020092 h 764"/>
                <a:gd name="T108" fmla="*/ 1019193382 w 1256"/>
                <a:gd name="T109" fmla="*/ 64100042 h 764"/>
                <a:gd name="T110" fmla="*/ 948682438 w 1256"/>
                <a:gd name="T111" fmla="*/ 25640017 h 764"/>
                <a:gd name="T112" fmla="*/ 673051355 w 1256"/>
                <a:gd name="T113" fmla="*/ 51280033 h 76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66" name="Freeform 12">
              <a:extLst>
                <a:ext uri="{FF2B5EF4-FFF2-40B4-BE49-F238E27FC236}">
                  <a16:creationId xmlns:a16="http://schemas.microsoft.com/office/drawing/2014/main" id="{F8E7A63A-079E-4C09-B26F-D0A65DF34DCA}"/>
                </a:ext>
              </a:extLst>
            </p:cNvPr>
            <p:cNvSpPr>
              <a:spLocks/>
            </p:cNvSpPr>
            <p:nvPr/>
          </p:nvSpPr>
          <p:spPr bwMode="auto">
            <a:xfrm>
              <a:off x="2309427" y="3383580"/>
              <a:ext cx="1016864" cy="1059830"/>
            </a:xfrm>
            <a:custGeom>
              <a:avLst/>
              <a:gdLst>
                <a:gd name="T0" fmla="*/ 64100027 w 568"/>
                <a:gd name="T1" fmla="*/ 1166622195 h 592"/>
                <a:gd name="T2" fmla="*/ 237170996 w 568"/>
                <a:gd name="T3" fmla="*/ 1211493105 h 592"/>
                <a:gd name="T4" fmla="*/ 314091029 w 568"/>
                <a:gd name="T5" fmla="*/ 1410202279 h 592"/>
                <a:gd name="T6" fmla="*/ 307680131 w 568"/>
                <a:gd name="T7" fmla="*/ 1608913243 h 592"/>
                <a:gd name="T8" fmla="*/ 461521987 w 568"/>
                <a:gd name="T9" fmla="*/ 1666604158 h 592"/>
                <a:gd name="T10" fmla="*/ 705102091 w 568"/>
                <a:gd name="T11" fmla="*/ 1730704180 h 592"/>
                <a:gd name="T12" fmla="*/ 871762162 w 568"/>
                <a:gd name="T13" fmla="*/ 1897364238 h 592"/>
                <a:gd name="T14" fmla="*/ 839711253 w 568"/>
                <a:gd name="T15" fmla="*/ 1673013265 h 592"/>
                <a:gd name="T16" fmla="*/ 942273087 w 568"/>
                <a:gd name="T17" fmla="*/ 1570453230 h 592"/>
                <a:gd name="T18" fmla="*/ 1160213180 w 568"/>
                <a:gd name="T19" fmla="*/ 1570453230 h 592"/>
                <a:gd name="T20" fmla="*/ 1403793284 w 568"/>
                <a:gd name="T21" fmla="*/ 1499944100 h 592"/>
                <a:gd name="T22" fmla="*/ 1692244302 w 568"/>
                <a:gd name="T23" fmla="*/ 1365333159 h 592"/>
                <a:gd name="T24" fmla="*/ 1730704318 w 568"/>
                <a:gd name="T25" fmla="*/ 1378153163 h 592"/>
                <a:gd name="T26" fmla="*/ 1756344329 w 568"/>
                <a:gd name="T27" fmla="*/ 1243542221 h 592"/>
                <a:gd name="T28" fmla="*/ 1615324269 w 568"/>
                <a:gd name="T29" fmla="*/ 1237133114 h 592"/>
                <a:gd name="T30" fmla="*/ 1551224242 w 568"/>
                <a:gd name="T31" fmla="*/ 1153802190 h 592"/>
                <a:gd name="T32" fmla="*/ 1474304209 w 568"/>
                <a:gd name="T33" fmla="*/ 1089702168 h 592"/>
                <a:gd name="T34" fmla="*/ 1448664198 w 568"/>
                <a:gd name="T35" fmla="*/ 871762092 h 592"/>
                <a:gd name="T36" fmla="*/ 1410204182 w 568"/>
                <a:gd name="T37" fmla="*/ 608951106 h 592"/>
                <a:gd name="T38" fmla="*/ 1275593229 w 568"/>
                <a:gd name="T39" fmla="*/ 487161959 h 592"/>
                <a:gd name="T40" fmla="*/ 1320462353 w 568"/>
                <a:gd name="T41" fmla="*/ 423060147 h 592"/>
                <a:gd name="T42" fmla="*/ 1538404236 w 568"/>
                <a:gd name="T43" fmla="*/ 410240142 h 592"/>
                <a:gd name="T44" fmla="*/ 1640964280 w 568"/>
                <a:gd name="T45" fmla="*/ 346140120 h 592"/>
                <a:gd name="T46" fmla="*/ 1519173333 w 568"/>
                <a:gd name="T47" fmla="*/ 326911008 h 592"/>
                <a:gd name="T48" fmla="*/ 1455073306 w 568"/>
                <a:gd name="T49" fmla="*/ 282040098 h 592"/>
                <a:gd name="T50" fmla="*/ 1371744165 w 568"/>
                <a:gd name="T51" fmla="*/ 153840053 h 592"/>
                <a:gd name="T52" fmla="*/ 1294822342 w 568"/>
                <a:gd name="T53" fmla="*/ 269220093 h 592"/>
                <a:gd name="T54" fmla="*/ 1153802282 w 568"/>
                <a:gd name="T55" fmla="*/ 442291048 h 592"/>
                <a:gd name="T56" fmla="*/ 1173033185 w 568"/>
                <a:gd name="T57" fmla="*/ 551261981 h 592"/>
                <a:gd name="T58" fmla="*/ 1115342266 w 568"/>
                <a:gd name="T59" fmla="*/ 685871133 h 592"/>
                <a:gd name="T60" fmla="*/ 1012782222 w 568"/>
                <a:gd name="T61" fmla="*/ 685871133 h 592"/>
                <a:gd name="T62" fmla="*/ 923042184 w 568"/>
                <a:gd name="T63" fmla="*/ 769202057 h 592"/>
                <a:gd name="T64" fmla="*/ 884582167 w 568"/>
                <a:gd name="T65" fmla="*/ 717922039 h 592"/>
                <a:gd name="T66" fmla="*/ 846122151 w 568"/>
                <a:gd name="T67" fmla="*/ 711511142 h 592"/>
                <a:gd name="T68" fmla="*/ 782022124 w 568"/>
                <a:gd name="T69" fmla="*/ 538441977 h 592"/>
                <a:gd name="T70" fmla="*/ 692282085 w 568"/>
                <a:gd name="T71" fmla="*/ 301271000 h 592"/>
                <a:gd name="T72" fmla="*/ 628182058 w 568"/>
                <a:gd name="T73" fmla="*/ 326911008 h 592"/>
                <a:gd name="T74" fmla="*/ 551262025 w 568"/>
                <a:gd name="T75" fmla="*/ 275630991 h 592"/>
                <a:gd name="T76" fmla="*/ 499982003 w 568"/>
                <a:gd name="T77" fmla="*/ 160250951 h 592"/>
                <a:gd name="T78" fmla="*/ 442291084 w 568"/>
                <a:gd name="T79" fmla="*/ 262810986 h 592"/>
                <a:gd name="T80" fmla="*/ 391011062 w 568"/>
                <a:gd name="T81" fmla="*/ 269220093 h 592"/>
                <a:gd name="T82" fmla="*/ 339731040 w 568"/>
                <a:gd name="T83" fmla="*/ 179480062 h 592"/>
                <a:gd name="T84" fmla="*/ 326911034 w 568"/>
                <a:gd name="T85" fmla="*/ 0 h 592"/>
                <a:gd name="T86" fmla="*/ 262811007 w 568"/>
                <a:gd name="T87" fmla="*/ 141020049 h 592"/>
                <a:gd name="T88" fmla="*/ 179480077 w 568"/>
                <a:gd name="T89" fmla="*/ 211530968 h 592"/>
                <a:gd name="T90" fmla="*/ 173070969 w 568"/>
                <a:gd name="T91" fmla="*/ 339731013 h 592"/>
                <a:gd name="T92" fmla="*/ 243580104 w 568"/>
                <a:gd name="T93" fmla="*/ 333320116 h 592"/>
                <a:gd name="T94" fmla="*/ 249991002 w 568"/>
                <a:gd name="T95" fmla="*/ 762791159 h 592"/>
                <a:gd name="T96" fmla="*/ 153840066 w 568"/>
                <a:gd name="T97" fmla="*/ 807662070 h 592"/>
                <a:gd name="T98" fmla="*/ 19230903 w 568"/>
                <a:gd name="T99" fmla="*/ 1025602146 h 592"/>
                <a:gd name="T100" fmla="*/ 38460016 w 568"/>
                <a:gd name="T101" fmla="*/ 1134573079 h 5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67" name="Freeform 13">
              <a:extLst>
                <a:ext uri="{FF2B5EF4-FFF2-40B4-BE49-F238E27FC236}">
                  <a16:creationId xmlns:a16="http://schemas.microsoft.com/office/drawing/2014/main" id="{F6B09B11-5DE5-4076-A633-54A95283D024}"/>
                </a:ext>
              </a:extLst>
            </p:cNvPr>
            <p:cNvSpPr>
              <a:spLocks/>
            </p:cNvSpPr>
            <p:nvPr/>
          </p:nvSpPr>
          <p:spPr bwMode="auto">
            <a:xfrm>
              <a:off x="3039851" y="3369257"/>
              <a:ext cx="687457" cy="594364"/>
            </a:xfrm>
            <a:custGeom>
              <a:avLst/>
              <a:gdLst>
                <a:gd name="T0" fmla="*/ 923041711 w 384"/>
                <a:gd name="T1" fmla="*/ 25640004 h 332"/>
                <a:gd name="T2" fmla="*/ 884581714 w 384"/>
                <a:gd name="T3" fmla="*/ 76920011 h 332"/>
                <a:gd name="T4" fmla="*/ 846121718 w 384"/>
                <a:gd name="T5" fmla="*/ 64100009 h 332"/>
                <a:gd name="T6" fmla="*/ 833301719 w 384"/>
                <a:gd name="T7" fmla="*/ 32050900 h 332"/>
                <a:gd name="T8" fmla="*/ 807661721 w 384"/>
                <a:gd name="T9" fmla="*/ 0 h 332"/>
                <a:gd name="T10" fmla="*/ 794841722 w 384"/>
                <a:gd name="T11" fmla="*/ 64100009 h 332"/>
                <a:gd name="T12" fmla="*/ 756381725 w 384"/>
                <a:gd name="T13" fmla="*/ 115380016 h 332"/>
                <a:gd name="T14" fmla="*/ 666641733 w 384"/>
                <a:gd name="T15" fmla="*/ 141020020 h 332"/>
                <a:gd name="T16" fmla="*/ 602539948 w 384"/>
                <a:gd name="T17" fmla="*/ 185890922 h 332"/>
                <a:gd name="T18" fmla="*/ 589719949 w 384"/>
                <a:gd name="T19" fmla="*/ 166660024 h 332"/>
                <a:gd name="T20" fmla="*/ 538439954 w 384"/>
                <a:gd name="T21" fmla="*/ 192300027 h 332"/>
                <a:gd name="T22" fmla="*/ 512799956 w 384"/>
                <a:gd name="T23" fmla="*/ 160250918 h 332"/>
                <a:gd name="T24" fmla="*/ 423059964 w 384"/>
                <a:gd name="T25" fmla="*/ 179480025 h 332"/>
                <a:gd name="T26" fmla="*/ 544850848 w 384"/>
                <a:gd name="T27" fmla="*/ 262810932 h 332"/>
                <a:gd name="T28" fmla="*/ 564079952 w 384"/>
                <a:gd name="T29" fmla="*/ 352550945 h 332"/>
                <a:gd name="T30" fmla="*/ 512799956 w 384"/>
                <a:gd name="T31" fmla="*/ 391010951 h 332"/>
                <a:gd name="T32" fmla="*/ 365370864 w 384"/>
                <a:gd name="T33" fmla="*/ 403830952 h 332"/>
                <a:gd name="T34" fmla="*/ 301270869 w 384"/>
                <a:gd name="T35" fmla="*/ 455110960 h 332"/>
                <a:gd name="T36" fmla="*/ 192299983 w 384"/>
                <a:gd name="T37" fmla="*/ 455110960 h 332"/>
                <a:gd name="T38" fmla="*/ 51279996 w 384"/>
                <a:gd name="T39" fmla="*/ 474340067 h 332"/>
                <a:gd name="T40" fmla="*/ 0 w 384"/>
                <a:gd name="T41" fmla="*/ 551261868 h 332"/>
                <a:gd name="T42" fmla="*/ 70510889 w 384"/>
                <a:gd name="T43" fmla="*/ 641001881 h 332"/>
                <a:gd name="T44" fmla="*/ 96150887 w 384"/>
                <a:gd name="T45" fmla="*/ 608950982 h 332"/>
                <a:gd name="T46" fmla="*/ 179479985 w 384"/>
                <a:gd name="T47" fmla="*/ 615361878 h 332"/>
                <a:gd name="T48" fmla="*/ 198710878 w 384"/>
                <a:gd name="T49" fmla="*/ 756381898 h 332"/>
                <a:gd name="T50" fmla="*/ 166659986 w 384"/>
                <a:gd name="T51" fmla="*/ 833301909 h 332"/>
                <a:gd name="T52" fmla="*/ 243579979 w 384"/>
                <a:gd name="T53" fmla="*/ 948681925 h 332"/>
                <a:gd name="T54" fmla="*/ 217939981 w 384"/>
                <a:gd name="T55" fmla="*/ 1025601936 h 332"/>
                <a:gd name="T56" fmla="*/ 224350876 w 384"/>
                <a:gd name="T57" fmla="*/ 1057651045 h 332"/>
                <a:gd name="T58" fmla="*/ 346139970 w 384"/>
                <a:gd name="T59" fmla="*/ 1025601936 h 332"/>
                <a:gd name="T60" fmla="*/ 512799956 w 384"/>
                <a:gd name="T61" fmla="*/ 1057651045 h 332"/>
                <a:gd name="T62" fmla="*/ 628181736 w 384"/>
                <a:gd name="T63" fmla="*/ 967911032 h 332"/>
                <a:gd name="T64" fmla="*/ 692281731 w 384"/>
                <a:gd name="T65" fmla="*/ 929451027 h 332"/>
                <a:gd name="T66" fmla="*/ 794841722 w 384"/>
                <a:gd name="T67" fmla="*/ 897401918 h 332"/>
                <a:gd name="T68" fmla="*/ 820481720 w 384"/>
                <a:gd name="T69" fmla="*/ 935861923 h 332"/>
                <a:gd name="T70" fmla="*/ 878170820 w 384"/>
                <a:gd name="T71" fmla="*/ 935861923 h 332"/>
                <a:gd name="T72" fmla="*/ 923041711 w 384"/>
                <a:gd name="T73" fmla="*/ 955091031 h 332"/>
                <a:gd name="T74" fmla="*/ 948681709 w 384"/>
                <a:gd name="T75" fmla="*/ 929451027 h 332"/>
                <a:gd name="T76" fmla="*/ 999961704 w 384"/>
                <a:gd name="T77" fmla="*/ 884581916 h 332"/>
                <a:gd name="T78" fmla="*/ 1038421701 w 384"/>
                <a:gd name="T79" fmla="*/ 858941912 h 332"/>
                <a:gd name="T80" fmla="*/ 1096110801 w 384"/>
                <a:gd name="T81" fmla="*/ 820481907 h 332"/>
                <a:gd name="T82" fmla="*/ 1128161693 w 384"/>
                <a:gd name="T83" fmla="*/ 794841903 h 332"/>
                <a:gd name="T84" fmla="*/ 1173030794 w 384"/>
                <a:gd name="T85" fmla="*/ 782021901 h 332"/>
                <a:gd name="T86" fmla="*/ 1217901686 w 384"/>
                <a:gd name="T87" fmla="*/ 756381898 h 332"/>
                <a:gd name="T88" fmla="*/ 1205081687 w 384"/>
                <a:gd name="T89" fmla="*/ 698690994 h 332"/>
                <a:gd name="T90" fmla="*/ 1205081687 w 384"/>
                <a:gd name="T91" fmla="*/ 602541876 h 332"/>
                <a:gd name="T92" fmla="*/ 1217901686 w 384"/>
                <a:gd name="T93" fmla="*/ 512800073 h 332"/>
                <a:gd name="T94" fmla="*/ 1115341694 w 384"/>
                <a:gd name="T95" fmla="*/ 532030971 h 332"/>
                <a:gd name="T96" fmla="*/ 1140981692 w 384"/>
                <a:gd name="T97" fmla="*/ 423060060 h 332"/>
                <a:gd name="T98" fmla="*/ 1173030794 w 384"/>
                <a:gd name="T99" fmla="*/ 269220038 h 332"/>
                <a:gd name="T100" fmla="*/ 1192261688 w 384"/>
                <a:gd name="T101" fmla="*/ 217940031 h 332"/>
                <a:gd name="T102" fmla="*/ 1153801691 w 384"/>
                <a:gd name="T103" fmla="*/ 205120029 h 332"/>
                <a:gd name="T104" fmla="*/ 1115341694 w 384"/>
                <a:gd name="T105" fmla="*/ 262810932 h 332"/>
                <a:gd name="T106" fmla="*/ 1076881698 w 384"/>
                <a:gd name="T107" fmla="*/ 243580035 h 332"/>
                <a:gd name="T108" fmla="*/ 1064061699 w 384"/>
                <a:gd name="T109" fmla="*/ 192300027 h 332"/>
                <a:gd name="T110" fmla="*/ 1012781703 w 384"/>
                <a:gd name="T111" fmla="*/ 192300027 h 332"/>
                <a:gd name="T112" fmla="*/ 974321707 w 384"/>
                <a:gd name="T113" fmla="*/ 76920011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68" name="Freeform 14">
              <a:extLst>
                <a:ext uri="{FF2B5EF4-FFF2-40B4-BE49-F238E27FC236}">
                  <a16:creationId xmlns:a16="http://schemas.microsoft.com/office/drawing/2014/main" id="{F3F8EB72-DB54-48EE-A759-A2E551C3F98F}"/>
                </a:ext>
              </a:extLst>
            </p:cNvPr>
            <p:cNvSpPr>
              <a:spLocks/>
            </p:cNvSpPr>
            <p:nvPr/>
          </p:nvSpPr>
          <p:spPr bwMode="auto">
            <a:xfrm>
              <a:off x="3150847" y="3734469"/>
              <a:ext cx="898707" cy="683877"/>
            </a:xfrm>
            <a:custGeom>
              <a:avLst/>
              <a:gdLst>
                <a:gd name="T0" fmla="*/ 1294821957 w 502"/>
                <a:gd name="T1" fmla="*/ 38460025 h 382"/>
                <a:gd name="T2" fmla="*/ 1211492841 w 502"/>
                <a:gd name="T3" fmla="*/ 115380075 h 382"/>
                <a:gd name="T4" fmla="*/ 1153801939 w 502"/>
                <a:gd name="T5" fmla="*/ 102560067 h 382"/>
                <a:gd name="T6" fmla="*/ 1076881929 w 502"/>
                <a:gd name="T7" fmla="*/ 134610983 h 382"/>
                <a:gd name="T8" fmla="*/ 1012781920 w 502"/>
                <a:gd name="T9" fmla="*/ 153840100 h 382"/>
                <a:gd name="T10" fmla="*/ 903811011 w 502"/>
                <a:gd name="T11" fmla="*/ 192300126 h 382"/>
                <a:gd name="T12" fmla="*/ 865351006 w 502"/>
                <a:gd name="T13" fmla="*/ 224351042 h 382"/>
                <a:gd name="T14" fmla="*/ 884581904 w 502"/>
                <a:gd name="T15" fmla="*/ 262811067 h 382"/>
                <a:gd name="T16" fmla="*/ 769201889 w 502"/>
                <a:gd name="T17" fmla="*/ 301271092 h 382"/>
                <a:gd name="T18" fmla="*/ 717921883 w 502"/>
                <a:gd name="T19" fmla="*/ 326911109 h 382"/>
                <a:gd name="T20" fmla="*/ 621770975 w 502"/>
                <a:gd name="T21" fmla="*/ 314091100 h 382"/>
                <a:gd name="T22" fmla="*/ 570490968 w 502"/>
                <a:gd name="T23" fmla="*/ 269220176 h 382"/>
                <a:gd name="T24" fmla="*/ 512800066 w 502"/>
                <a:gd name="T25" fmla="*/ 294860192 h 382"/>
                <a:gd name="T26" fmla="*/ 474340061 w 502"/>
                <a:gd name="T27" fmla="*/ 326911109 h 382"/>
                <a:gd name="T28" fmla="*/ 403830947 w 502"/>
                <a:gd name="T29" fmla="*/ 371780243 h 382"/>
                <a:gd name="T30" fmla="*/ 224350924 w 502"/>
                <a:gd name="T31" fmla="*/ 429471175 h 382"/>
                <a:gd name="T32" fmla="*/ 64100008 w 502"/>
                <a:gd name="T33" fmla="*/ 416651167 h 382"/>
                <a:gd name="T34" fmla="*/ 6410896 w 502"/>
                <a:gd name="T35" fmla="*/ 442291184 h 382"/>
                <a:gd name="T36" fmla="*/ 12820002 w 502"/>
                <a:gd name="T37" fmla="*/ 506391226 h 382"/>
                <a:gd name="T38" fmla="*/ 128200016 w 502"/>
                <a:gd name="T39" fmla="*/ 506391226 h 382"/>
                <a:gd name="T40" fmla="*/ 134610912 w 502"/>
                <a:gd name="T41" fmla="*/ 596131284 h 382"/>
                <a:gd name="T42" fmla="*/ 237170926 w 502"/>
                <a:gd name="T43" fmla="*/ 589722175 h 382"/>
                <a:gd name="T44" fmla="*/ 301270934 w 502"/>
                <a:gd name="T45" fmla="*/ 564082158 h 382"/>
                <a:gd name="T46" fmla="*/ 333320043 w 502"/>
                <a:gd name="T47" fmla="*/ 602542184 h 382"/>
                <a:gd name="T48" fmla="*/ 294860038 w 502"/>
                <a:gd name="T49" fmla="*/ 743562276 h 382"/>
                <a:gd name="T50" fmla="*/ 224350924 w 502"/>
                <a:gd name="T51" fmla="*/ 794842309 h 382"/>
                <a:gd name="T52" fmla="*/ 346140044 w 502"/>
                <a:gd name="T53" fmla="*/ 826893225 h 382"/>
                <a:gd name="T54" fmla="*/ 487160063 w 502"/>
                <a:gd name="T55" fmla="*/ 858942351 h 382"/>
                <a:gd name="T56" fmla="*/ 448700058 w 502"/>
                <a:gd name="T57" fmla="*/ 961502418 h 382"/>
                <a:gd name="T58" fmla="*/ 461520059 w 502"/>
                <a:gd name="T59" fmla="*/ 1044833367 h 382"/>
                <a:gd name="T60" fmla="*/ 621770975 w 502"/>
                <a:gd name="T61" fmla="*/ 1140982535 h 382"/>
                <a:gd name="T62" fmla="*/ 692281879 w 502"/>
                <a:gd name="T63" fmla="*/ 1115342518 h 382"/>
                <a:gd name="T64" fmla="*/ 807661894 w 502"/>
                <a:gd name="T65" fmla="*/ 1153802543 h 382"/>
                <a:gd name="T66" fmla="*/ 820481896 w 502"/>
                <a:gd name="T67" fmla="*/ 1147393434 h 382"/>
                <a:gd name="T68" fmla="*/ 942271016 w 502"/>
                <a:gd name="T69" fmla="*/ 1179442560 h 382"/>
                <a:gd name="T70" fmla="*/ 1006371024 w 502"/>
                <a:gd name="T71" fmla="*/ 1185853460 h 382"/>
                <a:gd name="T72" fmla="*/ 1025601922 w 502"/>
                <a:gd name="T73" fmla="*/ 1217902585 h 382"/>
                <a:gd name="T74" fmla="*/ 1147392833 w 502"/>
                <a:gd name="T75" fmla="*/ 1140982535 h 382"/>
                <a:gd name="T76" fmla="*/ 1256361952 w 502"/>
                <a:gd name="T77" fmla="*/ 1051242477 h 382"/>
                <a:gd name="T78" fmla="*/ 1282001955 w 502"/>
                <a:gd name="T79" fmla="*/ 980733326 h 382"/>
                <a:gd name="T80" fmla="*/ 1314052854 w 502"/>
                <a:gd name="T81" fmla="*/ 923042393 h 382"/>
                <a:gd name="T82" fmla="*/ 1326872856 w 502"/>
                <a:gd name="T83" fmla="*/ 878173259 h 382"/>
                <a:gd name="T84" fmla="*/ 1461481978 w 502"/>
                <a:gd name="T85" fmla="*/ 737151376 h 382"/>
                <a:gd name="T86" fmla="*/ 1493532877 w 502"/>
                <a:gd name="T87" fmla="*/ 673051335 h 382"/>
                <a:gd name="T88" fmla="*/ 1589681995 w 502"/>
                <a:gd name="T89" fmla="*/ 499982117 h 382"/>
                <a:gd name="T90" fmla="*/ 1589681995 w 502"/>
                <a:gd name="T91" fmla="*/ 423062066 h 382"/>
                <a:gd name="T92" fmla="*/ 1531992882 w 502"/>
                <a:gd name="T93" fmla="*/ 403831159 h 382"/>
                <a:gd name="T94" fmla="*/ 1474301980 w 502"/>
                <a:gd name="T95" fmla="*/ 403831159 h 382"/>
                <a:gd name="T96" fmla="*/ 1442252871 w 502"/>
                <a:gd name="T97" fmla="*/ 365371134 h 382"/>
                <a:gd name="T98" fmla="*/ 1416612867 w 502"/>
                <a:gd name="T99" fmla="*/ 326911109 h 382"/>
                <a:gd name="T100" fmla="*/ 1358921965 w 502"/>
                <a:gd name="T101" fmla="*/ 365371134 h 382"/>
                <a:gd name="T102" fmla="*/ 1352512859 w 502"/>
                <a:gd name="T103" fmla="*/ 294860192 h 382"/>
                <a:gd name="T104" fmla="*/ 1371741967 w 502"/>
                <a:gd name="T105" fmla="*/ 275631075 h 382"/>
                <a:gd name="T106" fmla="*/ 1442252871 w 502"/>
                <a:gd name="T107" fmla="*/ 115380075 h 382"/>
                <a:gd name="T108" fmla="*/ 1410201971 w 502"/>
                <a:gd name="T109" fmla="*/ 38460025 h 382"/>
                <a:gd name="T110" fmla="*/ 1390972864 w 502"/>
                <a:gd name="T111" fmla="*/ 0 h 382"/>
                <a:gd name="T112" fmla="*/ 1365332861 w 502"/>
                <a:gd name="T113" fmla="*/ 25640017 h 382"/>
                <a:gd name="T114" fmla="*/ 1314052854 w 502"/>
                <a:gd name="T115" fmla="*/ 25640017 h 38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69" name="Freeform 15">
              <a:extLst>
                <a:ext uri="{FF2B5EF4-FFF2-40B4-BE49-F238E27FC236}">
                  <a16:creationId xmlns:a16="http://schemas.microsoft.com/office/drawing/2014/main" id="{93B99537-E98D-45D9-8893-A3BC62705948}"/>
                </a:ext>
              </a:extLst>
            </p:cNvPr>
            <p:cNvSpPr>
              <a:spLocks/>
            </p:cNvSpPr>
            <p:nvPr/>
          </p:nvSpPr>
          <p:spPr bwMode="auto">
            <a:xfrm>
              <a:off x="3276165" y="2982563"/>
              <a:ext cx="508432" cy="515593"/>
            </a:xfrm>
            <a:custGeom>
              <a:avLst/>
              <a:gdLst>
                <a:gd name="T0" fmla="*/ 890991275 w 284"/>
                <a:gd name="T1" fmla="*/ 141020056 h 288"/>
                <a:gd name="T2" fmla="*/ 833302145 w 284"/>
                <a:gd name="T3" fmla="*/ 96150933 h 288"/>
                <a:gd name="T4" fmla="*/ 826891248 w 284"/>
                <a:gd name="T5" fmla="*/ 89740036 h 288"/>
                <a:gd name="T6" fmla="*/ 794842129 w 284"/>
                <a:gd name="T7" fmla="*/ 76920031 h 288"/>
                <a:gd name="T8" fmla="*/ 749971215 w 284"/>
                <a:gd name="T9" fmla="*/ 89740036 h 288"/>
                <a:gd name="T10" fmla="*/ 711511198 w 284"/>
                <a:gd name="T11" fmla="*/ 70510923 h 288"/>
                <a:gd name="T12" fmla="*/ 705102091 w 284"/>
                <a:gd name="T13" fmla="*/ 64100026 h 288"/>
                <a:gd name="T14" fmla="*/ 653822069 w 284"/>
                <a:gd name="T15" fmla="*/ 12820005 h 288"/>
                <a:gd name="T16" fmla="*/ 602542047 w 284"/>
                <a:gd name="T17" fmla="*/ 25640010 h 288"/>
                <a:gd name="T18" fmla="*/ 551262025 w 284"/>
                <a:gd name="T19" fmla="*/ 128200051 h 288"/>
                <a:gd name="T20" fmla="*/ 519211116 w 284"/>
                <a:gd name="T21" fmla="*/ 192300077 h 288"/>
                <a:gd name="T22" fmla="*/ 461521987 w 284"/>
                <a:gd name="T23" fmla="*/ 275631005 h 288"/>
                <a:gd name="T24" fmla="*/ 397420169 w 284"/>
                <a:gd name="T25" fmla="*/ 333320133 h 288"/>
                <a:gd name="T26" fmla="*/ 365371051 w 284"/>
                <a:gd name="T27" fmla="*/ 384600153 h 288"/>
                <a:gd name="T28" fmla="*/ 307680131 w 284"/>
                <a:gd name="T29" fmla="*/ 423060169 h 288"/>
                <a:gd name="T30" fmla="*/ 237170996 w 284"/>
                <a:gd name="T31" fmla="*/ 525622000 h 288"/>
                <a:gd name="T32" fmla="*/ 25640011 w 284"/>
                <a:gd name="T33" fmla="*/ 512801995 h 288"/>
                <a:gd name="T34" fmla="*/ 0 w 284"/>
                <a:gd name="T35" fmla="*/ 576902020 h 288"/>
                <a:gd name="T36" fmla="*/ 64100027 w 284"/>
                <a:gd name="T37" fmla="*/ 724331184 h 288"/>
                <a:gd name="T38" fmla="*/ 102560044 w 284"/>
                <a:gd name="T39" fmla="*/ 749971194 h 288"/>
                <a:gd name="T40" fmla="*/ 134610953 w 284"/>
                <a:gd name="T41" fmla="*/ 807662112 h 288"/>
                <a:gd name="T42" fmla="*/ 121790947 w 284"/>
                <a:gd name="T43" fmla="*/ 852531235 h 288"/>
                <a:gd name="T44" fmla="*/ 141020060 w 284"/>
                <a:gd name="T45" fmla="*/ 858942133 h 288"/>
                <a:gd name="T46" fmla="*/ 160250963 w 284"/>
                <a:gd name="T47" fmla="*/ 826891225 h 288"/>
                <a:gd name="T48" fmla="*/ 205120087 w 284"/>
                <a:gd name="T49" fmla="*/ 852531235 h 288"/>
                <a:gd name="T50" fmla="*/ 217940093 w 284"/>
                <a:gd name="T51" fmla="*/ 833302123 h 288"/>
                <a:gd name="T52" fmla="*/ 249991002 w 284"/>
                <a:gd name="T53" fmla="*/ 782022102 h 288"/>
                <a:gd name="T54" fmla="*/ 282040120 w 284"/>
                <a:gd name="T55" fmla="*/ 775611205 h 288"/>
                <a:gd name="T56" fmla="*/ 352551045 w 284"/>
                <a:gd name="T57" fmla="*/ 743562087 h 288"/>
                <a:gd name="T58" fmla="*/ 358960153 w 284"/>
                <a:gd name="T59" fmla="*/ 679462061 h 288"/>
                <a:gd name="T60" fmla="*/ 384600164 w 284"/>
                <a:gd name="T61" fmla="*/ 660231159 h 288"/>
                <a:gd name="T62" fmla="*/ 429471078 w 284"/>
                <a:gd name="T63" fmla="*/ 666642056 h 288"/>
                <a:gd name="T64" fmla="*/ 435880186 w 284"/>
                <a:gd name="T65" fmla="*/ 705102072 h 288"/>
                <a:gd name="T66" fmla="*/ 442291084 w 284"/>
                <a:gd name="T67" fmla="*/ 743562087 h 288"/>
                <a:gd name="T68" fmla="*/ 461521987 w 284"/>
                <a:gd name="T69" fmla="*/ 724331184 h 288"/>
                <a:gd name="T70" fmla="*/ 512802009 w 284"/>
                <a:gd name="T71" fmla="*/ 679462061 h 288"/>
                <a:gd name="T72" fmla="*/ 519211116 w 284"/>
                <a:gd name="T73" fmla="*/ 673051164 h 288"/>
                <a:gd name="T74" fmla="*/ 557671133 w 284"/>
                <a:gd name="T75" fmla="*/ 685871169 h 288"/>
                <a:gd name="T76" fmla="*/ 576902036 w 284"/>
                <a:gd name="T77" fmla="*/ 724331184 h 288"/>
                <a:gd name="T78" fmla="*/ 602542047 w 284"/>
                <a:gd name="T79" fmla="*/ 807662112 h 288"/>
                <a:gd name="T80" fmla="*/ 602542047 w 284"/>
                <a:gd name="T81" fmla="*/ 846122128 h 288"/>
                <a:gd name="T82" fmla="*/ 621771160 w 284"/>
                <a:gd name="T83" fmla="*/ 865351240 h 288"/>
                <a:gd name="T84" fmla="*/ 634591166 w 284"/>
                <a:gd name="T85" fmla="*/ 846122128 h 288"/>
                <a:gd name="T86" fmla="*/ 666642074 w 284"/>
                <a:gd name="T87" fmla="*/ 871762138 h 288"/>
                <a:gd name="T88" fmla="*/ 692282085 w 284"/>
                <a:gd name="T89" fmla="*/ 923042159 h 288"/>
                <a:gd name="T90" fmla="*/ 705102091 w 284"/>
                <a:gd name="T91" fmla="*/ 884582143 h 288"/>
                <a:gd name="T92" fmla="*/ 717922096 w 284"/>
                <a:gd name="T93" fmla="*/ 878171245 h 288"/>
                <a:gd name="T94" fmla="*/ 737151209 w 284"/>
                <a:gd name="T95" fmla="*/ 865351240 h 288"/>
                <a:gd name="T96" fmla="*/ 756382113 w 284"/>
                <a:gd name="T97" fmla="*/ 852531235 h 288"/>
                <a:gd name="T98" fmla="*/ 743562107 w 284"/>
                <a:gd name="T99" fmla="*/ 724331184 h 288"/>
                <a:gd name="T100" fmla="*/ 602542047 w 284"/>
                <a:gd name="T101" fmla="*/ 538442005 h 288"/>
                <a:gd name="T102" fmla="*/ 589722042 w 284"/>
                <a:gd name="T103" fmla="*/ 467931082 h 288"/>
                <a:gd name="T104" fmla="*/ 557671133 w 284"/>
                <a:gd name="T105" fmla="*/ 410240164 h 288"/>
                <a:gd name="T106" fmla="*/ 576902036 w 284"/>
                <a:gd name="T107" fmla="*/ 333320133 h 288"/>
                <a:gd name="T108" fmla="*/ 589722042 w 284"/>
                <a:gd name="T109" fmla="*/ 333320133 h 288"/>
                <a:gd name="T110" fmla="*/ 833302145 w 284"/>
                <a:gd name="T111" fmla="*/ 282040113 h 288"/>
                <a:gd name="T112" fmla="*/ 878171269 w 284"/>
                <a:gd name="T113" fmla="*/ 262811000 h 288"/>
                <a:gd name="T114" fmla="*/ 897402173 w 284"/>
                <a:gd name="T115" fmla="*/ 243580097 h 288"/>
                <a:gd name="T116" fmla="*/ 910222178 w 284"/>
                <a:gd name="T117" fmla="*/ 185890969 h 2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70" name="Freeform 16">
              <a:extLst>
                <a:ext uri="{FF2B5EF4-FFF2-40B4-BE49-F238E27FC236}">
                  <a16:creationId xmlns:a16="http://schemas.microsoft.com/office/drawing/2014/main" id="{F9051976-9810-4751-A306-B3FC6A414A9E}"/>
                </a:ext>
              </a:extLst>
            </p:cNvPr>
            <p:cNvSpPr>
              <a:spLocks/>
            </p:cNvSpPr>
            <p:nvPr/>
          </p:nvSpPr>
          <p:spPr bwMode="auto">
            <a:xfrm>
              <a:off x="3276165" y="1980021"/>
              <a:ext cx="580042" cy="1034767"/>
            </a:xfrm>
            <a:custGeom>
              <a:avLst/>
              <a:gdLst>
                <a:gd name="T0" fmla="*/ 307680056 w 324"/>
                <a:gd name="T1" fmla="*/ 576902295 h 578"/>
                <a:gd name="T2" fmla="*/ 397420073 w 324"/>
                <a:gd name="T3" fmla="*/ 647411462 h 578"/>
                <a:gd name="T4" fmla="*/ 564081894 w 324"/>
                <a:gd name="T5" fmla="*/ 730742430 h 578"/>
                <a:gd name="T6" fmla="*/ 602541901 w 324"/>
                <a:gd name="T7" fmla="*/ 782022475 h 578"/>
                <a:gd name="T8" fmla="*/ 570491000 w 324"/>
                <a:gd name="T9" fmla="*/ 846122531 h 578"/>
                <a:gd name="T10" fmla="*/ 570491000 w 324"/>
                <a:gd name="T11" fmla="*/ 916633488 h 578"/>
                <a:gd name="T12" fmla="*/ 538441889 w 324"/>
                <a:gd name="T13" fmla="*/ 1012782677 h 578"/>
                <a:gd name="T14" fmla="*/ 448700082 w 324"/>
                <a:gd name="T15" fmla="*/ 999962666 h 578"/>
                <a:gd name="T16" fmla="*/ 358960066 w 324"/>
                <a:gd name="T17" fmla="*/ 1064062722 h 578"/>
                <a:gd name="T18" fmla="*/ 397420073 w 324"/>
                <a:gd name="T19" fmla="*/ 1121753667 h 578"/>
                <a:gd name="T20" fmla="*/ 282040052 w 324"/>
                <a:gd name="T21" fmla="*/ 1115344557 h 578"/>
                <a:gd name="T22" fmla="*/ 141020026 w 324"/>
                <a:gd name="T23" fmla="*/ 1173033712 h 578"/>
                <a:gd name="T24" fmla="*/ 153840028 w 324"/>
                <a:gd name="T25" fmla="*/ 1301233825 h 578"/>
                <a:gd name="T26" fmla="*/ 166660031 w 324"/>
                <a:gd name="T27" fmla="*/ 1352513869 h 578"/>
                <a:gd name="T28" fmla="*/ 173070927 w 324"/>
                <a:gd name="T29" fmla="*/ 1423024826 h 578"/>
                <a:gd name="T30" fmla="*/ 19230899 w 324"/>
                <a:gd name="T31" fmla="*/ 1455073959 h 578"/>
                <a:gd name="T32" fmla="*/ 19230899 w 324"/>
                <a:gd name="T33" fmla="*/ 1557635839 h 578"/>
                <a:gd name="T34" fmla="*/ 38460007 w 324"/>
                <a:gd name="T35" fmla="*/ 1628145006 h 578"/>
                <a:gd name="T36" fmla="*/ 211530934 w 324"/>
                <a:gd name="T37" fmla="*/ 1615324995 h 578"/>
                <a:gd name="T38" fmla="*/ 275630946 w 324"/>
                <a:gd name="T39" fmla="*/ 1666605040 h 578"/>
                <a:gd name="T40" fmla="*/ 320500059 w 324"/>
                <a:gd name="T41" fmla="*/ 1705065073 h 578"/>
                <a:gd name="T42" fmla="*/ 333320061 w 324"/>
                <a:gd name="T43" fmla="*/ 1698655963 h 578"/>
                <a:gd name="T44" fmla="*/ 435880080 w 324"/>
                <a:gd name="T45" fmla="*/ 1749936008 h 578"/>
                <a:gd name="T46" fmla="*/ 538441889 w 324"/>
                <a:gd name="T47" fmla="*/ 1743525107 h 578"/>
                <a:gd name="T48" fmla="*/ 666641913 w 324"/>
                <a:gd name="T49" fmla="*/ 1781985141 h 578"/>
                <a:gd name="T50" fmla="*/ 724331028 w 324"/>
                <a:gd name="T51" fmla="*/ 1839676086 h 578"/>
                <a:gd name="T52" fmla="*/ 794841936 w 324"/>
                <a:gd name="T53" fmla="*/ 1794805152 h 578"/>
                <a:gd name="T54" fmla="*/ 788431040 w 324"/>
                <a:gd name="T55" fmla="*/ 1653785028 h 578"/>
                <a:gd name="T56" fmla="*/ 858941948 w 324"/>
                <a:gd name="T57" fmla="*/ 1640965017 h 578"/>
                <a:gd name="T58" fmla="*/ 775611037 w 324"/>
                <a:gd name="T59" fmla="*/ 1551224939 h 578"/>
                <a:gd name="T60" fmla="*/ 756381929 w 324"/>
                <a:gd name="T61" fmla="*/ 1512764905 h 578"/>
                <a:gd name="T62" fmla="*/ 833301943 w 324"/>
                <a:gd name="T63" fmla="*/ 1493535783 h 578"/>
                <a:gd name="T64" fmla="*/ 974321969 w 324"/>
                <a:gd name="T65" fmla="*/ 1493535783 h 578"/>
                <a:gd name="T66" fmla="*/ 1025601978 w 324"/>
                <a:gd name="T67" fmla="*/ 1403793914 h 578"/>
                <a:gd name="T68" fmla="*/ 948681964 w 324"/>
                <a:gd name="T69" fmla="*/ 1346104759 h 578"/>
                <a:gd name="T70" fmla="*/ 929451066 w 324"/>
                <a:gd name="T71" fmla="*/ 1198673735 h 578"/>
                <a:gd name="T72" fmla="*/ 878171056 w 324"/>
                <a:gd name="T73" fmla="*/ 1173033712 h 578"/>
                <a:gd name="T74" fmla="*/ 923041960 w 324"/>
                <a:gd name="T75" fmla="*/ 839713421 h 578"/>
                <a:gd name="T76" fmla="*/ 884581953 w 324"/>
                <a:gd name="T77" fmla="*/ 608951428 h 578"/>
                <a:gd name="T78" fmla="*/ 897401955 w 324"/>
                <a:gd name="T79" fmla="*/ 512802239 h 578"/>
                <a:gd name="T80" fmla="*/ 942271068 w 324"/>
                <a:gd name="T81" fmla="*/ 416651260 h 578"/>
                <a:gd name="T82" fmla="*/ 890991059 w 324"/>
                <a:gd name="T83" fmla="*/ 352551204 h 578"/>
                <a:gd name="T84" fmla="*/ 884581953 w 324"/>
                <a:gd name="T85" fmla="*/ 275631136 h 578"/>
                <a:gd name="T86" fmla="*/ 935861962 w 324"/>
                <a:gd name="T87" fmla="*/ 115380101 h 578"/>
                <a:gd name="T88" fmla="*/ 967911073 w 324"/>
                <a:gd name="T89" fmla="*/ 64100056 h 578"/>
                <a:gd name="T90" fmla="*/ 980731075 w 324"/>
                <a:gd name="T91" fmla="*/ 0 h 578"/>
                <a:gd name="T92" fmla="*/ 929451066 w 324"/>
                <a:gd name="T93" fmla="*/ 57690946 h 578"/>
                <a:gd name="T94" fmla="*/ 833301943 w 324"/>
                <a:gd name="T95" fmla="*/ 89740079 h 578"/>
                <a:gd name="T96" fmla="*/ 673051019 w 324"/>
                <a:gd name="T97" fmla="*/ 179480157 h 578"/>
                <a:gd name="T98" fmla="*/ 628181905 w 324"/>
                <a:gd name="T99" fmla="*/ 224351092 h 578"/>
                <a:gd name="T100" fmla="*/ 596131004 w 324"/>
                <a:gd name="T101" fmla="*/ 378191226 h 578"/>
                <a:gd name="T102" fmla="*/ 583311002 w 324"/>
                <a:gd name="T103" fmla="*/ 423062161 h 578"/>
                <a:gd name="T104" fmla="*/ 551261891 w 324"/>
                <a:gd name="T105" fmla="*/ 467931305 h 578"/>
                <a:gd name="T106" fmla="*/ 346140064 w 324"/>
                <a:gd name="T107" fmla="*/ 423062161 h 57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71" name="Freeform 17">
              <a:extLst>
                <a:ext uri="{FF2B5EF4-FFF2-40B4-BE49-F238E27FC236}">
                  <a16:creationId xmlns:a16="http://schemas.microsoft.com/office/drawing/2014/main" id="{25B9B40F-C8F6-458C-8E17-28A0F13A66E4}"/>
                </a:ext>
              </a:extLst>
            </p:cNvPr>
            <p:cNvSpPr>
              <a:spLocks/>
            </p:cNvSpPr>
            <p:nvPr/>
          </p:nvSpPr>
          <p:spPr bwMode="auto">
            <a:xfrm>
              <a:off x="3777436" y="1786673"/>
              <a:ext cx="386695" cy="848580"/>
            </a:xfrm>
            <a:custGeom>
              <a:avLst/>
              <a:gdLst>
                <a:gd name="T0" fmla="*/ 653822474 w 216"/>
                <a:gd name="T1" fmla="*/ 64100015 h 474"/>
                <a:gd name="T2" fmla="*/ 621771545 w 216"/>
                <a:gd name="T3" fmla="*/ 0 h 474"/>
                <a:gd name="T4" fmla="*/ 564082380 w 216"/>
                <a:gd name="T5" fmla="*/ 76920017 h 474"/>
                <a:gd name="T6" fmla="*/ 499982313 w 216"/>
                <a:gd name="T7" fmla="*/ 96150917 h 474"/>
                <a:gd name="T8" fmla="*/ 435882246 w 216"/>
                <a:gd name="T9" fmla="*/ 89740020 h 474"/>
                <a:gd name="T10" fmla="*/ 391011304 w 216"/>
                <a:gd name="T11" fmla="*/ 128200029 h 474"/>
                <a:gd name="T12" fmla="*/ 358962166 w 216"/>
                <a:gd name="T13" fmla="*/ 153840035 h 474"/>
                <a:gd name="T14" fmla="*/ 301271210 w 216"/>
                <a:gd name="T15" fmla="*/ 147430929 h 474"/>
                <a:gd name="T16" fmla="*/ 294860308 w 216"/>
                <a:gd name="T17" fmla="*/ 205120047 h 474"/>
                <a:gd name="T18" fmla="*/ 262811170 w 216"/>
                <a:gd name="T19" fmla="*/ 243580055 h 474"/>
                <a:gd name="T20" fmla="*/ 211531116 w 216"/>
                <a:gd name="T21" fmla="*/ 294860067 h 474"/>
                <a:gd name="T22" fmla="*/ 128200134 w 216"/>
                <a:gd name="T23" fmla="*/ 339730972 h 474"/>
                <a:gd name="T24" fmla="*/ 134611036 w 216"/>
                <a:gd name="T25" fmla="*/ 397420090 h 474"/>
                <a:gd name="T26" fmla="*/ 89740094 w 216"/>
                <a:gd name="T27" fmla="*/ 435880099 h 474"/>
                <a:gd name="T28" fmla="*/ 83330982 w 216"/>
                <a:gd name="T29" fmla="*/ 493571007 h 474"/>
                <a:gd name="T30" fmla="*/ 83330982 w 216"/>
                <a:gd name="T31" fmla="*/ 544851019 h 474"/>
                <a:gd name="T32" fmla="*/ 51280054 w 216"/>
                <a:gd name="T33" fmla="*/ 589721924 h 474"/>
                <a:gd name="T34" fmla="*/ 19230915 w 216"/>
                <a:gd name="T35" fmla="*/ 685871051 h 474"/>
                <a:gd name="T36" fmla="*/ 70510969 w 216"/>
                <a:gd name="T37" fmla="*/ 756381962 h 474"/>
                <a:gd name="T38" fmla="*/ 76920080 w 216"/>
                <a:gd name="T39" fmla="*/ 839711086 h 474"/>
                <a:gd name="T40" fmla="*/ 19230915 w 216"/>
                <a:gd name="T41" fmla="*/ 884581991 h 474"/>
                <a:gd name="T42" fmla="*/ 19230915 w 216"/>
                <a:gd name="T43" fmla="*/ 1038422026 h 474"/>
                <a:gd name="T44" fmla="*/ 57690955 w 216"/>
                <a:gd name="T45" fmla="*/ 1179442058 h 474"/>
                <a:gd name="T46" fmla="*/ 57690955 w 216"/>
                <a:gd name="T47" fmla="*/ 1192262061 h 474"/>
                <a:gd name="T48" fmla="*/ 6410902 w 216"/>
                <a:gd name="T49" fmla="*/ 1499942131 h 474"/>
                <a:gd name="T50" fmla="*/ 102560107 w 216"/>
                <a:gd name="T51" fmla="*/ 1461482122 h 474"/>
                <a:gd name="T52" fmla="*/ 307680322 w 216"/>
                <a:gd name="T53" fmla="*/ 1384562105 h 474"/>
                <a:gd name="T54" fmla="*/ 365371277 w 216"/>
                <a:gd name="T55" fmla="*/ 1333282093 h 474"/>
                <a:gd name="T56" fmla="*/ 480751398 w 216"/>
                <a:gd name="T57" fmla="*/ 1346102096 h 474"/>
                <a:gd name="T58" fmla="*/ 576902393 w 216"/>
                <a:gd name="T59" fmla="*/ 1307642087 h 474"/>
                <a:gd name="T60" fmla="*/ 583311505 w 216"/>
                <a:gd name="T61" fmla="*/ 1256362076 h 474"/>
                <a:gd name="T62" fmla="*/ 608951532 w 216"/>
                <a:gd name="T63" fmla="*/ 1192262061 h 474"/>
                <a:gd name="T64" fmla="*/ 608951532 w 216"/>
                <a:gd name="T65" fmla="*/ 1179442058 h 474"/>
                <a:gd name="T66" fmla="*/ 615362434 w 216"/>
                <a:gd name="T67" fmla="*/ 1153802052 h 474"/>
                <a:gd name="T68" fmla="*/ 608951532 w 216"/>
                <a:gd name="T69" fmla="*/ 1128162046 h 474"/>
                <a:gd name="T70" fmla="*/ 634591559 w 216"/>
                <a:gd name="T71" fmla="*/ 1076882035 h 474"/>
                <a:gd name="T72" fmla="*/ 589722407 w 216"/>
                <a:gd name="T73" fmla="*/ 993551121 h 474"/>
                <a:gd name="T74" fmla="*/ 576902393 w 216"/>
                <a:gd name="T75" fmla="*/ 967911115 h 474"/>
                <a:gd name="T76" fmla="*/ 583311505 w 216"/>
                <a:gd name="T77" fmla="*/ 942271109 h 474"/>
                <a:gd name="T78" fmla="*/ 608951532 w 216"/>
                <a:gd name="T79" fmla="*/ 897401994 h 474"/>
                <a:gd name="T80" fmla="*/ 647411572 w 216"/>
                <a:gd name="T81" fmla="*/ 794841971 h 474"/>
                <a:gd name="T82" fmla="*/ 692282514 w 216"/>
                <a:gd name="T83" fmla="*/ 692281947 h 474"/>
                <a:gd name="T84" fmla="*/ 589722407 w 216"/>
                <a:gd name="T85" fmla="*/ 589721924 h 474"/>
                <a:gd name="T86" fmla="*/ 564082380 w 216"/>
                <a:gd name="T87" fmla="*/ 544851019 h 474"/>
                <a:gd name="T88" fmla="*/ 576902393 w 216"/>
                <a:gd name="T89" fmla="*/ 467931001 h 474"/>
                <a:gd name="T90" fmla="*/ 589722407 w 216"/>
                <a:gd name="T91" fmla="*/ 391010984 h 474"/>
                <a:gd name="T92" fmla="*/ 608951532 w 216"/>
                <a:gd name="T93" fmla="*/ 365370978 h 474"/>
                <a:gd name="T94" fmla="*/ 666642487 w 216"/>
                <a:gd name="T95" fmla="*/ 358960082 h 474"/>
                <a:gd name="T96" fmla="*/ 692282514 w 216"/>
                <a:gd name="T97" fmla="*/ 243580055 h 474"/>
                <a:gd name="T98" fmla="*/ 641002460 w 216"/>
                <a:gd name="T99" fmla="*/ 205120047 h 474"/>
                <a:gd name="T100" fmla="*/ 583311505 w 216"/>
                <a:gd name="T101" fmla="*/ 173070934 h 474"/>
                <a:gd name="T102" fmla="*/ 576902393 w 216"/>
                <a:gd name="T103" fmla="*/ 102560023 h 474"/>
                <a:gd name="T104" fmla="*/ 647411572 w 216"/>
                <a:gd name="T105" fmla="*/ 76920017 h 47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72" name="Freeform 18">
              <a:extLst>
                <a:ext uri="{FF2B5EF4-FFF2-40B4-BE49-F238E27FC236}">
                  <a16:creationId xmlns:a16="http://schemas.microsoft.com/office/drawing/2014/main" id="{433588F4-4FD6-4366-B794-2858BBA13AEB}"/>
                </a:ext>
              </a:extLst>
            </p:cNvPr>
            <p:cNvSpPr>
              <a:spLocks/>
            </p:cNvSpPr>
            <p:nvPr/>
          </p:nvSpPr>
          <p:spPr bwMode="auto">
            <a:xfrm>
              <a:off x="3677181" y="3233198"/>
              <a:ext cx="615847" cy="716101"/>
            </a:xfrm>
            <a:custGeom>
              <a:avLst/>
              <a:gdLst>
                <a:gd name="T0" fmla="*/ 961501870 w 344"/>
                <a:gd name="T1" fmla="*/ 211530865 h 400"/>
                <a:gd name="T2" fmla="*/ 942270974 w 344"/>
                <a:gd name="T3" fmla="*/ 102559985 h 400"/>
                <a:gd name="T4" fmla="*/ 903810970 w 344"/>
                <a:gd name="T5" fmla="*/ 76919989 h 400"/>
                <a:gd name="T6" fmla="*/ 807661857 w 344"/>
                <a:gd name="T7" fmla="*/ 141019980 h 400"/>
                <a:gd name="T8" fmla="*/ 807661857 w 344"/>
                <a:gd name="T9" fmla="*/ 70510885 h 400"/>
                <a:gd name="T10" fmla="*/ 782021855 w 344"/>
                <a:gd name="T11" fmla="*/ 64099991 h 400"/>
                <a:gd name="T12" fmla="*/ 692281848 w 344"/>
                <a:gd name="T13" fmla="*/ 141019980 h 400"/>
                <a:gd name="T14" fmla="*/ 634590948 w 344"/>
                <a:gd name="T15" fmla="*/ 102559985 h 400"/>
                <a:gd name="T16" fmla="*/ 564081837 w 344"/>
                <a:gd name="T17" fmla="*/ 64099991 h 400"/>
                <a:gd name="T18" fmla="*/ 423060035 w 344"/>
                <a:gd name="T19" fmla="*/ 19230892 h 400"/>
                <a:gd name="T20" fmla="*/ 320500027 w 344"/>
                <a:gd name="T21" fmla="*/ 0 h 400"/>
                <a:gd name="T22" fmla="*/ 307680026 w 344"/>
                <a:gd name="T23" fmla="*/ 96150881 h 400"/>
                <a:gd name="T24" fmla="*/ 217940018 w 344"/>
                <a:gd name="T25" fmla="*/ 102559985 h 400"/>
                <a:gd name="T26" fmla="*/ 89740007 w 344"/>
                <a:gd name="T27" fmla="*/ 166659976 h 400"/>
                <a:gd name="T28" fmla="*/ 83330902 w 344"/>
                <a:gd name="T29" fmla="*/ 461519933 h 400"/>
                <a:gd name="T30" fmla="*/ 64100005 w 344"/>
                <a:gd name="T31" fmla="*/ 487159930 h 400"/>
                <a:gd name="T32" fmla="*/ 83330902 w 344"/>
                <a:gd name="T33" fmla="*/ 634590804 h 400"/>
                <a:gd name="T34" fmla="*/ 12820001 w 344"/>
                <a:gd name="T35" fmla="*/ 685870796 h 400"/>
                <a:gd name="T36" fmla="*/ 44870899 w 344"/>
                <a:gd name="T37" fmla="*/ 717921687 h 400"/>
                <a:gd name="T38" fmla="*/ 70510901 w 344"/>
                <a:gd name="T39" fmla="*/ 717921687 h 400"/>
                <a:gd name="T40" fmla="*/ 102560009 w 344"/>
                <a:gd name="T41" fmla="*/ 749970787 h 400"/>
                <a:gd name="T42" fmla="*/ 102560009 w 344"/>
                <a:gd name="T43" fmla="*/ 820481672 h 400"/>
                <a:gd name="T44" fmla="*/ 76920006 w 344"/>
                <a:gd name="T45" fmla="*/ 903810765 h 400"/>
                <a:gd name="T46" fmla="*/ 153840013 w 344"/>
                <a:gd name="T47" fmla="*/ 1012781644 h 400"/>
                <a:gd name="T48" fmla="*/ 243580020 w 344"/>
                <a:gd name="T49" fmla="*/ 974321650 h 400"/>
                <a:gd name="T50" fmla="*/ 294860025 w 344"/>
                <a:gd name="T51" fmla="*/ 967910756 h 400"/>
                <a:gd name="T52" fmla="*/ 320500027 w 344"/>
                <a:gd name="T53" fmla="*/ 903810765 h 400"/>
                <a:gd name="T54" fmla="*/ 410240034 w 344"/>
                <a:gd name="T55" fmla="*/ 897401661 h 400"/>
                <a:gd name="T56" fmla="*/ 435880036 w 344"/>
                <a:gd name="T57" fmla="*/ 865350770 h 400"/>
                <a:gd name="T58" fmla="*/ 487160041 w 344"/>
                <a:gd name="T59" fmla="*/ 897401661 h 400"/>
                <a:gd name="T60" fmla="*/ 493570936 w 344"/>
                <a:gd name="T61" fmla="*/ 967910756 h 400"/>
                <a:gd name="T62" fmla="*/ 525620044 w 344"/>
                <a:gd name="T63" fmla="*/ 1012781644 h 400"/>
                <a:gd name="T64" fmla="*/ 493570936 w 344"/>
                <a:gd name="T65" fmla="*/ 1102521631 h 400"/>
                <a:gd name="T66" fmla="*/ 525620044 w 344"/>
                <a:gd name="T67" fmla="*/ 1192261618 h 400"/>
                <a:gd name="T68" fmla="*/ 525620044 w 344"/>
                <a:gd name="T69" fmla="*/ 1243541611 h 400"/>
                <a:gd name="T70" fmla="*/ 564081837 w 344"/>
                <a:gd name="T71" fmla="*/ 1282001606 h 400"/>
                <a:gd name="T72" fmla="*/ 621770947 w 344"/>
                <a:gd name="T73" fmla="*/ 1256361609 h 400"/>
                <a:gd name="T74" fmla="*/ 692281848 w 344"/>
                <a:gd name="T75" fmla="*/ 1173030726 h 400"/>
                <a:gd name="T76" fmla="*/ 705101849 w 344"/>
                <a:gd name="T77" fmla="*/ 1134570732 h 400"/>
                <a:gd name="T78" fmla="*/ 756381853 w 344"/>
                <a:gd name="T79" fmla="*/ 1153801624 h 400"/>
                <a:gd name="T80" fmla="*/ 865350967 w 344"/>
                <a:gd name="T81" fmla="*/ 1211490721 h 400"/>
                <a:gd name="T82" fmla="*/ 852530966 w 344"/>
                <a:gd name="T83" fmla="*/ 1153801624 h 400"/>
                <a:gd name="T84" fmla="*/ 820481859 w 344"/>
                <a:gd name="T85" fmla="*/ 1089701633 h 400"/>
                <a:gd name="T86" fmla="*/ 903810970 w 344"/>
                <a:gd name="T87" fmla="*/ 1038421641 h 400"/>
                <a:gd name="T88" fmla="*/ 1064061879 w 344"/>
                <a:gd name="T89" fmla="*/ 1064061637 h 400"/>
                <a:gd name="T90" fmla="*/ 1064061879 w 344"/>
                <a:gd name="T91" fmla="*/ 1051241639 h 400"/>
                <a:gd name="T92" fmla="*/ 1102521882 w 344"/>
                <a:gd name="T93" fmla="*/ 974321650 h 400"/>
                <a:gd name="T94" fmla="*/ 1083290985 w 344"/>
                <a:gd name="T95" fmla="*/ 916630763 h 400"/>
                <a:gd name="T96" fmla="*/ 1057650983 w 344"/>
                <a:gd name="T97" fmla="*/ 884581663 h 400"/>
                <a:gd name="T98" fmla="*/ 1089701881 w 344"/>
                <a:gd name="T99" fmla="*/ 858941666 h 400"/>
                <a:gd name="T100" fmla="*/ 1044830982 w 344"/>
                <a:gd name="T101" fmla="*/ 801250780 h 400"/>
                <a:gd name="T102" fmla="*/ 1012781875 w 344"/>
                <a:gd name="T103" fmla="*/ 628179909 h 400"/>
                <a:gd name="T104" fmla="*/ 967910976 w 344"/>
                <a:gd name="T105" fmla="*/ 653821696 h 400"/>
                <a:gd name="T106" fmla="*/ 1032010981 w 344"/>
                <a:gd name="T107" fmla="*/ 442290831 h 400"/>
                <a:gd name="T108" fmla="*/ 1032010981 w 344"/>
                <a:gd name="T109" fmla="*/ 243579965 h 4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73" name="Freeform 19">
              <a:extLst>
                <a:ext uri="{FF2B5EF4-FFF2-40B4-BE49-F238E27FC236}">
                  <a16:creationId xmlns:a16="http://schemas.microsoft.com/office/drawing/2014/main" id="{D7F36B0C-32C5-4C0A-9660-C0B301C97DD6}"/>
                </a:ext>
              </a:extLst>
            </p:cNvPr>
            <p:cNvSpPr>
              <a:spLocks/>
            </p:cNvSpPr>
            <p:nvPr/>
          </p:nvSpPr>
          <p:spPr bwMode="auto">
            <a:xfrm>
              <a:off x="3605571" y="2821440"/>
              <a:ext cx="873644" cy="547818"/>
            </a:xfrm>
            <a:custGeom>
              <a:avLst/>
              <a:gdLst>
                <a:gd name="T0" fmla="*/ 205120154 w 488"/>
                <a:gd name="T1" fmla="*/ 32050934 h 306"/>
                <a:gd name="T2" fmla="*/ 314091130 w 488"/>
                <a:gd name="T3" fmla="*/ 128200154 h 306"/>
                <a:gd name="T4" fmla="*/ 282040211 w 488"/>
                <a:gd name="T5" fmla="*/ 166660200 h 306"/>
                <a:gd name="T6" fmla="*/ 192300144 w 488"/>
                <a:gd name="T7" fmla="*/ 185891118 h 306"/>
                <a:gd name="T8" fmla="*/ 230760173 w 488"/>
                <a:gd name="T9" fmla="*/ 275631225 h 306"/>
                <a:gd name="T10" fmla="*/ 282040211 w 488"/>
                <a:gd name="T11" fmla="*/ 365371333 h 306"/>
                <a:gd name="T12" fmla="*/ 326911140 w 488"/>
                <a:gd name="T13" fmla="*/ 416651394 h 306"/>
                <a:gd name="T14" fmla="*/ 339731149 w 488"/>
                <a:gd name="T15" fmla="*/ 525622420 h 306"/>
                <a:gd name="T16" fmla="*/ 256400192 w 488"/>
                <a:gd name="T17" fmla="*/ 589722496 h 306"/>
                <a:gd name="T18" fmla="*/ 12820010 w 488"/>
                <a:gd name="T19" fmla="*/ 653822573 h 306"/>
                <a:gd name="T20" fmla="*/ 25640019 w 488"/>
                <a:gd name="T21" fmla="*/ 749973584 h 306"/>
                <a:gd name="T22" fmla="*/ 128200096 w 488"/>
                <a:gd name="T23" fmla="*/ 916633783 h 306"/>
                <a:gd name="T24" fmla="*/ 192300144 w 488"/>
                <a:gd name="T25" fmla="*/ 890993752 h 306"/>
                <a:gd name="T26" fmla="*/ 249991082 w 488"/>
                <a:gd name="T27" fmla="*/ 814073660 h 306"/>
                <a:gd name="T28" fmla="*/ 358960269 w 488"/>
                <a:gd name="T29" fmla="*/ 814073660 h 306"/>
                <a:gd name="T30" fmla="*/ 403831197 w 488"/>
                <a:gd name="T31" fmla="*/ 711513537 h 306"/>
                <a:gd name="T32" fmla="*/ 512802174 w 488"/>
                <a:gd name="T33" fmla="*/ 711513537 h 306"/>
                <a:gd name="T34" fmla="*/ 705102318 w 488"/>
                <a:gd name="T35" fmla="*/ 775613614 h 306"/>
                <a:gd name="T36" fmla="*/ 801253285 w 488"/>
                <a:gd name="T37" fmla="*/ 839713691 h 306"/>
                <a:gd name="T38" fmla="*/ 846122424 w 488"/>
                <a:gd name="T39" fmla="*/ 814073660 h 306"/>
                <a:gd name="T40" fmla="*/ 948682501 w 488"/>
                <a:gd name="T41" fmla="*/ 762793599 h 306"/>
                <a:gd name="T42" fmla="*/ 961502510 w 488"/>
                <a:gd name="T43" fmla="*/ 807662757 h 306"/>
                <a:gd name="T44" fmla="*/ 987142529 w 488"/>
                <a:gd name="T45" fmla="*/ 820482773 h 306"/>
                <a:gd name="T46" fmla="*/ 1057653477 w 488"/>
                <a:gd name="T47" fmla="*/ 788433630 h 306"/>
                <a:gd name="T48" fmla="*/ 1096113506 w 488"/>
                <a:gd name="T49" fmla="*/ 833302788 h 306"/>
                <a:gd name="T50" fmla="*/ 1108933516 w 488"/>
                <a:gd name="T51" fmla="*/ 929453798 h 306"/>
                <a:gd name="T52" fmla="*/ 1192264473 w 488"/>
                <a:gd name="T53" fmla="*/ 858942819 h 306"/>
                <a:gd name="T54" fmla="*/ 1307644560 w 488"/>
                <a:gd name="T55" fmla="*/ 833302788 h 306"/>
                <a:gd name="T56" fmla="*/ 1384564617 w 488"/>
                <a:gd name="T57" fmla="*/ 775613614 h 306"/>
                <a:gd name="T58" fmla="*/ 1564044752 w 488"/>
                <a:gd name="T59" fmla="*/ 730742665 h 306"/>
                <a:gd name="T60" fmla="*/ 1564044752 w 488"/>
                <a:gd name="T61" fmla="*/ 692282619 h 306"/>
                <a:gd name="T62" fmla="*/ 1467893784 w 488"/>
                <a:gd name="T63" fmla="*/ 480751471 h 306"/>
                <a:gd name="T64" fmla="*/ 1429433756 w 488"/>
                <a:gd name="T65" fmla="*/ 403831379 h 306"/>
                <a:gd name="T66" fmla="*/ 1378153717 w 488"/>
                <a:gd name="T67" fmla="*/ 352551317 h 306"/>
                <a:gd name="T68" fmla="*/ 1333284579 w 488"/>
                <a:gd name="T69" fmla="*/ 320500384 h 306"/>
                <a:gd name="T70" fmla="*/ 1262773631 w 488"/>
                <a:gd name="T71" fmla="*/ 365371333 h 306"/>
                <a:gd name="T72" fmla="*/ 1192264473 w 488"/>
                <a:gd name="T73" fmla="*/ 301271256 h 306"/>
                <a:gd name="T74" fmla="*/ 1128162635 w 488"/>
                <a:gd name="T75" fmla="*/ 288451241 h 306"/>
                <a:gd name="T76" fmla="*/ 1038422568 w 488"/>
                <a:gd name="T77" fmla="*/ 301271256 h 306"/>
                <a:gd name="T78" fmla="*/ 1025602558 w 488"/>
                <a:gd name="T79" fmla="*/ 224351164 h 306"/>
                <a:gd name="T80" fmla="*/ 692282309 w 488"/>
                <a:gd name="T81" fmla="*/ 160251087 h 306"/>
                <a:gd name="T82" fmla="*/ 570491322 w 488"/>
                <a:gd name="T83" fmla="*/ 108971026 h 306"/>
                <a:gd name="T84" fmla="*/ 461522136 w 488"/>
                <a:gd name="T85" fmla="*/ 0 h 306"/>
                <a:gd name="T86" fmla="*/ 237171073 w 488"/>
                <a:gd name="T87" fmla="*/ 19230918 h 3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74" name="Freeform 20">
              <a:extLst>
                <a:ext uri="{FF2B5EF4-FFF2-40B4-BE49-F238E27FC236}">
                  <a16:creationId xmlns:a16="http://schemas.microsoft.com/office/drawing/2014/main" id="{3796C7D6-E46C-4017-A8D6-C9935EA4FA89}"/>
                </a:ext>
              </a:extLst>
            </p:cNvPr>
            <p:cNvSpPr>
              <a:spLocks/>
            </p:cNvSpPr>
            <p:nvPr/>
          </p:nvSpPr>
          <p:spPr bwMode="auto">
            <a:xfrm>
              <a:off x="3798919" y="3827562"/>
              <a:ext cx="909449" cy="719682"/>
            </a:xfrm>
            <a:custGeom>
              <a:avLst/>
              <a:gdLst>
                <a:gd name="T0" fmla="*/ 1551224602 w 508"/>
                <a:gd name="T1" fmla="*/ 429471129 h 402"/>
                <a:gd name="T2" fmla="*/ 1570453720 w 508"/>
                <a:gd name="T3" fmla="*/ 403831115 h 402"/>
                <a:gd name="T4" fmla="*/ 1628144653 w 508"/>
                <a:gd name="T5" fmla="*/ 371780202 h 402"/>
                <a:gd name="T6" fmla="*/ 1512764577 w 508"/>
                <a:gd name="T7" fmla="*/ 282040153 h 402"/>
                <a:gd name="T8" fmla="*/ 1358924475 w 508"/>
                <a:gd name="T9" fmla="*/ 134610968 h 402"/>
                <a:gd name="T10" fmla="*/ 1294824433 w 508"/>
                <a:gd name="T11" fmla="*/ 173070989 h 402"/>
                <a:gd name="T12" fmla="*/ 1282004425 w 508"/>
                <a:gd name="T13" fmla="*/ 185890996 h 402"/>
                <a:gd name="T14" fmla="*/ 1192262575 w 508"/>
                <a:gd name="T15" fmla="*/ 160250982 h 402"/>
                <a:gd name="T16" fmla="*/ 1064062491 w 508"/>
                <a:gd name="T17" fmla="*/ 205120112 h 402"/>
                <a:gd name="T18" fmla="*/ 993553340 w 508"/>
                <a:gd name="T19" fmla="*/ 224351017 h 402"/>
                <a:gd name="T20" fmla="*/ 955093314 w 508"/>
                <a:gd name="T21" fmla="*/ 243580132 h 402"/>
                <a:gd name="T22" fmla="*/ 916633289 w 508"/>
                <a:gd name="T23" fmla="*/ 185890996 h 402"/>
                <a:gd name="T24" fmla="*/ 1006373348 w 508"/>
                <a:gd name="T25" fmla="*/ 70510933 h 402"/>
                <a:gd name="T26" fmla="*/ 999962449 w 508"/>
                <a:gd name="T27" fmla="*/ 38460021 h 402"/>
                <a:gd name="T28" fmla="*/ 923042398 w 508"/>
                <a:gd name="T29" fmla="*/ 83330940 h 402"/>
                <a:gd name="T30" fmla="*/ 890993272 w 508"/>
                <a:gd name="T31" fmla="*/ 64100035 h 402"/>
                <a:gd name="T32" fmla="*/ 814073222 w 508"/>
                <a:gd name="T33" fmla="*/ 51280028 h 402"/>
                <a:gd name="T34" fmla="*/ 756382288 w 508"/>
                <a:gd name="T35" fmla="*/ 25640014 h 402"/>
                <a:gd name="T36" fmla="*/ 666642229 w 508"/>
                <a:gd name="T37" fmla="*/ 6410899 h 402"/>
                <a:gd name="T38" fmla="*/ 653822221 w 508"/>
                <a:gd name="T39" fmla="*/ 76920042 h 402"/>
                <a:gd name="T40" fmla="*/ 673051338 w 508"/>
                <a:gd name="T41" fmla="*/ 153840084 h 402"/>
                <a:gd name="T42" fmla="*/ 641002212 w 508"/>
                <a:gd name="T43" fmla="*/ 173070989 h 402"/>
                <a:gd name="T44" fmla="*/ 583311279 w 508"/>
                <a:gd name="T45" fmla="*/ 147430975 h 402"/>
                <a:gd name="T46" fmla="*/ 499982120 w 508"/>
                <a:gd name="T47" fmla="*/ 108970954 h 402"/>
                <a:gd name="T48" fmla="*/ 461522094 w 508"/>
                <a:gd name="T49" fmla="*/ 256400139 h 402"/>
                <a:gd name="T50" fmla="*/ 448702086 w 508"/>
                <a:gd name="T51" fmla="*/ 346140188 h 402"/>
                <a:gd name="T52" fmla="*/ 397420262 w 508"/>
                <a:gd name="T53" fmla="*/ 429471129 h 402"/>
                <a:gd name="T54" fmla="*/ 192300127 w 508"/>
                <a:gd name="T55" fmla="*/ 737151296 h 402"/>
                <a:gd name="T56" fmla="*/ 192300127 w 508"/>
                <a:gd name="T57" fmla="*/ 852531359 h 402"/>
                <a:gd name="T58" fmla="*/ 51280034 w 508"/>
                <a:gd name="T59" fmla="*/ 910222285 h 402"/>
                <a:gd name="T60" fmla="*/ 0 w 508"/>
                <a:gd name="T61" fmla="*/ 1140982411 h 402"/>
                <a:gd name="T62" fmla="*/ 19230908 w 508"/>
                <a:gd name="T63" fmla="*/ 1217902452 h 402"/>
                <a:gd name="T64" fmla="*/ 134610984 w 508"/>
                <a:gd name="T65" fmla="*/ 1282002487 h 402"/>
                <a:gd name="T66" fmla="*/ 166660110 w 508"/>
                <a:gd name="T67" fmla="*/ 1243542466 h 402"/>
                <a:gd name="T68" fmla="*/ 76920051 w 508"/>
                <a:gd name="T69" fmla="*/ 1166622425 h 402"/>
                <a:gd name="T70" fmla="*/ 115380076 w 508"/>
                <a:gd name="T71" fmla="*/ 1108933288 h 402"/>
                <a:gd name="T72" fmla="*/ 205120135 w 508"/>
                <a:gd name="T73" fmla="*/ 1038422355 h 402"/>
                <a:gd name="T74" fmla="*/ 410242060 w 508"/>
                <a:gd name="T75" fmla="*/ 903813177 h 402"/>
                <a:gd name="T76" fmla="*/ 467931203 w 508"/>
                <a:gd name="T77" fmla="*/ 948682306 h 402"/>
                <a:gd name="T78" fmla="*/ 538442145 w 508"/>
                <a:gd name="T79" fmla="*/ 903813177 h 402"/>
                <a:gd name="T80" fmla="*/ 621771305 w 508"/>
                <a:gd name="T81" fmla="*/ 871762264 h 402"/>
                <a:gd name="T82" fmla="*/ 698691355 w 508"/>
                <a:gd name="T83" fmla="*/ 762791310 h 402"/>
                <a:gd name="T84" fmla="*/ 801251423 w 508"/>
                <a:gd name="T85" fmla="*/ 807662229 h 402"/>
                <a:gd name="T86" fmla="*/ 794842314 w 508"/>
                <a:gd name="T87" fmla="*/ 596131219 h 402"/>
                <a:gd name="T88" fmla="*/ 846122347 w 508"/>
                <a:gd name="T89" fmla="*/ 608951226 h 402"/>
                <a:gd name="T90" fmla="*/ 1019193357 w 508"/>
                <a:gd name="T91" fmla="*/ 717922181 h 402"/>
                <a:gd name="T92" fmla="*/ 999962449 w 508"/>
                <a:gd name="T93" fmla="*/ 660231254 h 402"/>
                <a:gd name="T94" fmla="*/ 1089702508 w 508"/>
                <a:gd name="T95" fmla="*/ 660231254 h 402"/>
                <a:gd name="T96" fmla="*/ 1121753424 w 508"/>
                <a:gd name="T97" fmla="*/ 608951226 h 402"/>
                <a:gd name="T98" fmla="*/ 1205082584 w 508"/>
                <a:gd name="T99" fmla="*/ 621771233 h 402"/>
                <a:gd name="T100" fmla="*/ 1243544399 w 508"/>
                <a:gd name="T101" fmla="*/ 660231254 h 402"/>
                <a:gd name="T102" fmla="*/ 1282004425 w 508"/>
                <a:gd name="T103" fmla="*/ 583311212 h 402"/>
                <a:gd name="T104" fmla="*/ 1326873559 w 508"/>
                <a:gd name="T105" fmla="*/ 596131219 h 402"/>
                <a:gd name="T106" fmla="*/ 1384564492 w 508"/>
                <a:gd name="T107" fmla="*/ 576902104 h 402"/>
                <a:gd name="T108" fmla="*/ 1487124560 w 508"/>
                <a:gd name="T109" fmla="*/ 467931150 h 4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75" name="Freeform 21">
              <a:extLst>
                <a:ext uri="{FF2B5EF4-FFF2-40B4-BE49-F238E27FC236}">
                  <a16:creationId xmlns:a16="http://schemas.microsoft.com/office/drawing/2014/main" id="{2C4786FA-8164-4B05-9059-555AF13373CA}"/>
                </a:ext>
              </a:extLst>
            </p:cNvPr>
            <p:cNvSpPr>
              <a:spLocks/>
            </p:cNvSpPr>
            <p:nvPr/>
          </p:nvSpPr>
          <p:spPr bwMode="auto">
            <a:xfrm>
              <a:off x="4228580" y="3204554"/>
              <a:ext cx="544237" cy="741165"/>
            </a:xfrm>
            <a:custGeom>
              <a:avLst/>
              <a:gdLst>
                <a:gd name="T0" fmla="*/ 705102000 w 304"/>
                <a:gd name="T1" fmla="*/ 0 h 414"/>
                <a:gd name="T2" fmla="*/ 641001981 w 304"/>
                <a:gd name="T3" fmla="*/ 76920037 h 414"/>
                <a:gd name="T4" fmla="*/ 576901962 w 304"/>
                <a:gd name="T5" fmla="*/ 108970948 h 414"/>
                <a:gd name="T6" fmla="*/ 557671061 w 304"/>
                <a:gd name="T7" fmla="*/ 70510929 h 414"/>
                <a:gd name="T8" fmla="*/ 487161935 w 304"/>
                <a:gd name="T9" fmla="*/ 76920037 h 414"/>
                <a:gd name="T10" fmla="*/ 346140103 w 304"/>
                <a:gd name="T11" fmla="*/ 115380056 h 414"/>
                <a:gd name="T12" fmla="*/ 217940065 w 304"/>
                <a:gd name="T13" fmla="*/ 173070979 h 414"/>
                <a:gd name="T14" fmla="*/ 108970927 w 304"/>
                <a:gd name="T15" fmla="*/ 179480087 h 414"/>
                <a:gd name="T16" fmla="*/ 51280015 w 304"/>
                <a:gd name="T17" fmla="*/ 269220130 h 414"/>
                <a:gd name="T18" fmla="*/ 70510916 w 304"/>
                <a:gd name="T19" fmla="*/ 294860143 h 414"/>
                <a:gd name="T20" fmla="*/ 108970927 w 304"/>
                <a:gd name="T21" fmla="*/ 461522013 h 414"/>
                <a:gd name="T22" fmla="*/ 0 w 304"/>
                <a:gd name="T23" fmla="*/ 641002100 h 414"/>
                <a:gd name="T24" fmla="*/ 51280015 w 304"/>
                <a:gd name="T25" fmla="*/ 634591202 h 414"/>
                <a:gd name="T26" fmla="*/ 51280015 w 304"/>
                <a:gd name="T27" fmla="*/ 724331245 h 414"/>
                <a:gd name="T28" fmla="*/ 76920023 w 304"/>
                <a:gd name="T29" fmla="*/ 839711301 h 414"/>
                <a:gd name="T30" fmla="*/ 128200038 w 304"/>
                <a:gd name="T31" fmla="*/ 916633128 h 414"/>
                <a:gd name="T32" fmla="*/ 141020042 w 304"/>
                <a:gd name="T33" fmla="*/ 993553166 h 414"/>
                <a:gd name="T34" fmla="*/ 108970927 w 304"/>
                <a:gd name="T35" fmla="*/ 1102522323 h 414"/>
                <a:gd name="T36" fmla="*/ 166660049 w 304"/>
                <a:gd name="T37" fmla="*/ 1160213246 h 414"/>
                <a:gd name="T38" fmla="*/ 230760069 w 304"/>
                <a:gd name="T39" fmla="*/ 1128162335 h 414"/>
                <a:gd name="T40" fmla="*/ 275630977 w 304"/>
                <a:gd name="T41" fmla="*/ 1160213246 h 414"/>
                <a:gd name="T42" fmla="*/ 211530958 w 304"/>
                <a:gd name="T43" fmla="*/ 1256362397 h 414"/>
                <a:gd name="T44" fmla="*/ 230760069 w 304"/>
                <a:gd name="T45" fmla="*/ 1307642422 h 414"/>
                <a:gd name="T46" fmla="*/ 301270985 w 304"/>
                <a:gd name="T47" fmla="*/ 1288413308 h 414"/>
                <a:gd name="T48" fmla="*/ 429471023 w 304"/>
                <a:gd name="T49" fmla="*/ 1249953289 h 414"/>
                <a:gd name="T50" fmla="*/ 493571042 w 304"/>
                <a:gd name="T51" fmla="*/ 1282002410 h 414"/>
                <a:gd name="T52" fmla="*/ 487161935 w 304"/>
                <a:gd name="T53" fmla="*/ 1230722385 h 414"/>
                <a:gd name="T54" fmla="*/ 480751038 w 304"/>
                <a:gd name="T55" fmla="*/ 1160213246 h 414"/>
                <a:gd name="T56" fmla="*/ 532031053 w 304"/>
                <a:gd name="T57" fmla="*/ 1108933221 h 414"/>
                <a:gd name="T58" fmla="*/ 532031053 w 304"/>
                <a:gd name="T59" fmla="*/ 1051242298 h 414"/>
                <a:gd name="T60" fmla="*/ 525621946 w 304"/>
                <a:gd name="T61" fmla="*/ 1012782280 h 414"/>
                <a:gd name="T62" fmla="*/ 570491064 w 304"/>
                <a:gd name="T63" fmla="*/ 955093147 h 414"/>
                <a:gd name="T64" fmla="*/ 596131072 w 304"/>
                <a:gd name="T65" fmla="*/ 890993116 h 414"/>
                <a:gd name="T66" fmla="*/ 621771080 w 304"/>
                <a:gd name="T67" fmla="*/ 852531307 h 414"/>
                <a:gd name="T68" fmla="*/ 621771080 w 304"/>
                <a:gd name="T69" fmla="*/ 775611270 h 414"/>
                <a:gd name="T70" fmla="*/ 621771080 w 304"/>
                <a:gd name="T71" fmla="*/ 730742143 h 414"/>
                <a:gd name="T72" fmla="*/ 717922003 w 304"/>
                <a:gd name="T73" fmla="*/ 641002100 h 414"/>
                <a:gd name="T74" fmla="*/ 705102000 w 304"/>
                <a:gd name="T75" fmla="*/ 596131183 h 414"/>
                <a:gd name="T76" fmla="*/ 717922003 w 304"/>
                <a:gd name="T77" fmla="*/ 499982032 h 414"/>
                <a:gd name="T78" fmla="*/ 801251133 w 304"/>
                <a:gd name="T79" fmla="*/ 435880211 h 414"/>
                <a:gd name="T80" fmla="*/ 871762049 w 304"/>
                <a:gd name="T81" fmla="*/ 448702007 h 414"/>
                <a:gd name="T82" fmla="*/ 948682072 w 304"/>
                <a:gd name="T83" fmla="*/ 346140167 h 414"/>
                <a:gd name="T84" fmla="*/ 961502076 w 304"/>
                <a:gd name="T85" fmla="*/ 326911053 h 414"/>
                <a:gd name="T86" fmla="*/ 948682072 w 304"/>
                <a:gd name="T87" fmla="*/ 269220130 h 414"/>
                <a:gd name="T88" fmla="*/ 878171156 w 304"/>
                <a:gd name="T89" fmla="*/ 147430966 h 414"/>
                <a:gd name="T90" fmla="*/ 897402057 w 304"/>
                <a:gd name="T91" fmla="*/ 89740043 h 41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76" name="Freeform 22">
              <a:extLst>
                <a:ext uri="{FF2B5EF4-FFF2-40B4-BE49-F238E27FC236}">
                  <a16:creationId xmlns:a16="http://schemas.microsoft.com/office/drawing/2014/main" id="{DDAFA293-5B00-480D-BF2C-A8BEA5377D9B}"/>
                </a:ext>
              </a:extLst>
            </p:cNvPr>
            <p:cNvSpPr>
              <a:spLocks/>
            </p:cNvSpPr>
            <p:nvPr/>
          </p:nvSpPr>
          <p:spPr bwMode="auto">
            <a:xfrm>
              <a:off x="4511440" y="3401482"/>
              <a:ext cx="504852" cy="615847"/>
            </a:xfrm>
            <a:custGeom>
              <a:avLst/>
              <a:gdLst>
                <a:gd name="T0" fmla="*/ 423062395 w 282"/>
                <a:gd name="T1" fmla="*/ 76920006 h 344"/>
                <a:gd name="T2" fmla="*/ 378191436 w 282"/>
                <a:gd name="T3" fmla="*/ 128200011 h 344"/>
                <a:gd name="T4" fmla="*/ 269220385 w 282"/>
                <a:gd name="T5" fmla="*/ 121790905 h 344"/>
                <a:gd name="T6" fmla="*/ 224351216 w 282"/>
                <a:gd name="T7" fmla="*/ 192300016 h 344"/>
                <a:gd name="T8" fmla="*/ 237171234 w 282"/>
                <a:gd name="T9" fmla="*/ 294860025 h 344"/>
                <a:gd name="T10" fmla="*/ 134611088 w 282"/>
                <a:gd name="T11" fmla="*/ 397420033 h 344"/>
                <a:gd name="T12" fmla="*/ 173071143 w 282"/>
                <a:gd name="T13" fmla="*/ 448700037 h 344"/>
                <a:gd name="T14" fmla="*/ 179480257 w 282"/>
                <a:gd name="T15" fmla="*/ 474340039 h 344"/>
                <a:gd name="T16" fmla="*/ 121791069 w 282"/>
                <a:gd name="T17" fmla="*/ 557670942 h 344"/>
                <a:gd name="T18" fmla="*/ 96151033 w 282"/>
                <a:gd name="T19" fmla="*/ 608950946 h 344"/>
                <a:gd name="T20" fmla="*/ 44870959 w 282"/>
                <a:gd name="T21" fmla="*/ 666641846 h 344"/>
                <a:gd name="T22" fmla="*/ 44870959 w 282"/>
                <a:gd name="T23" fmla="*/ 724330955 h 344"/>
                <a:gd name="T24" fmla="*/ 44870959 w 282"/>
                <a:gd name="T25" fmla="*/ 775610960 h 344"/>
                <a:gd name="T26" fmla="*/ 0 w 282"/>
                <a:gd name="T27" fmla="*/ 807661857 h 344"/>
                <a:gd name="T28" fmla="*/ 89740128 w 282"/>
                <a:gd name="T29" fmla="*/ 871761863 h 344"/>
                <a:gd name="T30" fmla="*/ 166660238 w 282"/>
                <a:gd name="T31" fmla="*/ 878170968 h 344"/>
                <a:gd name="T32" fmla="*/ 262811271 w 282"/>
                <a:gd name="T33" fmla="*/ 1032010981 h 344"/>
                <a:gd name="T34" fmla="*/ 358962304 w 282"/>
                <a:gd name="T35" fmla="*/ 1025601876 h 344"/>
                <a:gd name="T36" fmla="*/ 480751583 w 282"/>
                <a:gd name="T37" fmla="*/ 980730977 h 344"/>
                <a:gd name="T38" fmla="*/ 499982506 w 282"/>
                <a:gd name="T39" fmla="*/ 929450972 h 344"/>
                <a:gd name="T40" fmla="*/ 544851675 w 282"/>
                <a:gd name="T41" fmla="*/ 890990969 h 344"/>
                <a:gd name="T42" fmla="*/ 621773575 w 282"/>
                <a:gd name="T43" fmla="*/ 884581864 h 344"/>
                <a:gd name="T44" fmla="*/ 666642744 w 282"/>
                <a:gd name="T45" fmla="*/ 820481859 h 344"/>
                <a:gd name="T46" fmla="*/ 711513703 w 282"/>
                <a:gd name="T47" fmla="*/ 724330955 h 344"/>
                <a:gd name="T48" fmla="*/ 698693685 w 282"/>
                <a:gd name="T49" fmla="*/ 666641846 h 344"/>
                <a:gd name="T50" fmla="*/ 756382872 w 282"/>
                <a:gd name="T51" fmla="*/ 621770947 h 344"/>
                <a:gd name="T52" fmla="*/ 762793777 w 282"/>
                <a:gd name="T53" fmla="*/ 583310944 h 344"/>
                <a:gd name="T54" fmla="*/ 782022909 w 282"/>
                <a:gd name="T55" fmla="*/ 551261836 h 344"/>
                <a:gd name="T56" fmla="*/ 762793777 w 282"/>
                <a:gd name="T57" fmla="*/ 493570936 h 344"/>
                <a:gd name="T58" fmla="*/ 769202891 w 282"/>
                <a:gd name="T59" fmla="*/ 384600032 h 344"/>
                <a:gd name="T60" fmla="*/ 756382872 w 282"/>
                <a:gd name="T61" fmla="*/ 346140029 h 344"/>
                <a:gd name="T62" fmla="*/ 852533905 w 282"/>
                <a:gd name="T63" fmla="*/ 314090921 h 344"/>
                <a:gd name="T64" fmla="*/ 903813978 w 282"/>
                <a:gd name="T65" fmla="*/ 237170915 h 344"/>
                <a:gd name="T66" fmla="*/ 865353923 w 282"/>
                <a:gd name="T67" fmla="*/ 205120017 h 344"/>
                <a:gd name="T68" fmla="*/ 858943019 w 282"/>
                <a:gd name="T69" fmla="*/ 185890911 h 344"/>
                <a:gd name="T70" fmla="*/ 820482964 w 282"/>
                <a:gd name="T71" fmla="*/ 205120017 h 344"/>
                <a:gd name="T72" fmla="*/ 749973758 w 282"/>
                <a:gd name="T73" fmla="*/ 173070910 h 344"/>
                <a:gd name="T74" fmla="*/ 711513703 w 282"/>
                <a:gd name="T75" fmla="*/ 160250908 h 344"/>
                <a:gd name="T76" fmla="*/ 641002707 w 282"/>
                <a:gd name="T77" fmla="*/ 198710912 h 344"/>
                <a:gd name="T78" fmla="*/ 583311730 w 282"/>
                <a:gd name="T79" fmla="*/ 185890911 h 344"/>
                <a:gd name="T80" fmla="*/ 544851675 w 282"/>
                <a:gd name="T81" fmla="*/ 96150903 h 344"/>
                <a:gd name="T82" fmla="*/ 512802524 w 282"/>
                <a:gd name="T83" fmla="*/ 6410896 h 344"/>
                <a:gd name="T84" fmla="*/ 474342469 w 282"/>
                <a:gd name="T85" fmla="*/ 44870899 h 34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77" name="Freeform 23">
              <a:extLst>
                <a:ext uri="{FF2B5EF4-FFF2-40B4-BE49-F238E27FC236}">
                  <a16:creationId xmlns:a16="http://schemas.microsoft.com/office/drawing/2014/main" id="{2969BD9E-C600-4C33-AE2B-C312E4501F66}"/>
                </a:ext>
              </a:extLst>
            </p:cNvPr>
            <p:cNvSpPr>
              <a:spLocks/>
            </p:cNvSpPr>
            <p:nvPr/>
          </p:nvSpPr>
          <p:spPr bwMode="auto">
            <a:xfrm>
              <a:off x="4737012" y="3011207"/>
              <a:ext cx="433241" cy="501271"/>
            </a:xfrm>
            <a:custGeom>
              <a:avLst/>
              <a:gdLst>
                <a:gd name="T0" fmla="*/ 474339817 w 242"/>
                <a:gd name="T1" fmla="*/ 12820006 h 280"/>
                <a:gd name="T2" fmla="*/ 403830739 w 242"/>
                <a:gd name="T3" fmla="*/ 38460017 h 280"/>
                <a:gd name="T4" fmla="*/ 326910769 w 242"/>
                <a:gd name="T5" fmla="*/ 19230904 h 280"/>
                <a:gd name="T6" fmla="*/ 249990799 w 242"/>
                <a:gd name="T7" fmla="*/ 19230904 h 280"/>
                <a:gd name="T8" fmla="*/ 198710818 w 242"/>
                <a:gd name="T9" fmla="*/ 89740041 h 280"/>
                <a:gd name="T10" fmla="*/ 173070828 w 242"/>
                <a:gd name="T11" fmla="*/ 205120093 h 280"/>
                <a:gd name="T12" fmla="*/ 141019946 w 242"/>
                <a:gd name="T13" fmla="*/ 237171003 h 280"/>
                <a:gd name="T14" fmla="*/ 141019946 w 242"/>
                <a:gd name="T15" fmla="*/ 262811015 h 280"/>
                <a:gd name="T16" fmla="*/ 115379955 w 242"/>
                <a:gd name="T17" fmla="*/ 320500146 h 280"/>
                <a:gd name="T18" fmla="*/ 12819995 w 242"/>
                <a:gd name="T19" fmla="*/ 423060192 h 280"/>
                <a:gd name="T20" fmla="*/ 19230888 w 242"/>
                <a:gd name="T21" fmla="*/ 448701994 h 280"/>
                <a:gd name="T22" fmla="*/ 0 w 242"/>
                <a:gd name="T23" fmla="*/ 474342006 h 280"/>
                <a:gd name="T24" fmla="*/ 0 w 242"/>
                <a:gd name="T25" fmla="*/ 499982017 h 280"/>
                <a:gd name="T26" fmla="*/ 96150858 w 242"/>
                <a:gd name="T27" fmla="*/ 647411189 h 280"/>
                <a:gd name="T28" fmla="*/ 96150858 w 242"/>
                <a:gd name="T29" fmla="*/ 660231195 h 280"/>
                <a:gd name="T30" fmla="*/ 89739965 w 242"/>
                <a:gd name="T31" fmla="*/ 673051201 h 280"/>
                <a:gd name="T32" fmla="*/ 128199950 w 242"/>
                <a:gd name="T33" fmla="*/ 685871207 h 280"/>
                <a:gd name="T34" fmla="*/ 153839941 w 242"/>
                <a:gd name="T35" fmla="*/ 717922116 h 280"/>
                <a:gd name="T36" fmla="*/ 166659936 w 242"/>
                <a:gd name="T37" fmla="*/ 788431253 h 280"/>
                <a:gd name="T38" fmla="*/ 185890823 w 242"/>
                <a:gd name="T39" fmla="*/ 852531282 h 280"/>
                <a:gd name="T40" fmla="*/ 217939916 w 242"/>
                <a:gd name="T41" fmla="*/ 871762186 h 280"/>
                <a:gd name="T42" fmla="*/ 256399901 w 242"/>
                <a:gd name="T43" fmla="*/ 865351288 h 280"/>
                <a:gd name="T44" fmla="*/ 288450784 w 242"/>
                <a:gd name="T45" fmla="*/ 846122175 h 280"/>
                <a:gd name="T46" fmla="*/ 288450784 w 242"/>
                <a:gd name="T47" fmla="*/ 826891271 h 280"/>
                <a:gd name="T48" fmla="*/ 333319871 w 242"/>
                <a:gd name="T49" fmla="*/ 801251259 h 280"/>
                <a:gd name="T50" fmla="*/ 391010744 w 242"/>
                <a:gd name="T51" fmla="*/ 865351288 h 280"/>
                <a:gd name="T52" fmla="*/ 429470729 w 242"/>
                <a:gd name="T53" fmla="*/ 871762186 h 280"/>
                <a:gd name="T54" fmla="*/ 467930714 w 242"/>
                <a:gd name="T55" fmla="*/ 858942181 h 280"/>
                <a:gd name="T56" fmla="*/ 487159812 w 242"/>
                <a:gd name="T57" fmla="*/ 865351288 h 280"/>
                <a:gd name="T58" fmla="*/ 544850685 w 242"/>
                <a:gd name="T59" fmla="*/ 878171294 h 280"/>
                <a:gd name="T60" fmla="*/ 544850685 w 242"/>
                <a:gd name="T61" fmla="*/ 788431253 h 280"/>
                <a:gd name="T62" fmla="*/ 576899777 w 242"/>
                <a:gd name="T63" fmla="*/ 743562128 h 280"/>
                <a:gd name="T64" fmla="*/ 551259787 w 242"/>
                <a:gd name="T65" fmla="*/ 717922116 h 280"/>
                <a:gd name="T66" fmla="*/ 564079782 w 242"/>
                <a:gd name="T67" fmla="*/ 705102111 h 280"/>
                <a:gd name="T68" fmla="*/ 634590650 w 242"/>
                <a:gd name="T69" fmla="*/ 596131166 h 280"/>
                <a:gd name="T70" fmla="*/ 653819747 w 242"/>
                <a:gd name="T71" fmla="*/ 602542064 h 280"/>
                <a:gd name="T72" fmla="*/ 653819747 w 242"/>
                <a:gd name="T73" fmla="*/ 653822087 h 280"/>
                <a:gd name="T74" fmla="*/ 724330615 w 242"/>
                <a:gd name="T75" fmla="*/ 551262041 h 280"/>
                <a:gd name="T76" fmla="*/ 685870630 w 242"/>
                <a:gd name="T77" fmla="*/ 557671149 h 280"/>
                <a:gd name="T78" fmla="*/ 692279732 w 242"/>
                <a:gd name="T79" fmla="*/ 435880198 h 280"/>
                <a:gd name="T80" fmla="*/ 685870630 w 242"/>
                <a:gd name="T81" fmla="*/ 429471090 h 280"/>
                <a:gd name="T82" fmla="*/ 666639742 w 242"/>
                <a:gd name="T83" fmla="*/ 391011073 h 280"/>
                <a:gd name="T84" fmla="*/ 737150610 w 242"/>
                <a:gd name="T85" fmla="*/ 371780169 h 280"/>
                <a:gd name="T86" fmla="*/ 769199703 w 242"/>
                <a:gd name="T87" fmla="*/ 339731049 h 280"/>
                <a:gd name="T88" fmla="*/ 692279732 w 242"/>
                <a:gd name="T89" fmla="*/ 275631020 h 280"/>
                <a:gd name="T90" fmla="*/ 743559713 w 242"/>
                <a:gd name="T91" fmla="*/ 211530991 h 280"/>
                <a:gd name="T92" fmla="*/ 705099728 w 242"/>
                <a:gd name="T93" fmla="*/ 217940099 h 280"/>
                <a:gd name="T94" fmla="*/ 705099728 w 242"/>
                <a:gd name="T95" fmla="*/ 205120093 h 280"/>
                <a:gd name="T96" fmla="*/ 685870630 w 242"/>
                <a:gd name="T97" fmla="*/ 173070974 h 280"/>
                <a:gd name="T98" fmla="*/ 653819747 w 242"/>
                <a:gd name="T99" fmla="*/ 153840070 h 280"/>
                <a:gd name="T100" fmla="*/ 512799802 w 242"/>
                <a:gd name="T101" fmla="*/ 205120093 h 280"/>
                <a:gd name="T102" fmla="*/ 333319871 w 242"/>
                <a:gd name="T103" fmla="*/ 153840070 h 280"/>
                <a:gd name="T104" fmla="*/ 506390699 w 242"/>
                <a:gd name="T105" fmla="*/ 108970945 h 280"/>
                <a:gd name="T106" fmla="*/ 570490675 w 242"/>
                <a:gd name="T107" fmla="*/ 38460017 h 280"/>
                <a:gd name="T108" fmla="*/ 474339817 w 242"/>
                <a:gd name="T109" fmla="*/ 12820006 h 2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78" name="Freeform 24">
              <a:extLst>
                <a:ext uri="{FF2B5EF4-FFF2-40B4-BE49-F238E27FC236}">
                  <a16:creationId xmlns:a16="http://schemas.microsoft.com/office/drawing/2014/main" id="{E4FB499E-6F32-4A74-A87E-6CD42A1EEB3B}"/>
                </a:ext>
              </a:extLst>
            </p:cNvPr>
            <p:cNvSpPr>
              <a:spLocks/>
            </p:cNvSpPr>
            <p:nvPr/>
          </p:nvSpPr>
          <p:spPr bwMode="auto">
            <a:xfrm>
              <a:off x="4314512" y="2577965"/>
              <a:ext cx="547818" cy="669555"/>
            </a:xfrm>
            <a:custGeom>
              <a:avLst/>
              <a:gdLst>
                <a:gd name="T0" fmla="*/ 596131609 w 306"/>
                <a:gd name="T1" fmla="*/ 275631088 h 374"/>
                <a:gd name="T2" fmla="*/ 544851548 w 306"/>
                <a:gd name="T3" fmla="*/ 179480126 h 374"/>
                <a:gd name="T4" fmla="*/ 352551317 w 306"/>
                <a:gd name="T5" fmla="*/ 108970971 h 374"/>
                <a:gd name="T6" fmla="*/ 256400307 w 306"/>
                <a:gd name="T7" fmla="*/ 0 h 374"/>
                <a:gd name="T8" fmla="*/ 262811210 w 306"/>
                <a:gd name="T9" fmla="*/ 44870927 h 374"/>
                <a:gd name="T10" fmla="*/ 314091271 w 306"/>
                <a:gd name="T11" fmla="*/ 121790980 h 374"/>
                <a:gd name="T12" fmla="*/ 237171179 w 306"/>
                <a:gd name="T13" fmla="*/ 230760161 h 374"/>
                <a:gd name="T14" fmla="*/ 166660200 w 306"/>
                <a:gd name="T15" fmla="*/ 160251007 h 374"/>
                <a:gd name="T16" fmla="*/ 147431072 w 306"/>
                <a:gd name="T17" fmla="*/ 224351052 h 374"/>
                <a:gd name="T18" fmla="*/ 141020169 w 306"/>
                <a:gd name="T19" fmla="*/ 262811079 h 374"/>
                <a:gd name="T20" fmla="*/ 70510980 w 306"/>
                <a:gd name="T21" fmla="*/ 301271106 h 374"/>
                <a:gd name="T22" fmla="*/ 64100077 w 306"/>
                <a:gd name="T23" fmla="*/ 397420278 h 374"/>
                <a:gd name="T24" fmla="*/ 0 w 306"/>
                <a:gd name="T25" fmla="*/ 391011169 h 374"/>
                <a:gd name="T26" fmla="*/ 57690964 w 306"/>
                <a:gd name="T27" fmla="*/ 461522113 h 374"/>
                <a:gd name="T28" fmla="*/ 115380138 w 306"/>
                <a:gd name="T29" fmla="*/ 519211258 h 374"/>
                <a:gd name="T30" fmla="*/ 173071102 w 306"/>
                <a:gd name="T31" fmla="*/ 525622158 h 374"/>
                <a:gd name="T32" fmla="*/ 217940261 w 306"/>
                <a:gd name="T33" fmla="*/ 641002239 h 374"/>
                <a:gd name="T34" fmla="*/ 217940261 w 306"/>
                <a:gd name="T35" fmla="*/ 685871375 h 374"/>
                <a:gd name="T36" fmla="*/ 173071102 w 306"/>
                <a:gd name="T37" fmla="*/ 705102284 h 374"/>
                <a:gd name="T38" fmla="*/ 141020169 w 306"/>
                <a:gd name="T39" fmla="*/ 782022337 h 374"/>
                <a:gd name="T40" fmla="*/ 243580292 w 306"/>
                <a:gd name="T41" fmla="*/ 826893264 h 374"/>
                <a:gd name="T42" fmla="*/ 326911287 w 306"/>
                <a:gd name="T43" fmla="*/ 1128162580 h 374"/>
                <a:gd name="T44" fmla="*/ 320500384 w 306"/>
                <a:gd name="T45" fmla="*/ 1166622607 h 374"/>
                <a:gd name="T46" fmla="*/ 442291425 w 306"/>
                <a:gd name="T47" fmla="*/ 1160213497 h 374"/>
                <a:gd name="T48" fmla="*/ 467931456 w 306"/>
                <a:gd name="T49" fmla="*/ 1173033506 h 374"/>
                <a:gd name="T50" fmla="*/ 506391502 w 306"/>
                <a:gd name="T51" fmla="*/ 1121753470 h 374"/>
                <a:gd name="T52" fmla="*/ 628182543 w 306"/>
                <a:gd name="T53" fmla="*/ 1147393488 h 374"/>
                <a:gd name="T54" fmla="*/ 833302788 w 306"/>
                <a:gd name="T55" fmla="*/ 1096113452 h 374"/>
                <a:gd name="T56" fmla="*/ 871762834 w 306"/>
                <a:gd name="T57" fmla="*/ 1025602508 h 374"/>
                <a:gd name="T58" fmla="*/ 814073660 w 306"/>
                <a:gd name="T59" fmla="*/ 916633327 h 374"/>
                <a:gd name="T60" fmla="*/ 923042896 w 306"/>
                <a:gd name="T61" fmla="*/ 865353291 h 374"/>
                <a:gd name="T62" fmla="*/ 955093829 w 306"/>
                <a:gd name="T63" fmla="*/ 749971420 h 374"/>
                <a:gd name="T64" fmla="*/ 903813768 w 306"/>
                <a:gd name="T65" fmla="*/ 711511393 h 374"/>
                <a:gd name="T66" fmla="*/ 865353722 w 306"/>
                <a:gd name="T67" fmla="*/ 737151411 h 374"/>
                <a:gd name="T68" fmla="*/ 782022727 w 306"/>
                <a:gd name="T69" fmla="*/ 673051366 h 374"/>
                <a:gd name="T70" fmla="*/ 698693522 w 306"/>
                <a:gd name="T71" fmla="*/ 615362221 h 374"/>
                <a:gd name="T72" fmla="*/ 685873507 w 306"/>
                <a:gd name="T73" fmla="*/ 589722203 h 374"/>
                <a:gd name="T74" fmla="*/ 737153568 w 306"/>
                <a:gd name="T75" fmla="*/ 487162131 h 374"/>
                <a:gd name="T76" fmla="*/ 749973584 w 306"/>
                <a:gd name="T77" fmla="*/ 410242077 h 374"/>
                <a:gd name="T78" fmla="*/ 833302788 w 306"/>
                <a:gd name="T79" fmla="*/ 391011169 h 374"/>
                <a:gd name="T80" fmla="*/ 775613614 w 306"/>
                <a:gd name="T81" fmla="*/ 371780260 h 374"/>
                <a:gd name="T82" fmla="*/ 685873507 w 306"/>
                <a:gd name="T83" fmla="*/ 384600269 h 374"/>
                <a:gd name="T84" fmla="*/ 621771640 w 306"/>
                <a:gd name="T85" fmla="*/ 339731133 h 3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79" name="Freeform 25">
              <a:extLst>
                <a:ext uri="{FF2B5EF4-FFF2-40B4-BE49-F238E27FC236}">
                  <a16:creationId xmlns:a16="http://schemas.microsoft.com/office/drawing/2014/main" id="{6CB8242E-0200-4530-A13E-21B24B43B424}"/>
                </a:ext>
              </a:extLst>
            </p:cNvPr>
            <p:cNvSpPr>
              <a:spLocks/>
            </p:cNvSpPr>
            <p:nvPr/>
          </p:nvSpPr>
          <p:spPr bwMode="auto">
            <a:xfrm>
              <a:off x="4421927" y="1804576"/>
              <a:ext cx="143220" cy="207669"/>
            </a:xfrm>
            <a:custGeom>
              <a:avLst/>
              <a:gdLst>
                <a:gd name="T0" fmla="*/ 147430668 w 80"/>
                <a:gd name="T1" fmla="*/ 6410885 h 116"/>
                <a:gd name="T2" fmla="*/ 141019783 w 80"/>
                <a:gd name="T3" fmla="*/ 0 h 116"/>
                <a:gd name="T4" fmla="*/ 128199803 w 80"/>
                <a:gd name="T5" fmla="*/ 6410885 h 116"/>
                <a:gd name="T6" fmla="*/ 121790708 w 80"/>
                <a:gd name="T7" fmla="*/ 12819980 h 116"/>
                <a:gd name="T8" fmla="*/ 102559842 w 80"/>
                <a:gd name="T9" fmla="*/ 44870826 h 116"/>
                <a:gd name="T10" fmla="*/ 89739862 w 80"/>
                <a:gd name="T11" fmla="*/ 38459941 h 116"/>
                <a:gd name="T12" fmla="*/ 89739862 w 80"/>
                <a:gd name="T13" fmla="*/ 44870826 h 116"/>
                <a:gd name="T14" fmla="*/ 70510787 w 80"/>
                <a:gd name="T15" fmla="*/ 64099901 h 116"/>
                <a:gd name="T16" fmla="*/ 57690806 w 80"/>
                <a:gd name="T17" fmla="*/ 70510787 h 116"/>
                <a:gd name="T18" fmla="*/ 32050846 w 80"/>
                <a:gd name="T19" fmla="*/ 83330767 h 116"/>
                <a:gd name="T20" fmla="*/ 25639961 w 80"/>
                <a:gd name="T21" fmla="*/ 102559842 h 116"/>
                <a:gd name="T22" fmla="*/ 25639961 w 80"/>
                <a:gd name="T23" fmla="*/ 141019783 h 116"/>
                <a:gd name="T24" fmla="*/ 19230866 w 80"/>
                <a:gd name="T25" fmla="*/ 153839763 h 116"/>
                <a:gd name="T26" fmla="*/ 12819980 w 80"/>
                <a:gd name="T27" fmla="*/ 160250648 h 116"/>
                <a:gd name="T28" fmla="*/ 0 w 80"/>
                <a:gd name="T29" fmla="*/ 192299704 h 116"/>
                <a:gd name="T30" fmla="*/ 0 w 80"/>
                <a:gd name="T31" fmla="*/ 211530569 h 116"/>
                <a:gd name="T32" fmla="*/ 0 w 80"/>
                <a:gd name="T33" fmla="*/ 249990510 h 116"/>
                <a:gd name="T34" fmla="*/ 12819980 w 80"/>
                <a:gd name="T35" fmla="*/ 326910392 h 116"/>
                <a:gd name="T36" fmla="*/ 25639961 w 80"/>
                <a:gd name="T37" fmla="*/ 339730372 h 116"/>
                <a:gd name="T38" fmla="*/ 57690806 w 80"/>
                <a:gd name="T39" fmla="*/ 358959447 h 116"/>
                <a:gd name="T40" fmla="*/ 115379822 w 80"/>
                <a:gd name="T41" fmla="*/ 371779427 h 116"/>
                <a:gd name="T42" fmla="*/ 141019783 w 80"/>
                <a:gd name="T43" fmla="*/ 365370332 h 116"/>
                <a:gd name="T44" fmla="*/ 173070629 w 80"/>
                <a:gd name="T45" fmla="*/ 352550352 h 116"/>
                <a:gd name="T46" fmla="*/ 160250648 w 80"/>
                <a:gd name="T47" fmla="*/ 320499506 h 116"/>
                <a:gd name="T48" fmla="*/ 160250648 w 80"/>
                <a:gd name="T49" fmla="*/ 314090411 h 116"/>
                <a:gd name="T50" fmla="*/ 166659743 w 80"/>
                <a:gd name="T51" fmla="*/ 288450451 h 116"/>
                <a:gd name="T52" fmla="*/ 192299704 w 80"/>
                <a:gd name="T53" fmla="*/ 237170530 h 116"/>
                <a:gd name="T54" fmla="*/ 243579625 w 80"/>
                <a:gd name="T55" fmla="*/ 237170530 h 116"/>
                <a:gd name="T56" fmla="*/ 256399605 w 80"/>
                <a:gd name="T57" fmla="*/ 237170530 h 116"/>
                <a:gd name="T58" fmla="*/ 237170530 w 80"/>
                <a:gd name="T59" fmla="*/ 205119684 h 116"/>
                <a:gd name="T60" fmla="*/ 205119684 w 80"/>
                <a:gd name="T61" fmla="*/ 153839763 h 116"/>
                <a:gd name="T62" fmla="*/ 185890609 w 80"/>
                <a:gd name="T63" fmla="*/ 128199803 h 116"/>
                <a:gd name="T64" fmla="*/ 173070629 w 80"/>
                <a:gd name="T65" fmla="*/ 96150747 h 116"/>
                <a:gd name="T66" fmla="*/ 166659743 w 80"/>
                <a:gd name="T67" fmla="*/ 57690806 h 116"/>
                <a:gd name="T68" fmla="*/ 153839763 w 80"/>
                <a:gd name="T69" fmla="*/ 25639961 h 116"/>
                <a:gd name="T70" fmla="*/ 147430668 w 80"/>
                <a:gd name="T71" fmla="*/ 6410885 h 1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80" name="Freeform 26">
              <a:extLst>
                <a:ext uri="{FF2B5EF4-FFF2-40B4-BE49-F238E27FC236}">
                  <a16:creationId xmlns:a16="http://schemas.microsoft.com/office/drawing/2014/main" id="{3A2C8DE0-DCB0-47EE-913E-C5EF56F1324F}"/>
                </a:ext>
              </a:extLst>
            </p:cNvPr>
            <p:cNvSpPr>
              <a:spLocks/>
            </p:cNvSpPr>
            <p:nvPr/>
          </p:nvSpPr>
          <p:spPr bwMode="auto">
            <a:xfrm>
              <a:off x="4278707" y="1711483"/>
              <a:ext cx="189767" cy="204089"/>
            </a:xfrm>
            <a:custGeom>
              <a:avLst/>
              <a:gdLst>
                <a:gd name="T0" fmla="*/ 166660182 w 106"/>
                <a:gd name="T1" fmla="*/ 76920070 h 114"/>
                <a:gd name="T2" fmla="*/ 166660182 w 106"/>
                <a:gd name="T3" fmla="*/ 83330971 h 114"/>
                <a:gd name="T4" fmla="*/ 153840168 w 106"/>
                <a:gd name="T5" fmla="*/ 83330971 h 114"/>
                <a:gd name="T6" fmla="*/ 121791028 w 106"/>
                <a:gd name="T7" fmla="*/ 76920070 h 114"/>
                <a:gd name="T8" fmla="*/ 121791028 w 106"/>
                <a:gd name="T9" fmla="*/ 89740082 h 114"/>
                <a:gd name="T10" fmla="*/ 121791028 w 106"/>
                <a:gd name="T11" fmla="*/ 96150983 h 114"/>
                <a:gd name="T12" fmla="*/ 115380126 w 106"/>
                <a:gd name="T13" fmla="*/ 96150983 h 114"/>
                <a:gd name="T14" fmla="*/ 57690958 w 106"/>
                <a:gd name="T15" fmla="*/ 121791006 h 114"/>
                <a:gd name="T16" fmla="*/ 57690958 w 106"/>
                <a:gd name="T17" fmla="*/ 128200117 h 114"/>
                <a:gd name="T18" fmla="*/ 51280056 w 106"/>
                <a:gd name="T19" fmla="*/ 141020128 h 114"/>
                <a:gd name="T20" fmla="*/ 57690958 w 106"/>
                <a:gd name="T21" fmla="*/ 153840140 h 114"/>
                <a:gd name="T22" fmla="*/ 76920084 w 106"/>
                <a:gd name="T23" fmla="*/ 179480163 h 114"/>
                <a:gd name="T24" fmla="*/ 76920084 w 106"/>
                <a:gd name="T25" fmla="*/ 185891064 h 114"/>
                <a:gd name="T26" fmla="*/ 76920084 w 106"/>
                <a:gd name="T27" fmla="*/ 192300175 h 114"/>
                <a:gd name="T28" fmla="*/ 44870944 w 106"/>
                <a:gd name="T29" fmla="*/ 230760210 h 114"/>
                <a:gd name="T30" fmla="*/ 12820014 w 106"/>
                <a:gd name="T31" fmla="*/ 262811134 h 114"/>
                <a:gd name="T32" fmla="*/ 0 w 106"/>
                <a:gd name="T33" fmla="*/ 275631146 h 114"/>
                <a:gd name="T34" fmla="*/ 0 w 106"/>
                <a:gd name="T35" fmla="*/ 288451157 h 114"/>
                <a:gd name="T36" fmla="*/ 12820014 w 106"/>
                <a:gd name="T37" fmla="*/ 307680280 h 114"/>
                <a:gd name="T38" fmla="*/ 44870944 w 106"/>
                <a:gd name="T39" fmla="*/ 320500291 h 114"/>
                <a:gd name="T40" fmla="*/ 64100070 w 106"/>
                <a:gd name="T41" fmla="*/ 320500291 h 114"/>
                <a:gd name="T42" fmla="*/ 102560112 w 106"/>
                <a:gd name="T43" fmla="*/ 326911192 h 114"/>
                <a:gd name="T44" fmla="*/ 115380126 w 106"/>
                <a:gd name="T45" fmla="*/ 326911192 h 114"/>
                <a:gd name="T46" fmla="*/ 128200140 w 106"/>
                <a:gd name="T47" fmla="*/ 339731204 h 114"/>
                <a:gd name="T48" fmla="*/ 153840168 w 106"/>
                <a:gd name="T49" fmla="*/ 352551216 h 114"/>
                <a:gd name="T50" fmla="*/ 179480196 w 106"/>
                <a:gd name="T51" fmla="*/ 365371227 h 114"/>
                <a:gd name="T52" fmla="*/ 198711113 w 106"/>
                <a:gd name="T53" fmla="*/ 365371227 h 114"/>
                <a:gd name="T54" fmla="*/ 211531127 w 106"/>
                <a:gd name="T55" fmla="*/ 358960326 h 114"/>
                <a:gd name="T56" fmla="*/ 230760253 w 106"/>
                <a:gd name="T57" fmla="*/ 339731204 h 114"/>
                <a:gd name="T58" fmla="*/ 249991169 w 106"/>
                <a:gd name="T59" fmla="*/ 314091181 h 114"/>
                <a:gd name="T60" fmla="*/ 269220295 w 106"/>
                <a:gd name="T61" fmla="*/ 269220245 h 114"/>
                <a:gd name="T62" fmla="*/ 256400281 w 106"/>
                <a:gd name="T63" fmla="*/ 211531087 h 114"/>
                <a:gd name="T64" fmla="*/ 275631197 w 106"/>
                <a:gd name="T65" fmla="*/ 217940198 h 114"/>
                <a:gd name="T66" fmla="*/ 307680337 w 106"/>
                <a:gd name="T67" fmla="*/ 217940198 h 114"/>
                <a:gd name="T68" fmla="*/ 320500351 w 106"/>
                <a:gd name="T69" fmla="*/ 211531087 h 114"/>
                <a:gd name="T70" fmla="*/ 326911253 w 106"/>
                <a:gd name="T71" fmla="*/ 198711076 h 114"/>
                <a:gd name="T72" fmla="*/ 301271225 w 106"/>
                <a:gd name="T73" fmla="*/ 121791006 h 114"/>
                <a:gd name="T74" fmla="*/ 307680337 w 106"/>
                <a:gd name="T75" fmla="*/ 96150983 h 114"/>
                <a:gd name="T76" fmla="*/ 326911253 w 106"/>
                <a:gd name="T77" fmla="*/ 83330971 h 114"/>
                <a:gd name="T78" fmla="*/ 339731267 w 106"/>
                <a:gd name="T79" fmla="*/ 70510959 h 114"/>
                <a:gd name="T80" fmla="*/ 333320365 w 106"/>
                <a:gd name="T81" fmla="*/ 57690948 h 114"/>
                <a:gd name="T82" fmla="*/ 275631197 w 106"/>
                <a:gd name="T83" fmla="*/ 57690948 h 114"/>
                <a:gd name="T84" fmla="*/ 217940238 w 106"/>
                <a:gd name="T85" fmla="*/ 19230913 h 114"/>
                <a:gd name="T86" fmla="*/ 198711113 w 106"/>
                <a:gd name="T87" fmla="*/ 6410901 h 114"/>
                <a:gd name="T88" fmla="*/ 185891099 w 106"/>
                <a:gd name="T89" fmla="*/ 0 h 114"/>
                <a:gd name="T90" fmla="*/ 153840168 w 106"/>
                <a:gd name="T91" fmla="*/ 6410901 h 114"/>
                <a:gd name="T92" fmla="*/ 141020154 w 106"/>
                <a:gd name="T93" fmla="*/ 6410901 h 114"/>
                <a:gd name="T94" fmla="*/ 141020154 w 106"/>
                <a:gd name="T95" fmla="*/ 25640023 h 114"/>
                <a:gd name="T96" fmla="*/ 160251070 w 106"/>
                <a:gd name="T97" fmla="*/ 32050924 h 114"/>
                <a:gd name="T98" fmla="*/ 173071085 w 106"/>
                <a:gd name="T99" fmla="*/ 51280047 h 114"/>
                <a:gd name="T100" fmla="*/ 173071085 w 106"/>
                <a:gd name="T101" fmla="*/ 64100058 h 114"/>
                <a:gd name="T102" fmla="*/ 166660182 w 106"/>
                <a:gd name="T103" fmla="*/ 76920070 h 1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81" name="Freeform 27">
              <a:extLst>
                <a:ext uri="{FF2B5EF4-FFF2-40B4-BE49-F238E27FC236}">
                  <a16:creationId xmlns:a16="http://schemas.microsoft.com/office/drawing/2014/main" id="{6D8C3BB0-501E-437A-8EE9-B28ADCD40B9D}"/>
                </a:ext>
              </a:extLst>
            </p:cNvPr>
            <p:cNvSpPr>
              <a:spLocks/>
            </p:cNvSpPr>
            <p:nvPr/>
          </p:nvSpPr>
          <p:spPr bwMode="auto">
            <a:xfrm>
              <a:off x="4600952" y="1306885"/>
              <a:ext cx="673135" cy="640911"/>
            </a:xfrm>
            <a:custGeom>
              <a:avLst/>
              <a:gdLst>
                <a:gd name="T0" fmla="*/ 512799972 w 376"/>
                <a:gd name="T1" fmla="*/ 205120164 h 358"/>
                <a:gd name="T2" fmla="*/ 455110870 w 376"/>
                <a:gd name="T3" fmla="*/ 256400205 h 358"/>
                <a:gd name="T4" fmla="*/ 371779980 w 376"/>
                <a:gd name="T5" fmla="*/ 294860236 h 358"/>
                <a:gd name="T6" fmla="*/ 288450879 w 376"/>
                <a:gd name="T7" fmla="*/ 371780297 h 358"/>
                <a:gd name="T8" fmla="*/ 217939988 w 376"/>
                <a:gd name="T9" fmla="*/ 448702149 h 358"/>
                <a:gd name="T10" fmla="*/ 134610888 w 376"/>
                <a:gd name="T11" fmla="*/ 442291249 h 358"/>
                <a:gd name="T12" fmla="*/ 89739995 w 376"/>
                <a:gd name="T13" fmla="*/ 499982190 h 358"/>
                <a:gd name="T14" fmla="*/ 12819999 w 376"/>
                <a:gd name="T15" fmla="*/ 666642323 h 358"/>
                <a:gd name="T16" fmla="*/ 6410895 w 376"/>
                <a:gd name="T17" fmla="*/ 743562385 h 358"/>
                <a:gd name="T18" fmla="*/ 108970889 w 376"/>
                <a:gd name="T19" fmla="*/ 762791505 h 358"/>
                <a:gd name="T20" fmla="*/ 147430887 w 376"/>
                <a:gd name="T21" fmla="*/ 794842426 h 358"/>
                <a:gd name="T22" fmla="*/ 166659991 w 376"/>
                <a:gd name="T23" fmla="*/ 826893347 h 358"/>
                <a:gd name="T24" fmla="*/ 275630880 w 376"/>
                <a:gd name="T25" fmla="*/ 865353378 h 358"/>
                <a:gd name="T26" fmla="*/ 391010874 w 376"/>
                <a:gd name="T27" fmla="*/ 679462334 h 358"/>
                <a:gd name="T28" fmla="*/ 474339974 w 376"/>
                <a:gd name="T29" fmla="*/ 647411413 h 358"/>
                <a:gd name="T30" fmla="*/ 525619971 w 376"/>
                <a:gd name="T31" fmla="*/ 621771392 h 358"/>
                <a:gd name="T32" fmla="*/ 557670864 w 376"/>
                <a:gd name="T33" fmla="*/ 641002303 h 358"/>
                <a:gd name="T34" fmla="*/ 608950862 w 376"/>
                <a:gd name="T35" fmla="*/ 762791505 h 358"/>
                <a:gd name="T36" fmla="*/ 589719968 w 376"/>
                <a:gd name="T37" fmla="*/ 865353378 h 358"/>
                <a:gd name="T38" fmla="*/ 544850865 w 376"/>
                <a:gd name="T39" fmla="*/ 999962590 h 358"/>
                <a:gd name="T40" fmla="*/ 589719968 w 376"/>
                <a:gd name="T41" fmla="*/ 974322570 h 358"/>
                <a:gd name="T42" fmla="*/ 621770861 w 376"/>
                <a:gd name="T43" fmla="*/ 987142580 h 358"/>
                <a:gd name="T44" fmla="*/ 596130862 w 376"/>
                <a:gd name="T45" fmla="*/ 1038422621 h 358"/>
                <a:gd name="T46" fmla="*/ 583310863 w 376"/>
                <a:gd name="T47" fmla="*/ 1076882652 h 358"/>
                <a:gd name="T48" fmla="*/ 538439970 w 376"/>
                <a:gd name="T49" fmla="*/ 1108933572 h 358"/>
                <a:gd name="T50" fmla="*/ 506390867 w 376"/>
                <a:gd name="T51" fmla="*/ 1147393603 h 358"/>
                <a:gd name="T52" fmla="*/ 634590860 w 376"/>
                <a:gd name="T53" fmla="*/ 1051242631 h 358"/>
                <a:gd name="T54" fmla="*/ 871761742 w 376"/>
                <a:gd name="T55" fmla="*/ 833302457 h 358"/>
                <a:gd name="T56" fmla="*/ 974321737 w 376"/>
                <a:gd name="T57" fmla="*/ 807662436 h 358"/>
                <a:gd name="T58" fmla="*/ 1205081724 w 376"/>
                <a:gd name="T59" fmla="*/ 499982190 h 358"/>
                <a:gd name="T60" fmla="*/ 1166621726 w 376"/>
                <a:gd name="T61" fmla="*/ 391011208 h 358"/>
                <a:gd name="T62" fmla="*/ 1140981728 w 376"/>
                <a:gd name="T63" fmla="*/ 391011208 h 358"/>
                <a:gd name="T64" fmla="*/ 1102521730 w 376"/>
                <a:gd name="T65" fmla="*/ 352551177 h 358"/>
                <a:gd name="T66" fmla="*/ 1076881731 w 376"/>
                <a:gd name="T67" fmla="*/ 198711054 h 358"/>
                <a:gd name="T68" fmla="*/ 987141736 w 376"/>
                <a:gd name="T69" fmla="*/ 96150972 h 358"/>
                <a:gd name="T70" fmla="*/ 987141736 w 376"/>
                <a:gd name="T71" fmla="*/ 38460031 h 358"/>
                <a:gd name="T72" fmla="*/ 942270843 w 376"/>
                <a:gd name="T73" fmla="*/ 76920062 h 358"/>
                <a:gd name="T74" fmla="*/ 878170847 w 376"/>
                <a:gd name="T75" fmla="*/ 64100051 h 358"/>
                <a:gd name="T76" fmla="*/ 858941743 w 376"/>
                <a:gd name="T77" fmla="*/ 25640021 h 358"/>
                <a:gd name="T78" fmla="*/ 756381749 w 376"/>
                <a:gd name="T79" fmla="*/ 0 h 358"/>
                <a:gd name="T80" fmla="*/ 749970854 w 376"/>
                <a:gd name="T81" fmla="*/ 38460031 h 358"/>
                <a:gd name="T82" fmla="*/ 724330855 w 376"/>
                <a:gd name="T83" fmla="*/ 96150972 h 358"/>
                <a:gd name="T84" fmla="*/ 673050858 w 376"/>
                <a:gd name="T85" fmla="*/ 153840123 h 358"/>
                <a:gd name="T86" fmla="*/ 551259970 w 376"/>
                <a:gd name="T87" fmla="*/ 147431013 h 3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82" name="Freeform 28">
              <a:extLst>
                <a:ext uri="{FF2B5EF4-FFF2-40B4-BE49-F238E27FC236}">
                  <a16:creationId xmlns:a16="http://schemas.microsoft.com/office/drawing/2014/main" id="{4EB677CE-D1E7-4A1B-A41F-FAB4DC86C286}"/>
                </a:ext>
              </a:extLst>
            </p:cNvPr>
            <p:cNvSpPr>
              <a:spLocks/>
            </p:cNvSpPr>
            <p:nvPr/>
          </p:nvSpPr>
          <p:spPr bwMode="auto">
            <a:xfrm>
              <a:off x="4751334" y="920190"/>
              <a:ext cx="959576" cy="651652"/>
            </a:xfrm>
            <a:custGeom>
              <a:avLst/>
              <a:gdLst>
                <a:gd name="T0" fmla="*/ 294860160 w 536"/>
                <a:gd name="T1" fmla="*/ 19230895 h 364"/>
                <a:gd name="T2" fmla="*/ 224351017 w 536"/>
                <a:gd name="T3" fmla="*/ 64100000 h 364"/>
                <a:gd name="T4" fmla="*/ 185890996 w 536"/>
                <a:gd name="T5" fmla="*/ 115379999 h 364"/>
                <a:gd name="T6" fmla="*/ 89740049 w 536"/>
                <a:gd name="T7" fmla="*/ 128199999 h 364"/>
                <a:gd name="T8" fmla="*/ 0 w 536"/>
                <a:gd name="T9" fmla="*/ 128199999 h 364"/>
                <a:gd name="T10" fmla="*/ 108970954 w 536"/>
                <a:gd name="T11" fmla="*/ 205119999 h 364"/>
                <a:gd name="T12" fmla="*/ 160250982 w 536"/>
                <a:gd name="T13" fmla="*/ 448699997 h 364"/>
                <a:gd name="T14" fmla="*/ 282040153 w 536"/>
                <a:gd name="T15" fmla="*/ 391010893 h 364"/>
                <a:gd name="T16" fmla="*/ 403831115 w 536"/>
                <a:gd name="T17" fmla="*/ 564079997 h 364"/>
                <a:gd name="T18" fmla="*/ 410240223 w 536"/>
                <a:gd name="T19" fmla="*/ 705101786 h 364"/>
                <a:gd name="T20" fmla="*/ 506391170 w 536"/>
                <a:gd name="T21" fmla="*/ 666641786 h 364"/>
                <a:gd name="T22" fmla="*/ 602542118 w 536"/>
                <a:gd name="T23" fmla="*/ 692281786 h 364"/>
                <a:gd name="T24" fmla="*/ 621771233 w 536"/>
                <a:gd name="T25" fmla="*/ 730741786 h 364"/>
                <a:gd name="T26" fmla="*/ 673051261 w 536"/>
                <a:gd name="T27" fmla="*/ 685870891 h 364"/>
                <a:gd name="T28" fmla="*/ 737151296 w 536"/>
                <a:gd name="T29" fmla="*/ 698690891 h 364"/>
                <a:gd name="T30" fmla="*/ 743562195 w 536"/>
                <a:gd name="T31" fmla="*/ 775610890 h 364"/>
                <a:gd name="T32" fmla="*/ 839711352 w 536"/>
                <a:gd name="T33" fmla="*/ 878170890 h 364"/>
                <a:gd name="T34" fmla="*/ 858942257 w 536"/>
                <a:gd name="T35" fmla="*/ 1038421784 h 364"/>
                <a:gd name="T36" fmla="*/ 903813177 w 536"/>
                <a:gd name="T37" fmla="*/ 1057650889 h 364"/>
                <a:gd name="T38" fmla="*/ 955093205 w 536"/>
                <a:gd name="T39" fmla="*/ 1102521784 h 364"/>
                <a:gd name="T40" fmla="*/ 1044833253 w 536"/>
                <a:gd name="T41" fmla="*/ 974321784 h 364"/>
                <a:gd name="T42" fmla="*/ 1128162404 w 536"/>
                <a:gd name="T43" fmla="*/ 942270889 h 364"/>
                <a:gd name="T44" fmla="*/ 1282002487 w 536"/>
                <a:gd name="T45" fmla="*/ 871761785 h 364"/>
                <a:gd name="T46" fmla="*/ 1294824284 w 536"/>
                <a:gd name="T47" fmla="*/ 833301785 h 364"/>
                <a:gd name="T48" fmla="*/ 1378153435 w 536"/>
                <a:gd name="T49" fmla="*/ 820481785 h 364"/>
                <a:gd name="T50" fmla="*/ 1455073476 w 536"/>
                <a:gd name="T51" fmla="*/ 730741786 h 364"/>
                <a:gd name="T52" fmla="*/ 1525584410 w 536"/>
                <a:gd name="T53" fmla="*/ 544850892 h 364"/>
                <a:gd name="T54" fmla="*/ 1589684445 w 536"/>
                <a:gd name="T55" fmla="*/ 538439997 h 364"/>
                <a:gd name="T56" fmla="*/ 1660193588 w 536"/>
                <a:gd name="T57" fmla="*/ 564079997 h 364"/>
                <a:gd name="T58" fmla="*/ 1717884515 w 536"/>
                <a:gd name="T59" fmla="*/ 397419998 h 364"/>
                <a:gd name="T60" fmla="*/ 1615324459 w 536"/>
                <a:gd name="T61" fmla="*/ 378190893 h 364"/>
                <a:gd name="T62" fmla="*/ 1551224424 w 536"/>
                <a:gd name="T63" fmla="*/ 333319998 h 364"/>
                <a:gd name="T64" fmla="*/ 1506353504 w 536"/>
                <a:gd name="T65" fmla="*/ 358959998 h 364"/>
                <a:gd name="T66" fmla="*/ 1429433463 w 536"/>
                <a:gd name="T67" fmla="*/ 352550893 h 364"/>
                <a:gd name="T68" fmla="*/ 1429433463 w 536"/>
                <a:gd name="T69" fmla="*/ 435879997 h 364"/>
                <a:gd name="T70" fmla="*/ 1371744326 w 536"/>
                <a:gd name="T71" fmla="*/ 467930892 h 364"/>
                <a:gd name="T72" fmla="*/ 1326873407 w 536"/>
                <a:gd name="T73" fmla="*/ 448699997 h 364"/>
                <a:gd name="T74" fmla="*/ 1198673337 w 536"/>
                <a:gd name="T75" fmla="*/ 333319998 h 364"/>
                <a:gd name="T76" fmla="*/ 1173033323 w 536"/>
                <a:gd name="T77" fmla="*/ 282039998 h 364"/>
                <a:gd name="T78" fmla="*/ 1179442432 w 536"/>
                <a:gd name="T79" fmla="*/ 320499998 h 364"/>
                <a:gd name="T80" fmla="*/ 1089702383 w 536"/>
                <a:gd name="T81" fmla="*/ 371779998 h 364"/>
                <a:gd name="T82" fmla="*/ 1076882376 w 536"/>
                <a:gd name="T83" fmla="*/ 320499998 h 364"/>
                <a:gd name="T84" fmla="*/ 1006373233 w 536"/>
                <a:gd name="T85" fmla="*/ 269219998 h 364"/>
                <a:gd name="T86" fmla="*/ 923042292 w 536"/>
                <a:gd name="T87" fmla="*/ 256399998 h 364"/>
                <a:gd name="T88" fmla="*/ 910222285 w 536"/>
                <a:gd name="T89" fmla="*/ 179479999 h 364"/>
                <a:gd name="T90" fmla="*/ 807662229 w 536"/>
                <a:gd name="T91" fmla="*/ 224350894 h 364"/>
                <a:gd name="T92" fmla="*/ 749971303 w 536"/>
                <a:gd name="T93" fmla="*/ 211530894 h 364"/>
                <a:gd name="T94" fmla="*/ 679462160 w 536"/>
                <a:gd name="T95" fmla="*/ 147430894 h 364"/>
                <a:gd name="T96" fmla="*/ 621771233 w 536"/>
                <a:gd name="T97" fmla="*/ 147430894 h 364"/>
                <a:gd name="T98" fmla="*/ 487162055 w 536"/>
                <a:gd name="T99" fmla="*/ 185890894 h 364"/>
                <a:gd name="T100" fmla="*/ 384600209 w 536"/>
                <a:gd name="T101" fmla="*/ 134610894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83" name="Freeform 29">
              <a:extLst>
                <a:ext uri="{FF2B5EF4-FFF2-40B4-BE49-F238E27FC236}">
                  <a16:creationId xmlns:a16="http://schemas.microsoft.com/office/drawing/2014/main" id="{08BF40BF-1F0A-4307-90B3-0F4AB88FC4CE}"/>
                </a:ext>
              </a:extLst>
            </p:cNvPr>
            <p:cNvSpPr>
              <a:spLocks/>
            </p:cNvSpPr>
            <p:nvPr/>
          </p:nvSpPr>
          <p:spPr bwMode="auto">
            <a:xfrm>
              <a:off x="4547245" y="0"/>
              <a:ext cx="1285402" cy="1167245"/>
            </a:xfrm>
            <a:custGeom>
              <a:avLst/>
              <a:gdLst>
                <a:gd name="T0" fmla="*/ 2147483647 w 718"/>
                <a:gd name="T1" fmla="*/ 929451056 h 652"/>
                <a:gd name="T2" fmla="*/ 2147483647 w 718"/>
                <a:gd name="T3" fmla="*/ 865351045 h 652"/>
                <a:gd name="T4" fmla="*/ 2147483647 w 718"/>
                <a:gd name="T5" fmla="*/ 749971025 h 652"/>
                <a:gd name="T6" fmla="*/ 2121715334 w 718"/>
                <a:gd name="T7" fmla="*/ 814071036 h 652"/>
                <a:gd name="T8" fmla="*/ 2025564400 w 718"/>
                <a:gd name="T9" fmla="*/ 884581943 h 652"/>
                <a:gd name="T10" fmla="*/ 1980695277 w 718"/>
                <a:gd name="T11" fmla="*/ 1025601968 h 652"/>
                <a:gd name="T12" fmla="*/ 1634553346 w 718"/>
                <a:gd name="T13" fmla="*/ 987141961 h 652"/>
                <a:gd name="T14" fmla="*/ 1589684223 w 718"/>
                <a:gd name="T15" fmla="*/ 897401945 h 652"/>
                <a:gd name="T16" fmla="*/ 1448664166 w 718"/>
                <a:gd name="T17" fmla="*/ 788431031 h 652"/>
                <a:gd name="T18" fmla="*/ 1064062221 w 718"/>
                <a:gd name="T19" fmla="*/ 749971025 h 652"/>
                <a:gd name="T20" fmla="*/ 826891229 w 718"/>
                <a:gd name="T21" fmla="*/ 352550956 h 652"/>
                <a:gd name="T22" fmla="*/ 525622003 w 718"/>
                <a:gd name="T23" fmla="*/ 44870903 h 652"/>
                <a:gd name="T24" fmla="*/ 301271017 w 718"/>
                <a:gd name="T25" fmla="*/ 19230898 h 652"/>
                <a:gd name="T26" fmla="*/ 173070965 w 718"/>
                <a:gd name="T27" fmla="*/ 12820002 h 652"/>
                <a:gd name="T28" fmla="*/ 25640010 w 718"/>
                <a:gd name="T29" fmla="*/ 115380020 h 652"/>
                <a:gd name="T30" fmla="*/ 0 w 718"/>
                <a:gd name="T31" fmla="*/ 198710929 h 652"/>
                <a:gd name="T32" fmla="*/ 70510924 w 718"/>
                <a:gd name="T33" fmla="*/ 275630943 h 652"/>
                <a:gd name="T34" fmla="*/ 134610950 w 718"/>
                <a:gd name="T35" fmla="*/ 224350934 h 652"/>
                <a:gd name="T36" fmla="*/ 237170991 w 718"/>
                <a:gd name="T37" fmla="*/ 301270947 h 652"/>
                <a:gd name="T38" fmla="*/ 307680124 w 718"/>
                <a:gd name="T39" fmla="*/ 448700078 h 652"/>
                <a:gd name="T40" fmla="*/ 397420161 w 718"/>
                <a:gd name="T41" fmla="*/ 474340082 h 652"/>
                <a:gd name="T42" fmla="*/ 564082018 w 718"/>
                <a:gd name="T43" fmla="*/ 352550956 h 652"/>
                <a:gd name="T44" fmla="*/ 737151193 w 718"/>
                <a:gd name="T45" fmla="*/ 442290972 h 652"/>
                <a:gd name="T46" fmla="*/ 762791204 w 718"/>
                <a:gd name="T47" fmla="*/ 628181899 h 652"/>
                <a:gd name="T48" fmla="*/ 769202101 w 718"/>
                <a:gd name="T49" fmla="*/ 801251034 h 652"/>
                <a:gd name="T50" fmla="*/ 743562091 w 718"/>
                <a:gd name="T51" fmla="*/ 910221948 h 652"/>
                <a:gd name="T52" fmla="*/ 730742086 w 718"/>
                <a:gd name="T53" fmla="*/ 1057652868 h 652"/>
                <a:gd name="T54" fmla="*/ 685871172 w 718"/>
                <a:gd name="T55" fmla="*/ 1173032888 h 652"/>
                <a:gd name="T56" fmla="*/ 576902024 w 718"/>
                <a:gd name="T57" fmla="*/ 1185852890 h 652"/>
                <a:gd name="T58" fmla="*/ 493571095 w 718"/>
                <a:gd name="T59" fmla="*/ 1326872915 h 652"/>
                <a:gd name="T60" fmla="*/ 461521977 w 718"/>
                <a:gd name="T61" fmla="*/ 1429432932 h 652"/>
                <a:gd name="T62" fmla="*/ 570491126 w 718"/>
                <a:gd name="T63" fmla="*/ 1525582054 h 652"/>
                <a:gd name="T64" fmla="*/ 602542034 w 718"/>
                <a:gd name="T65" fmla="*/ 1653783866 h 652"/>
                <a:gd name="T66" fmla="*/ 724331188 w 718"/>
                <a:gd name="T67" fmla="*/ 1692243873 h 652"/>
                <a:gd name="T68" fmla="*/ 814071224 w 718"/>
                <a:gd name="T69" fmla="*/ 1794803891 h 652"/>
                <a:gd name="T70" fmla="*/ 878171250 w 718"/>
                <a:gd name="T71" fmla="*/ 1794803891 h 652"/>
                <a:gd name="T72" fmla="*/ 987142189 w 718"/>
                <a:gd name="T73" fmla="*/ 1769163886 h 652"/>
                <a:gd name="T74" fmla="*/ 1070473118 w 718"/>
                <a:gd name="T75" fmla="*/ 1743523882 h 652"/>
                <a:gd name="T76" fmla="*/ 1102522236 w 718"/>
                <a:gd name="T77" fmla="*/ 1781983889 h 652"/>
                <a:gd name="T78" fmla="*/ 1160213155 w 718"/>
                <a:gd name="T79" fmla="*/ 1846083900 h 652"/>
                <a:gd name="T80" fmla="*/ 1166622262 w 718"/>
                <a:gd name="T81" fmla="*/ 1807623893 h 652"/>
                <a:gd name="T82" fmla="*/ 1288413206 w 718"/>
                <a:gd name="T83" fmla="*/ 1801212997 h 652"/>
                <a:gd name="T84" fmla="*/ 1352513232 w 718"/>
                <a:gd name="T85" fmla="*/ 1884543906 h 652"/>
                <a:gd name="T86" fmla="*/ 1461484171 w 718"/>
                <a:gd name="T87" fmla="*/ 1948643917 h 652"/>
                <a:gd name="T88" fmla="*/ 1519173300 w 718"/>
                <a:gd name="T89" fmla="*/ 1974283922 h 652"/>
                <a:gd name="T90" fmla="*/ 1519173300 w 718"/>
                <a:gd name="T91" fmla="*/ 1910183911 h 652"/>
                <a:gd name="T92" fmla="*/ 1557633315 w 718"/>
                <a:gd name="T93" fmla="*/ 1890953012 h 652"/>
                <a:gd name="T94" fmla="*/ 1589684223 w 718"/>
                <a:gd name="T95" fmla="*/ 1974283922 h 652"/>
                <a:gd name="T96" fmla="*/ 1640964244 w 718"/>
                <a:gd name="T97" fmla="*/ 2006333032 h 652"/>
                <a:gd name="T98" fmla="*/ 1743524286 w 718"/>
                <a:gd name="T99" fmla="*/ 2044793039 h 652"/>
                <a:gd name="T100" fmla="*/ 1781984301 w 718"/>
                <a:gd name="T101" fmla="*/ 1980693028 h 652"/>
                <a:gd name="T102" fmla="*/ 1897364348 w 718"/>
                <a:gd name="T103" fmla="*/ 1916593017 h 652"/>
                <a:gd name="T104" fmla="*/ 1955055266 w 718"/>
                <a:gd name="T105" fmla="*/ 1923003913 h 652"/>
                <a:gd name="T106" fmla="*/ 1955055266 w 718"/>
                <a:gd name="T107" fmla="*/ 1980693028 h 652"/>
                <a:gd name="T108" fmla="*/ 2051204410 w 718"/>
                <a:gd name="T109" fmla="*/ 2019153034 h 652"/>
                <a:gd name="T110" fmla="*/ 1999924389 w 718"/>
                <a:gd name="T111" fmla="*/ 1801212997 h 652"/>
                <a:gd name="T112" fmla="*/ 1974284379 w 718"/>
                <a:gd name="T113" fmla="*/ 1660192972 h 652"/>
                <a:gd name="T114" fmla="*/ 2121715334 w 718"/>
                <a:gd name="T115" fmla="*/ 1544812952 h 652"/>
                <a:gd name="T116" fmla="*/ 2147483647 w 718"/>
                <a:gd name="T117" fmla="*/ 1525582054 h 652"/>
                <a:gd name="T118" fmla="*/ 2147483647 w 718"/>
                <a:gd name="T119" fmla="*/ 1224312897 h 6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84" name="Freeform 30">
              <a:extLst>
                <a:ext uri="{FF2B5EF4-FFF2-40B4-BE49-F238E27FC236}">
                  <a16:creationId xmlns:a16="http://schemas.microsoft.com/office/drawing/2014/main" id="{3E006BFF-5779-4AB6-AE32-682FD9B1BA7B}"/>
                </a:ext>
              </a:extLst>
            </p:cNvPr>
            <p:cNvSpPr>
              <a:spLocks/>
            </p:cNvSpPr>
            <p:nvPr/>
          </p:nvSpPr>
          <p:spPr bwMode="auto">
            <a:xfrm>
              <a:off x="4293029" y="2094597"/>
              <a:ext cx="776970" cy="486949"/>
            </a:xfrm>
            <a:custGeom>
              <a:avLst/>
              <a:gdLst>
                <a:gd name="T0" fmla="*/ 1269182285 w 434"/>
                <a:gd name="T1" fmla="*/ 25640013 h 272"/>
                <a:gd name="T2" fmla="*/ 1243542275 w 434"/>
                <a:gd name="T3" fmla="*/ 44870918 h 272"/>
                <a:gd name="T4" fmla="*/ 1057653098 w 434"/>
                <a:gd name="T5" fmla="*/ 19230905 h 272"/>
                <a:gd name="T6" fmla="*/ 865351233 w 434"/>
                <a:gd name="T7" fmla="*/ 134610964 h 272"/>
                <a:gd name="T8" fmla="*/ 858942125 w 434"/>
                <a:gd name="T9" fmla="*/ 198710997 h 272"/>
                <a:gd name="T10" fmla="*/ 730742075 w 434"/>
                <a:gd name="T11" fmla="*/ 198710997 h 272"/>
                <a:gd name="T12" fmla="*/ 698691168 w 434"/>
                <a:gd name="T13" fmla="*/ 192300099 h 272"/>
                <a:gd name="T14" fmla="*/ 679462055 w 434"/>
                <a:gd name="T15" fmla="*/ 166660086 h 272"/>
                <a:gd name="T16" fmla="*/ 538442000 w 434"/>
                <a:gd name="T17" fmla="*/ 0 h 272"/>
                <a:gd name="T18" fmla="*/ 480751083 w 434"/>
                <a:gd name="T19" fmla="*/ 64100033 h 272"/>
                <a:gd name="T20" fmla="*/ 461520180 w 434"/>
                <a:gd name="T21" fmla="*/ 0 h 272"/>
                <a:gd name="T22" fmla="*/ 384600150 w 434"/>
                <a:gd name="T23" fmla="*/ 57690925 h 272"/>
                <a:gd name="T24" fmla="*/ 326911023 w 434"/>
                <a:gd name="T25" fmla="*/ 76920039 h 272"/>
                <a:gd name="T26" fmla="*/ 179480070 w 434"/>
                <a:gd name="T27" fmla="*/ 224351010 h 272"/>
                <a:gd name="T28" fmla="*/ 70510923 w 434"/>
                <a:gd name="T29" fmla="*/ 474342034 h 272"/>
                <a:gd name="T30" fmla="*/ 64100025 w 434"/>
                <a:gd name="T31" fmla="*/ 487162040 h 272"/>
                <a:gd name="T32" fmla="*/ 64100025 w 434"/>
                <a:gd name="T33" fmla="*/ 512802053 h 272"/>
                <a:gd name="T34" fmla="*/ 102560040 w 434"/>
                <a:gd name="T35" fmla="*/ 602542099 h 272"/>
                <a:gd name="T36" fmla="*/ 108970938 w 434"/>
                <a:gd name="T37" fmla="*/ 660231234 h 272"/>
                <a:gd name="T38" fmla="*/ 0 w 434"/>
                <a:gd name="T39" fmla="*/ 730742165 h 272"/>
                <a:gd name="T40" fmla="*/ 51280020 w 434"/>
                <a:gd name="T41" fmla="*/ 782022191 h 272"/>
                <a:gd name="T42" fmla="*/ 57690918 w 434"/>
                <a:gd name="T43" fmla="*/ 807662205 h 272"/>
                <a:gd name="T44" fmla="*/ 115380045 w 434"/>
                <a:gd name="T45" fmla="*/ 846122224 h 272"/>
                <a:gd name="T46" fmla="*/ 237170988 w 434"/>
                <a:gd name="T47" fmla="*/ 852531333 h 272"/>
                <a:gd name="T48" fmla="*/ 294860115 w 434"/>
                <a:gd name="T49" fmla="*/ 737151273 h 272"/>
                <a:gd name="T50" fmla="*/ 378191043 w 434"/>
                <a:gd name="T51" fmla="*/ 769202185 h 272"/>
                <a:gd name="T52" fmla="*/ 378191043 w 434"/>
                <a:gd name="T53" fmla="*/ 782022191 h 272"/>
                <a:gd name="T54" fmla="*/ 371780145 w 434"/>
                <a:gd name="T55" fmla="*/ 820482211 h 272"/>
                <a:gd name="T56" fmla="*/ 397420155 w 434"/>
                <a:gd name="T57" fmla="*/ 846122224 h 272"/>
                <a:gd name="T58" fmla="*/ 512801990 w 434"/>
                <a:gd name="T59" fmla="*/ 833302218 h 272"/>
                <a:gd name="T60" fmla="*/ 551262005 w 434"/>
                <a:gd name="T61" fmla="*/ 807662205 h 272"/>
                <a:gd name="T62" fmla="*/ 589722020 w 434"/>
                <a:gd name="T63" fmla="*/ 807662205 h 272"/>
                <a:gd name="T64" fmla="*/ 647411148 w 434"/>
                <a:gd name="T65" fmla="*/ 826891319 h 272"/>
                <a:gd name="T66" fmla="*/ 679462055 w 434"/>
                <a:gd name="T67" fmla="*/ 801251306 h 272"/>
                <a:gd name="T68" fmla="*/ 692282060 w 434"/>
                <a:gd name="T69" fmla="*/ 794842198 h 272"/>
                <a:gd name="T70" fmla="*/ 717922070 w 434"/>
                <a:gd name="T71" fmla="*/ 756382178 h 272"/>
                <a:gd name="T72" fmla="*/ 762791193 w 434"/>
                <a:gd name="T73" fmla="*/ 705102152 h 272"/>
                <a:gd name="T74" fmla="*/ 801251208 w 434"/>
                <a:gd name="T75" fmla="*/ 679462139 h 272"/>
                <a:gd name="T76" fmla="*/ 807662105 w 434"/>
                <a:gd name="T77" fmla="*/ 685871247 h 272"/>
                <a:gd name="T78" fmla="*/ 833302115 w 434"/>
                <a:gd name="T79" fmla="*/ 692282145 h 272"/>
                <a:gd name="T80" fmla="*/ 897402140 w 434"/>
                <a:gd name="T81" fmla="*/ 551262073 h 272"/>
                <a:gd name="T82" fmla="*/ 948682160 w 434"/>
                <a:gd name="T83" fmla="*/ 512802053 h 272"/>
                <a:gd name="T84" fmla="*/ 961502165 w 434"/>
                <a:gd name="T85" fmla="*/ 480751142 h 272"/>
                <a:gd name="T86" fmla="*/ 942273053 w 434"/>
                <a:gd name="T87" fmla="*/ 410240210 h 272"/>
                <a:gd name="T88" fmla="*/ 955093058 w 434"/>
                <a:gd name="T89" fmla="*/ 384600197 h 272"/>
                <a:gd name="T90" fmla="*/ 993553073 w 434"/>
                <a:gd name="T91" fmla="*/ 384600197 h 272"/>
                <a:gd name="T92" fmla="*/ 1032013088 w 434"/>
                <a:gd name="T93" fmla="*/ 358960184 h 272"/>
                <a:gd name="T94" fmla="*/ 1032013088 w 434"/>
                <a:gd name="T95" fmla="*/ 346140178 h 272"/>
                <a:gd name="T96" fmla="*/ 1083293108 w 434"/>
                <a:gd name="T97" fmla="*/ 307680158 h 272"/>
                <a:gd name="T98" fmla="*/ 1051242200 w 434"/>
                <a:gd name="T99" fmla="*/ 301271050 h 272"/>
                <a:gd name="T100" fmla="*/ 1051242200 w 434"/>
                <a:gd name="T101" fmla="*/ 282040145 h 272"/>
                <a:gd name="T102" fmla="*/ 1064062205 w 434"/>
                <a:gd name="T103" fmla="*/ 275631037 h 272"/>
                <a:gd name="T104" fmla="*/ 1096113113 w 434"/>
                <a:gd name="T105" fmla="*/ 269220138 h 272"/>
                <a:gd name="T106" fmla="*/ 1294822295 w 434"/>
                <a:gd name="T107" fmla="*/ 128200066 h 272"/>
                <a:gd name="T108" fmla="*/ 1371742325 w 434"/>
                <a:gd name="T109" fmla="*/ 153840079 h 272"/>
                <a:gd name="T110" fmla="*/ 1358922320 w 434"/>
                <a:gd name="T111" fmla="*/ 89740046 h 272"/>
                <a:gd name="T112" fmla="*/ 1384562330 w 434"/>
                <a:gd name="T113" fmla="*/ 38460020 h 272"/>
                <a:gd name="T114" fmla="*/ 1365333218 w 434"/>
                <a:gd name="T115" fmla="*/ 44870918 h 272"/>
                <a:gd name="T116" fmla="*/ 1307642300 w 434"/>
                <a:gd name="T117" fmla="*/ 51280026 h 272"/>
                <a:gd name="T118" fmla="*/ 1294822295 w 434"/>
                <a:gd name="T119" fmla="*/ 38460020 h 272"/>
                <a:gd name="T120" fmla="*/ 1269182285 w 434"/>
                <a:gd name="T121" fmla="*/ 25640013 h 2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85" name="Freeform 31">
              <a:extLst>
                <a:ext uri="{FF2B5EF4-FFF2-40B4-BE49-F238E27FC236}">
                  <a16:creationId xmlns:a16="http://schemas.microsoft.com/office/drawing/2014/main" id="{EF8F28F8-3C66-4784-BD4D-377C3463B2AF}"/>
                </a:ext>
              </a:extLst>
            </p:cNvPr>
            <p:cNvSpPr>
              <a:spLocks/>
            </p:cNvSpPr>
            <p:nvPr/>
          </p:nvSpPr>
          <p:spPr bwMode="auto">
            <a:xfrm>
              <a:off x="5019872" y="2903792"/>
              <a:ext cx="121737" cy="107415"/>
            </a:xfrm>
            <a:custGeom>
              <a:avLst/>
              <a:gdLst>
                <a:gd name="T0" fmla="*/ 198710589 w 68"/>
                <a:gd name="T1" fmla="*/ 102559842 h 60"/>
                <a:gd name="T2" fmla="*/ 217939664 w 68"/>
                <a:gd name="T3" fmla="*/ 76919882 h 60"/>
                <a:gd name="T4" fmla="*/ 153839763 w 68"/>
                <a:gd name="T5" fmla="*/ 25639961 h 60"/>
                <a:gd name="T6" fmla="*/ 128199803 w 68"/>
                <a:gd name="T7" fmla="*/ 12819980 h 60"/>
                <a:gd name="T8" fmla="*/ 108970727 w 68"/>
                <a:gd name="T9" fmla="*/ 0 h 60"/>
                <a:gd name="T10" fmla="*/ 89739862 w 68"/>
                <a:gd name="T11" fmla="*/ 0 h 60"/>
                <a:gd name="T12" fmla="*/ 70510787 w 68"/>
                <a:gd name="T13" fmla="*/ 0 h 60"/>
                <a:gd name="T14" fmla="*/ 44870826 w 68"/>
                <a:gd name="T15" fmla="*/ 6410885 h 60"/>
                <a:gd name="T16" fmla="*/ 44870826 w 68"/>
                <a:gd name="T17" fmla="*/ 64099901 h 60"/>
                <a:gd name="T18" fmla="*/ 32050846 w 68"/>
                <a:gd name="T19" fmla="*/ 89739862 h 60"/>
                <a:gd name="T20" fmla="*/ 12819980 w 68"/>
                <a:gd name="T21" fmla="*/ 115379822 h 60"/>
                <a:gd name="T22" fmla="*/ 0 w 68"/>
                <a:gd name="T23" fmla="*/ 128199803 h 60"/>
                <a:gd name="T24" fmla="*/ 25639961 w 68"/>
                <a:gd name="T25" fmla="*/ 153839763 h 60"/>
                <a:gd name="T26" fmla="*/ 32050846 w 68"/>
                <a:gd name="T27" fmla="*/ 153839763 h 60"/>
                <a:gd name="T28" fmla="*/ 38459941 w 68"/>
                <a:gd name="T29" fmla="*/ 179479724 h 60"/>
                <a:gd name="T30" fmla="*/ 70510787 w 68"/>
                <a:gd name="T31" fmla="*/ 192299704 h 60"/>
                <a:gd name="T32" fmla="*/ 89739862 w 68"/>
                <a:gd name="T33" fmla="*/ 179479724 h 60"/>
                <a:gd name="T34" fmla="*/ 108970727 w 68"/>
                <a:gd name="T35" fmla="*/ 173070629 h 60"/>
                <a:gd name="T36" fmla="*/ 166659743 w 68"/>
                <a:gd name="T37" fmla="*/ 185890609 h 60"/>
                <a:gd name="T38" fmla="*/ 166659743 w 68"/>
                <a:gd name="T39" fmla="*/ 166659743 h 60"/>
                <a:gd name="T40" fmla="*/ 173070629 w 68"/>
                <a:gd name="T41" fmla="*/ 141019783 h 60"/>
                <a:gd name="T42" fmla="*/ 179479724 w 68"/>
                <a:gd name="T43" fmla="*/ 121790708 h 60"/>
                <a:gd name="T44" fmla="*/ 185890609 w 68"/>
                <a:gd name="T45" fmla="*/ 108970727 h 60"/>
                <a:gd name="T46" fmla="*/ 198710589 w 68"/>
                <a:gd name="T47" fmla="*/ 102559842 h 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86" name="Freeform 32">
              <a:extLst>
                <a:ext uri="{FF2B5EF4-FFF2-40B4-BE49-F238E27FC236}">
                  <a16:creationId xmlns:a16="http://schemas.microsoft.com/office/drawing/2014/main" id="{12BB4097-B7AA-4AAC-A2D0-1C6D5C0A33A0}"/>
                </a:ext>
              </a:extLst>
            </p:cNvPr>
            <p:cNvSpPr>
              <a:spLocks/>
            </p:cNvSpPr>
            <p:nvPr/>
          </p:nvSpPr>
          <p:spPr bwMode="auto">
            <a:xfrm>
              <a:off x="4450571" y="2492033"/>
              <a:ext cx="676716" cy="522754"/>
            </a:xfrm>
            <a:custGeom>
              <a:avLst/>
              <a:gdLst>
                <a:gd name="T0" fmla="*/ 846122362 w 378"/>
                <a:gd name="T1" fmla="*/ 275630998 h 292"/>
                <a:gd name="T2" fmla="*/ 807662336 w 378"/>
                <a:gd name="T3" fmla="*/ 224350979 h 292"/>
                <a:gd name="T4" fmla="*/ 724331385 w 378"/>
                <a:gd name="T5" fmla="*/ 141020053 h 292"/>
                <a:gd name="T6" fmla="*/ 653822232 w 378"/>
                <a:gd name="T7" fmla="*/ 121790940 h 292"/>
                <a:gd name="T8" fmla="*/ 621771315 w 378"/>
                <a:gd name="T9" fmla="*/ 89740033 h 292"/>
                <a:gd name="T10" fmla="*/ 544851263 w 378"/>
                <a:gd name="T11" fmla="*/ 57690917 h 292"/>
                <a:gd name="T12" fmla="*/ 544851263 w 378"/>
                <a:gd name="T13" fmla="*/ 6410898 h 292"/>
                <a:gd name="T14" fmla="*/ 525622146 w 378"/>
                <a:gd name="T15" fmla="*/ 0 h 292"/>
                <a:gd name="T16" fmla="*/ 474342111 w 378"/>
                <a:gd name="T17" fmla="*/ 38460014 h 292"/>
                <a:gd name="T18" fmla="*/ 448702094 w 378"/>
                <a:gd name="T19" fmla="*/ 83330926 h 292"/>
                <a:gd name="T20" fmla="*/ 403831168 w 378"/>
                <a:gd name="T21" fmla="*/ 147430950 h 292"/>
                <a:gd name="T22" fmla="*/ 384600260 w 378"/>
                <a:gd name="T23" fmla="*/ 166660062 h 292"/>
                <a:gd name="T24" fmla="*/ 371780251 w 378"/>
                <a:gd name="T25" fmla="*/ 153840057 h 292"/>
                <a:gd name="T26" fmla="*/ 326911116 w 378"/>
                <a:gd name="T27" fmla="*/ 128200048 h 292"/>
                <a:gd name="T28" fmla="*/ 282040191 w 378"/>
                <a:gd name="T29" fmla="*/ 128200048 h 292"/>
                <a:gd name="T30" fmla="*/ 198711029 w 378"/>
                <a:gd name="T31" fmla="*/ 160250955 h 292"/>
                <a:gd name="T32" fmla="*/ 83330951 w 378"/>
                <a:gd name="T33" fmla="*/ 141020053 h 292"/>
                <a:gd name="T34" fmla="*/ 64100043 w 378"/>
                <a:gd name="T35" fmla="*/ 102560038 h 292"/>
                <a:gd name="T36" fmla="*/ 25640017 w 378"/>
                <a:gd name="T37" fmla="*/ 57690917 h 292"/>
                <a:gd name="T38" fmla="*/ 12820009 w 378"/>
                <a:gd name="T39" fmla="*/ 115380043 h 292"/>
                <a:gd name="T40" fmla="*/ 0 w 378"/>
                <a:gd name="T41" fmla="*/ 128200048 h 292"/>
                <a:gd name="T42" fmla="*/ 32050917 w 378"/>
                <a:gd name="T43" fmla="*/ 134610945 h 292"/>
                <a:gd name="T44" fmla="*/ 128200087 w 378"/>
                <a:gd name="T45" fmla="*/ 243580091 h 292"/>
                <a:gd name="T46" fmla="*/ 314091107 w 378"/>
                <a:gd name="T47" fmla="*/ 307680115 h 292"/>
                <a:gd name="T48" fmla="*/ 358960243 w 378"/>
                <a:gd name="T49" fmla="*/ 358960134 h 292"/>
                <a:gd name="T50" fmla="*/ 397420269 w 378"/>
                <a:gd name="T51" fmla="*/ 480751074 h 292"/>
                <a:gd name="T52" fmla="*/ 467931211 w 378"/>
                <a:gd name="T53" fmla="*/ 519211088 h 292"/>
                <a:gd name="T54" fmla="*/ 576902180 w 378"/>
                <a:gd name="T55" fmla="*/ 461520172 h 292"/>
                <a:gd name="T56" fmla="*/ 589722189 w 378"/>
                <a:gd name="T57" fmla="*/ 461520172 h 292"/>
                <a:gd name="T58" fmla="*/ 641002224 w 378"/>
                <a:gd name="T59" fmla="*/ 467931069 h 292"/>
                <a:gd name="T60" fmla="*/ 634591324 w 378"/>
                <a:gd name="T61" fmla="*/ 487161972 h 292"/>
                <a:gd name="T62" fmla="*/ 596131298 w 378"/>
                <a:gd name="T63" fmla="*/ 596131117 h 292"/>
                <a:gd name="T64" fmla="*/ 532031255 w 378"/>
                <a:gd name="T65" fmla="*/ 621771127 h 292"/>
                <a:gd name="T66" fmla="*/ 487162120 w 378"/>
                <a:gd name="T67" fmla="*/ 711511160 h 292"/>
                <a:gd name="T68" fmla="*/ 474342111 w 378"/>
                <a:gd name="T69" fmla="*/ 749971174 h 292"/>
                <a:gd name="T70" fmla="*/ 551262163 w 378"/>
                <a:gd name="T71" fmla="*/ 807662091 h 292"/>
                <a:gd name="T72" fmla="*/ 583311289 w 378"/>
                <a:gd name="T73" fmla="*/ 814071198 h 292"/>
                <a:gd name="T74" fmla="*/ 621771315 w 378"/>
                <a:gd name="T75" fmla="*/ 865351217 h 292"/>
                <a:gd name="T76" fmla="*/ 653822232 w 378"/>
                <a:gd name="T77" fmla="*/ 839711208 h 292"/>
                <a:gd name="T78" fmla="*/ 685871359 w 378"/>
                <a:gd name="T79" fmla="*/ 846122105 h 292"/>
                <a:gd name="T80" fmla="*/ 717922276 w 378"/>
                <a:gd name="T81" fmla="*/ 865351217 h 292"/>
                <a:gd name="T82" fmla="*/ 756382302 w 378"/>
                <a:gd name="T83" fmla="*/ 916631236 h 292"/>
                <a:gd name="T84" fmla="*/ 775611419 w 378"/>
                <a:gd name="T85" fmla="*/ 910222129 h 292"/>
                <a:gd name="T86" fmla="*/ 846122362 w 378"/>
                <a:gd name="T87" fmla="*/ 923042134 h 292"/>
                <a:gd name="T88" fmla="*/ 974322449 w 378"/>
                <a:gd name="T89" fmla="*/ 916631236 h 292"/>
                <a:gd name="T90" fmla="*/ 1019193374 w 378"/>
                <a:gd name="T91" fmla="*/ 890991227 h 292"/>
                <a:gd name="T92" fmla="*/ 999962466 w 378"/>
                <a:gd name="T93" fmla="*/ 858942110 h 292"/>
                <a:gd name="T94" fmla="*/ 1032013383 w 378"/>
                <a:gd name="T95" fmla="*/ 820482096 h 292"/>
                <a:gd name="T96" fmla="*/ 1038422492 w 378"/>
                <a:gd name="T97" fmla="*/ 762791179 h 292"/>
                <a:gd name="T98" fmla="*/ 1044833392 w 378"/>
                <a:gd name="T99" fmla="*/ 737151170 h 292"/>
                <a:gd name="T100" fmla="*/ 1089702527 w 378"/>
                <a:gd name="T101" fmla="*/ 711511160 h 292"/>
                <a:gd name="T102" fmla="*/ 1140982562 w 378"/>
                <a:gd name="T103" fmla="*/ 724331165 h 292"/>
                <a:gd name="T104" fmla="*/ 1211493504 w 378"/>
                <a:gd name="T105" fmla="*/ 762791179 h 292"/>
                <a:gd name="T106" fmla="*/ 1166622579 w 378"/>
                <a:gd name="T107" fmla="*/ 673051146 h 292"/>
                <a:gd name="T108" fmla="*/ 1115342544 w 378"/>
                <a:gd name="T109" fmla="*/ 621771127 h 292"/>
                <a:gd name="T110" fmla="*/ 942273322 w 378"/>
                <a:gd name="T111" fmla="*/ 544851098 h 292"/>
                <a:gd name="T112" fmla="*/ 935862423 w 378"/>
                <a:gd name="T113" fmla="*/ 467931069 h 292"/>
                <a:gd name="T114" fmla="*/ 865353270 w 378"/>
                <a:gd name="T115" fmla="*/ 301271007 h 2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87" name="Freeform 33">
              <a:extLst>
                <a:ext uri="{FF2B5EF4-FFF2-40B4-BE49-F238E27FC236}">
                  <a16:creationId xmlns:a16="http://schemas.microsoft.com/office/drawing/2014/main" id="{B2AFC3DD-1B4D-488E-9C2A-4DB1A1427540}"/>
                </a:ext>
              </a:extLst>
            </p:cNvPr>
            <p:cNvSpPr>
              <a:spLocks/>
            </p:cNvSpPr>
            <p:nvPr/>
          </p:nvSpPr>
          <p:spPr bwMode="auto">
            <a:xfrm>
              <a:off x="4096101" y="1493072"/>
              <a:ext cx="630169" cy="898707"/>
            </a:xfrm>
            <a:custGeom>
              <a:avLst/>
              <a:gdLst>
                <a:gd name="T0" fmla="*/ 999961837 w 352"/>
                <a:gd name="T1" fmla="*/ 461520059 h 502"/>
                <a:gd name="T2" fmla="*/ 865350935 w 352"/>
                <a:gd name="T3" fmla="*/ 391010945 h 502"/>
                <a:gd name="T4" fmla="*/ 890990936 w 352"/>
                <a:gd name="T5" fmla="*/ 326910937 h 502"/>
                <a:gd name="T6" fmla="*/ 788430932 w 352"/>
                <a:gd name="T7" fmla="*/ 282040036 h 502"/>
                <a:gd name="T8" fmla="*/ 749970930 w 352"/>
                <a:gd name="T9" fmla="*/ 153840020 h 502"/>
                <a:gd name="T10" fmla="*/ 724330929 w 352"/>
                <a:gd name="T11" fmla="*/ 128200016 h 502"/>
                <a:gd name="T12" fmla="*/ 673050926 w 352"/>
                <a:gd name="T13" fmla="*/ 96150907 h 502"/>
                <a:gd name="T14" fmla="*/ 641001820 w 352"/>
                <a:gd name="T15" fmla="*/ 0 h 502"/>
                <a:gd name="T16" fmla="*/ 570490922 w 352"/>
                <a:gd name="T17" fmla="*/ 51280007 h 502"/>
                <a:gd name="T18" fmla="*/ 467930917 w 352"/>
                <a:gd name="T19" fmla="*/ 205120026 h 502"/>
                <a:gd name="T20" fmla="*/ 416650914 w 352"/>
                <a:gd name="T21" fmla="*/ 217940028 h 502"/>
                <a:gd name="T22" fmla="*/ 365370912 w 352"/>
                <a:gd name="T23" fmla="*/ 249990927 h 502"/>
                <a:gd name="T24" fmla="*/ 256400012 w 352"/>
                <a:gd name="T25" fmla="*/ 307680040 h 502"/>
                <a:gd name="T26" fmla="*/ 160250903 w 352"/>
                <a:gd name="T27" fmla="*/ 301270934 h 502"/>
                <a:gd name="T28" fmla="*/ 134610901 w 352"/>
                <a:gd name="T29" fmla="*/ 179480023 h 502"/>
                <a:gd name="T30" fmla="*/ 51280002 w 352"/>
                <a:gd name="T31" fmla="*/ 307680040 h 502"/>
                <a:gd name="T32" fmla="*/ 0 w 352"/>
                <a:gd name="T33" fmla="*/ 391010945 h 502"/>
                <a:gd name="T34" fmla="*/ 121790901 w 352"/>
                <a:gd name="T35" fmla="*/ 596130972 h 502"/>
                <a:gd name="T36" fmla="*/ 38460002 w 352"/>
                <a:gd name="T37" fmla="*/ 641001873 h 502"/>
                <a:gd name="T38" fmla="*/ 153840007 w 352"/>
                <a:gd name="T39" fmla="*/ 769201889 h 502"/>
                <a:gd name="T40" fmla="*/ 115380005 w 352"/>
                <a:gd name="T41" fmla="*/ 910221907 h 502"/>
                <a:gd name="T42" fmla="*/ 25640001 w 352"/>
                <a:gd name="T43" fmla="*/ 1064061927 h 502"/>
                <a:gd name="T44" fmla="*/ 153840007 w 352"/>
                <a:gd name="T45" fmla="*/ 1205081945 h 502"/>
                <a:gd name="T46" fmla="*/ 102560005 w 352"/>
                <a:gd name="T47" fmla="*/ 1333281962 h 502"/>
                <a:gd name="T48" fmla="*/ 44870897 w 352"/>
                <a:gd name="T49" fmla="*/ 1461481978 h 502"/>
                <a:gd name="T50" fmla="*/ 44870897 w 352"/>
                <a:gd name="T51" fmla="*/ 1499941983 h 502"/>
                <a:gd name="T52" fmla="*/ 89740004 w 352"/>
                <a:gd name="T53" fmla="*/ 1564041991 h 502"/>
                <a:gd name="T54" fmla="*/ 256400012 w 352"/>
                <a:gd name="T55" fmla="*/ 1602501996 h 502"/>
                <a:gd name="T56" fmla="*/ 391010913 w 352"/>
                <a:gd name="T57" fmla="*/ 1557632886 h 502"/>
                <a:gd name="T58" fmla="*/ 506390919 w 352"/>
                <a:gd name="T59" fmla="*/ 1282001955 h 502"/>
                <a:gd name="T60" fmla="*/ 769201826 w 352"/>
                <a:gd name="T61" fmla="*/ 1064061927 h 502"/>
                <a:gd name="T62" fmla="*/ 724330929 w 352"/>
                <a:gd name="T63" fmla="*/ 967911020 h 502"/>
                <a:gd name="T64" fmla="*/ 628181819 w 352"/>
                <a:gd name="T65" fmla="*/ 935861911 h 502"/>
                <a:gd name="T66" fmla="*/ 564081816 w 352"/>
                <a:gd name="T67" fmla="*/ 820481896 h 502"/>
                <a:gd name="T68" fmla="*/ 467930917 w 352"/>
                <a:gd name="T69" fmla="*/ 769201889 h 502"/>
                <a:gd name="T70" fmla="*/ 352550911 w 352"/>
                <a:gd name="T71" fmla="*/ 724330988 h 502"/>
                <a:gd name="T72" fmla="*/ 307680014 w 352"/>
                <a:gd name="T73" fmla="*/ 673050982 h 502"/>
                <a:gd name="T74" fmla="*/ 352550911 w 352"/>
                <a:gd name="T75" fmla="*/ 615361869 h 502"/>
                <a:gd name="T76" fmla="*/ 358960017 w 352"/>
                <a:gd name="T77" fmla="*/ 525620068 h 502"/>
                <a:gd name="T78" fmla="*/ 384600018 w 352"/>
                <a:gd name="T79" fmla="*/ 487160063 h 502"/>
                <a:gd name="T80" fmla="*/ 480750917 w 352"/>
                <a:gd name="T81" fmla="*/ 448700058 h 502"/>
                <a:gd name="T82" fmla="*/ 448700021 w 352"/>
                <a:gd name="T83" fmla="*/ 410240053 h 502"/>
                <a:gd name="T84" fmla="*/ 512800024 w 352"/>
                <a:gd name="T85" fmla="*/ 371780048 h 502"/>
                <a:gd name="T86" fmla="*/ 666641821 w 352"/>
                <a:gd name="T87" fmla="*/ 429470950 h 502"/>
                <a:gd name="T88" fmla="*/ 673050926 w 352"/>
                <a:gd name="T89" fmla="*/ 487160063 h 502"/>
                <a:gd name="T90" fmla="*/ 673050926 w 352"/>
                <a:gd name="T91" fmla="*/ 576901864 h 502"/>
                <a:gd name="T92" fmla="*/ 749970930 w 352"/>
                <a:gd name="T93" fmla="*/ 551261861 h 502"/>
                <a:gd name="T94" fmla="*/ 788430932 w 352"/>
                <a:gd name="T95" fmla="*/ 673050982 h 502"/>
                <a:gd name="T96" fmla="*/ 961501835 w 352"/>
                <a:gd name="T97" fmla="*/ 782021891 h 502"/>
                <a:gd name="T98" fmla="*/ 1076881840 w 352"/>
                <a:gd name="T99" fmla="*/ 602541868 h 502"/>
                <a:gd name="T100" fmla="*/ 1121750947 w 352"/>
                <a:gd name="T101" fmla="*/ 564081863 h 502"/>
                <a:gd name="T102" fmla="*/ 1044830944 w 352"/>
                <a:gd name="T103" fmla="*/ 499980064 h 5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88" name="Freeform 34">
              <a:extLst>
                <a:ext uri="{FF2B5EF4-FFF2-40B4-BE49-F238E27FC236}">
                  <a16:creationId xmlns:a16="http://schemas.microsoft.com/office/drawing/2014/main" id="{379CFE20-8DC1-4021-9E18-8A8454239074}"/>
                </a:ext>
              </a:extLst>
            </p:cNvPr>
            <p:cNvSpPr>
              <a:spLocks/>
            </p:cNvSpPr>
            <p:nvPr/>
          </p:nvSpPr>
          <p:spPr bwMode="auto">
            <a:xfrm>
              <a:off x="3809660" y="2355974"/>
              <a:ext cx="662394" cy="655233"/>
            </a:xfrm>
            <a:custGeom>
              <a:avLst/>
              <a:gdLst>
                <a:gd name="T0" fmla="*/ 256400186 w 370"/>
                <a:gd name="T1" fmla="*/ 384600288 h 366"/>
                <a:gd name="T2" fmla="*/ 6410900 w 370"/>
                <a:gd name="T3" fmla="*/ 519211284 h 366"/>
                <a:gd name="T4" fmla="*/ 6410900 w 370"/>
                <a:gd name="T5" fmla="*/ 628182261 h 366"/>
                <a:gd name="T6" fmla="*/ 32050918 w 370"/>
                <a:gd name="T7" fmla="*/ 673051399 h 366"/>
                <a:gd name="T8" fmla="*/ 96150965 w 370"/>
                <a:gd name="T9" fmla="*/ 711511428 h 366"/>
                <a:gd name="T10" fmla="*/ 173071020 w 370"/>
                <a:gd name="T11" fmla="*/ 884582453 h 366"/>
                <a:gd name="T12" fmla="*/ 211531048 w 370"/>
                <a:gd name="T13" fmla="*/ 916633372 h 366"/>
                <a:gd name="T14" fmla="*/ 275631095 w 370"/>
                <a:gd name="T15" fmla="*/ 929453381 h 366"/>
                <a:gd name="T16" fmla="*/ 333320241 w 370"/>
                <a:gd name="T17" fmla="*/ 961502510 h 366"/>
                <a:gd name="T18" fmla="*/ 621771345 w 370"/>
                <a:gd name="T19" fmla="*/ 974322520 h 366"/>
                <a:gd name="T20" fmla="*/ 673051382 w 370"/>
                <a:gd name="T21" fmla="*/ 993553429 h 366"/>
                <a:gd name="T22" fmla="*/ 685871392 w 370"/>
                <a:gd name="T23" fmla="*/ 1019193448 h 366"/>
                <a:gd name="T24" fmla="*/ 685871392 w 370"/>
                <a:gd name="T25" fmla="*/ 1096113506 h 366"/>
                <a:gd name="T26" fmla="*/ 749971438 w 370"/>
                <a:gd name="T27" fmla="*/ 1096113506 h 366"/>
                <a:gd name="T28" fmla="*/ 801253265 w 370"/>
                <a:gd name="T29" fmla="*/ 1083293496 h 366"/>
                <a:gd name="T30" fmla="*/ 826893284 w 370"/>
                <a:gd name="T31" fmla="*/ 1096113506 h 366"/>
                <a:gd name="T32" fmla="*/ 890993330 w 370"/>
                <a:gd name="T33" fmla="*/ 1160213554 h 366"/>
                <a:gd name="T34" fmla="*/ 903813340 w 370"/>
                <a:gd name="T35" fmla="*/ 1173033564 h 366"/>
                <a:gd name="T36" fmla="*/ 955093377 w 370"/>
                <a:gd name="T37" fmla="*/ 1121753525 h 366"/>
                <a:gd name="T38" fmla="*/ 1006373414 w 370"/>
                <a:gd name="T39" fmla="*/ 1147393544 h 366"/>
                <a:gd name="T40" fmla="*/ 1044833442 w 370"/>
                <a:gd name="T41" fmla="*/ 1096113506 h 366"/>
                <a:gd name="T42" fmla="*/ 1070473460 w 370"/>
                <a:gd name="T43" fmla="*/ 1070473487 h 366"/>
                <a:gd name="T44" fmla="*/ 1108933488 w 370"/>
                <a:gd name="T45" fmla="*/ 1057653477 h 366"/>
                <a:gd name="T46" fmla="*/ 1096113479 w 370"/>
                <a:gd name="T47" fmla="*/ 1044833468 h 366"/>
                <a:gd name="T48" fmla="*/ 1083293470 w 370"/>
                <a:gd name="T49" fmla="*/ 961502510 h 366"/>
                <a:gd name="T50" fmla="*/ 1051242551 w 370"/>
                <a:gd name="T51" fmla="*/ 942273391 h 366"/>
                <a:gd name="T52" fmla="*/ 993553405 w 370"/>
                <a:gd name="T53" fmla="*/ 948682501 h 366"/>
                <a:gd name="T54" fmla="*/ 967913386 w 370"/>
                <a:gd name="T55" fmla="*/ 942273391 h 366"/>
                <a:gd name="T56" fmla="*/ 967913386 w 370"/>
                <a:gd name="T57" fmla="*/ 916633372 h 366"/>
                <a:gd name="T58" fmla="*/ 903813340 w 370"/>
                <a:gd name="T59" fmla="*/ 839713314 h 366"/>
                <a:gd name="T60" fmla="*/ 878173321 w 370"/>
                <a:gd name="T61" fmla="*/ 801253285 h 366"/>
                <a:gd name="T62" fmla="*/ 878173321 w 370"/>
                <a:gd name="T63" fmla="*/ 762791466 h 366"/>
                <a:gd name="T64" fmla="*/ 955093377 w 370"/>
                <a:gd name="T65" fmla="*/ 769202366 h 366"/>
                <a:gd name="T66" fmla="*/ 948682477 w 370"/>
                <a:gd name="T67" fmla="*/ 692282309 h 366"/>
                <a:gd name="T68" fmla="*/ 961502486 w 370"/>
                <a:gd name="T69" fmla="*/ 673051399 h 366"/>
                <a:gd name="T70" fmla="*/ 993553405 w 370"/>
                <a:gd name="T71" fmla="*/ 653822280 h 366"/>
                <a:gd name="T72" fmla="*/ 1019193423 w 370"/>
                <a:gd name="T73" fmla="*/ 628182261 h 366"/>
                <a:gd name="T74" fmla="*/ 999962514 w 370"/>
                <a:gd name="T75" fmla="*/ 544851303 h 366"/>
                <a:gd name="T76" fmla="*/ 1019193423 w 370"/>
                <a:gd name="T77" fmla="*/ 519211284 h 366"/>
                <a:gd name="T78" fmla="*/ 1083293470 w 370"/>
                <a:gd name="T79" fmla="*/ 532031293 h 366"/>
                <a:gd name="T80" fmla="*/ 1089702579 w 370"/>
                <a:gd name="T81" fmla="*/ 538442193 h 366"/>
                <a:gd name="T82" fmla="*/ 1185853544 w 370"/>
                <a:gd name="T83" fmla="*/ 519211284 h 366"/>
                <a:gd name="T84" fmla="*/ 1115342598 w 370"/>
                <a:gd name="T85" fmla="*/ 410242097 h 366"/>
                <a:gd name="T86" fmla="*/ 1070473460 w 370"/>
                <a:gd name="T87" fmla="*/ 429471217 h 366"/>
                <a:gd name="T88" fmla="*/ 935862468 w 370"/>
                <a:gd name="T89" fmla="*/ 391011188 h 366"/>
                <a:gd name="T90" fmla="*/ 897402440 w 370"/>
                <a:gd name="T91" fmla="*/ 352551159 h 366"/>
                <a:gd name="T92" fmla="*/ 833302394 w 370"/>
                <a:gd name="T93" fmla="*/ 307680230 h 366"/>
                <a:gd name="T94" fmla="*/ 942273368 w 370"/>
                <a:gd name="T95" fmla="*/ 185891034 h 366"/>
                <a:gd name="T96" fmla="*/ 916633349 w 370"/>
                <a:gd name="T97" fmla="*/ 96150967 h 366"/>
                <a:gd name="T98" fmla="*/ 826893284 w 370"/>
                <a:gd name="T99" fmla="*/ 70510948 h 366"/>
                <a:gd name="T100" fmla="*/ 724331420 w 370"/>
                <a:gd name="T101" fmla="*/ 89740067 h 366"/>
                <a:gd name="T102" fmla="*/ 641002254 w 370"/>
                <a:gd name="T103" fmla="*/ 44870929 h 366"/>
                <a:gd name="T104" fmla="*/ 608951336 w 370"/>
                <a:gd name="T105" fmla="*/ 32050919 h 366"/>
                <a:gd name="T106" fmla="*/ 596131327 w 370"/>
                <a:gd name="T107" fmla="*/ 6410900 h 366"/>
                <a:gd name="T108" fmla="*/ 589722217 w 370"/>
                <a:gd name="T109" fmla="*/ 70510948 h 366"/>
                <a:gd name="T110" fmla="*/ 576902208 w 370"/>
                <a:gd name="T111" fmla="*/ 108970977 h 366"/>
                <a:gd name="T112" fmla="*/ 589722217 w 370"/>
                <a:gd name="T113" fmla="*/ 128200096 h 366"/>
                <a:gd name="T114" fmla="*/ 583311317 w 370"/>
                <a:gd name="T115" fmla="*/ 160251015 h 366"/>
                <a:gd name="T116" fmla="*/ 589722217 w 370"/>
                <a:gd name="T117" fmla="*/ 217940163 h 366"/>
                <a:gd name="T118" fmla="*/ 583311317 w 370"/>
                <a:gd name="T119" fmla="*/ 224351063 h 366"/>
                <a:gd name="T120" fmla="*/ 551262189 w 370"/>
                <a:gd name="T121" fmla="*/ 307680230 h 366"/>
                <a:gd name="T122" fmla="*/ 474342134 w 370"/>
                <a:gd name="T123" fmla="*/ 339731149 h 366"/>
                <a:gd name="T124" fmla="*/ 314091123 w 370"/>
                <a:gd name="T125" fmla="*/ 339731149 h 3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89" name="Freeform 35">
              <a:extLst>
                <a:ext uri="{FF2B5EF4-FFF2-40B4-BE49-F238E27FC236}">
                  <a16:creationId xmlns:a16="http://schemas.microsoft.com/office/drawing/2014/main" id="{F7C991FA-6E91-4F12-9221-FDB930443577}"/>
                </a:ext>
              </a:extLst>
            </p:cNvPr>
            <p:cNvSpPr>
              <a:spLocks/>
            </p:cNvSpPr>
            <p:nvPr/>
          </p:nvSpPr>
          <p:spPr bwMode="auto">
            <a:xfrm>
              <a:off x="5055677" y="3755952"/>
              <a:ext cx="189767" cy="458305"/>
            </a:xfrm>
            <a:custGeom>
              <a:avLst/>
              <a:gdLst>
                <a:gd name="T0" fmla="*/ 256400281 w 106"/>
                <a:gd name="T1" fmla="*/ 0 h 256"/>
                <a:gd name="T2" fmla="*/ 256400281 w 106"/>
                <a:gd name="T3" fmla="*/ 0 h 256"/>
                <a:gd name="T4" fmla="*/ 198711113 w 106"/>
                <a:gd name="T5" fmla="*/ 44870924 h 256"/>
                <a:gd name="T6" fmla="*/ 147431056 w 106"/>
                <a:gd name="T7" fmla="*/ 102560066 h 256"/>
                <a:gd name="T8" fmla="*/ 108971014 w 106"/>
                <a:gd name="T9" fmla="*/ 160250998 h 256"/>
                <a:gd name="T10" fmla="*/ 76920084 w 106"/>
                <a:gd name="T11" fmla="*/ 224351039 h 256"/>
                <a:gd name="T12" fmla="*/ 32050930 w 106"/>
                <a:gd name="T13" fmla="*/ 314091097 h 256"/>
                <a:gd name="T14" fmla="*/ 12820014 w 106"/>
                <a:gd name="T15" fmla="*/ 333320214 h 256"/>
                <a:gd name="T16" fmla="*/ 0 w 106"/>
                <a:gd name="T17" fmla="*/ 346140222 h 256"/>
                <a:gd name="T18" fmla="*/ 19230916 w 106"/>
                <a:gd name="T19" fmla="*/ 487162103 h 256"/>
                <a:gd name="T20" fmla="*/ 19230916 w 106"/>
                <a:gd name="T21" fmla="*/ 493571212 h 256"/>
                <a:gd name="T22" fmla="*/ 6410902 w 106"/>
                <a:gd name="T23" fmla="*/ 589722168 h 256"/>
                <a:gd name="T24" fmla="*/ 6410902 w 106"/>
                <a:gd name="T25" fmla="*/ 628182193 h 256"/>
                <a:gd name="T26" fmla="*/ 6410902 w 106"/>
                <a:gd name="T27" fmla="*/ 641002201 h 256"/>
                <a:gd name="T28" fmla="*/ 12820014 w 106"/>
                <a:gd name="T29" fmla="*/ 647411310 h 256"/>
                <a:gd name="T30" fmla="*/ 115380126 w 106"/>
                <a:gd name="T31" fmla="*/ 717922251 h 256"/>
                <a:gd name="T32" fmla="*/ 121791028 w 106"/>
                <a:gd name="T33" fmla="*/ 717922251 h 256"/>
                <a:gd name="T34" fmla="*/ 121791028 w 106"/>
                <a:gd name="T35" fmla="*/ 724331360 h 256"/>
                <a:gd name="T36" fmla="*/ 134611042 w 106"/>
                <a:gd name="T37" fmla="*/ 756382275 h 256"/>
                <a:gd name="T38" fmla="*/ 160251070 w 106"/>
                <a:gd name="T39" fmla="*/ 794842300 h 256"/>
                <a:gd name="T40" fmla="*/ 179480196 w 106"/>
                <a:gd name="T41" fmla="*/ 807662308 h 256"/>
                <a:gd name="T42" fmla="*/ 198711113 w 106"/>
                <a:gd name="T43" fmla="*/ 820482317 h 256"/>
                <a:gd name="T44" fmla="*/ 211531127 w 106"/>
                <a:gd name="T45" fmla="*/ 653822210 h 256"/>
                <a:gd name="T46" fmla="*/ 211531127 w 106"/>
                <a:gd name="T47" fmla="*/ 647411310 h 256"/>
                <a:gd name="T48" fmla="*/ 288451211 w 106"/>
                <a:gd name="T49" fmla="*/ 467931195 h 256"/>
                <a:gd name="T50" fmla="*/ 314091239 w 106"/>
                <a:gd name="T51" fmla="*/ 256400164 h 256"/>
                <a:gd name="T52" fmla="*/ 314091239 w 106"/>
                <a:gd name="T53" fmla="*/ 249991055 h 256"/>
                <a:gd name="T54" fmla="*/ 339731267 w 106"/>
                <a:gd name="T55" fmla="*/ 192300123 h 256"/>
                <a:gd name="T56" fmla="*/ 320500351 w 106"/>
                <a:gd name="T57" fmla="*/ 141020090 h 256"/>
                <a:gd name="T58" fmla="*/ 314091239 w 106"/>
                <a:gd name="T59" fmla="*/ 141020090 h 256"/>
                <a:gd name="T60" fmla="*/ 314091239 w 106"/>
                <a:gd name="T61" fmla="*/ 76920049 h 256"/>
                <a:gd name="T62" fmla="*/ 314091239 w 106"/>
                <a:gd name="T63" fmla="*/ 70510940 h 256"/>
                <a:gd name="T64" fmla="*/ 326911253 w 106"/>
                <a:gd name="T65" fmla="*/ 51280033 h 256"/>
                <a:gd name="T66" fmla="*/ 339731267 w 106"/>
                <a:gd name="T67" fmla="*/ 38460025 h 256"/>
                <a:gd name="T68" fmla="*/ 256400281 w 106"/>
                <a:gd name="T69" fmla="*/ 0 h 2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7690" name="Freeform 36">
              <a:extLst>
                <a:ext uri="{FF2B5EF4-FFF2-40B4-BE49-F238E27FC236}">
                  <a16:creationId xmlns:a16="http://schemas.microsoft.com/office/drawing/2014/main" id="{ADB10F4F-A739-45FD-B8C5-39C50D067CC3}"/>
                </a:ext>
              </a:extLst>
            </p:cNvPr>
            <p:cNvSpPr>
              <a:spLocks/>
            </p:cNvSpPr>
            <p:nvPr/>
          </p:nvSpPr>
          <p:spPr bwMode="auto">
            <a:xfrm>
              <a:off x="3659279" y="4568727"/>
              <a:ext cx="286441" cy="250636"/>
            </a:xfrm>
            <a:custGeom>
              <a:avLst/>
              <a:gdLst>
                <a:gd name="T0" fmla="*/ 230760450 w 160"/>
                <a:gd name="T1" fmla="*/ 44871005 h 140"/>
                <a:gd name="T2" fmla="*/ 224351333 w 160"/>
                <a:gd name="T3" fmla="*/ 57691036 h 140"/>
                <a:gd name="T4" fmla="*/ 217940425 w 160"/>
                <a:gd name="T5" fmla="*/ 64100157 h 140"/>
                <a:gd name="T6" fmla="*/ 115380225 w 160"/>
                <a:gd name="T7" fmla="*/ 89740220 h 140"/>
                <a:gd name="T8" fmla="*/ 121791133 w 160"/>
                <a:gd name="T9" fmla="*/ 102560251 h 140"/>
                <a:gd name="T10" fmla="*/ 153840300 w 160"/>
                <a:gd name="T11" fmla="*/ 141020345 h 140"/>
                <a:gd name="T12" fmla="*/ 141020275 w 160"/>
                <a:gd name="T13" fmla="*/ 147431256 h 140"/>
                <a:gd name="T14" fmla="*/ 96151083 w 160"/>
                <a:gd name="T15" fmla="*/ 173071319 h 140"/>
                <a:gd name="T16" fmla="*/ 19230933 w 160"/>
                <a:gd name="T17" fmla="*/ 230762355 h 140"/>
                <a:gd name="T18" fmla="*/ 6410908 w 160"/>
                <a:gd name="T19" fmla="*/ 256402418 h 140"/>
                <a:gd name="T20" fmla="*/ 0 w 160"/>
                <a:gd name="T21" fmla="*/ 294862512 h 140"/>
                <a:gd name="T22" fmla="*/ 12820025 w 160"/>
                <a:gd name="T23" fmla="*/ 346142638 h 140"/>
                <a:gd name="T24" fmla="*/ 32050958 w 160"/>
                <a:gd name="T25" fmla="*/ 403831884 h 140"/>
                <a:gd name="T26" fmla="*/ 108971108 w 160"/>
                <a:gd name="T27" fmla="*/ 410242795 h 140"/>
                <a:gd name="T28" fmla="*/ 115380225 w 160"/>
                <a:gd name="T29" fmla="*/ 410242795 h 140"/>
                <a:gd name="T30" fmla="*/ 192300375 w 160"/>
                <a:gd name="T31" fmla="*/ 448702889 h 140"/>
                <a:gd name="T32" fmla="*/ 275631433 w 160"/>
                <a:gd name="T33" fmla="*/ 435882858 h 140"/>
                <a:gd name="T34" fmla="*/ 301271483 w 160"/>
                <a:gd name="T35" fmla="*/ 423062826 h 140"/>
                <a:gd name="T36" fmla="*/ 326911533 w 160"/>
                <a:gd name="T37" fmla="*/ 403831884 h 140"/>
                <a:gd name="T38" fmla="*/ 358962490 w 160"/>
                <a:gd name="T39" fmla="*/ 378191821 h 140"/>
                <a:gd name="T40" fmla="*/ 391011658 w 160"/>
                <a:gd name="T41" fmla="*/ 339731727 h 140"/>
                <a:gd name="T42" fmla="*/ 397422565 w 160"/>
                <a:gd name="T43" fmla="*/ 339731727 h 140"/>
                <a:gd name="T44" fmla="*/ 403831683 w 160"/>
                <a:gd name="T45" fmla="*/ 333322607 h 140"/>
                <a:gd name="T46" fmla="*/ 435882640 w 160"/>
                <a:gd name="T47" fmla="*/ 320502575 h 140"/>
                <a:gd name="T48" fmla="*/ 429471733 w 160"/>
                <a:gd name="T49" fmla="*/ 211531413 h 140"/>
                <a:gd name="T50" fmla="*/ 474342715 w 160"/>
                <a:gd name="T51" fmla="*/ 141020345 h 140"/>
                <a:gd name="T52" fmla="*/ 512802791 w 160"/>
                <a:gd name="T53" fmla="*/ 108971162 h 140"/>
                <a:gd name="T54" fmla="*/ 512802791 w 160"/>
                <a:gd name="T55" fmla="*/ 70511068 h 140"/>
                <a:gd name="T56" fmla="*/ 506391883 w 160"/>
                <a:gd name="T57" fmla="*/ 44871005 h 140"/>
                <a:gd name="T58" fmla="*/ 499982766 w 160"/>
                <a:gd name="T59" fmla="*/ 32050974 h 140"/>
                <a:gd name="T60" fmla="*/ 487162740 w 160"/>
                <a:gd name="T61" fmla="*/ 6410911 h 140"/>
                <a:gd name="T62" fmla="*/ 467931808 w 160"/>
                <a:gd name="T63" fmla="*/ 0 h 140"/>
                <a:gd name="T64" fmla="*/ 467931808 w 160"/>
                <a:gd name="T65" fmla="*/ 38460094 h 140"/>
                <a:gd name="T66" fmla="*/ 403831683 w 160"/>
                <a:gd name="T67" fmla="*/ 25640063 h 140"/>
                <a:gd name="T68" fmla="*/ 371782515 w 160"/>
                <a:gd name="T69" fmla="*/ 44871005 h 140"/>
                <a:gd name="T70" fmla="*/ 365371608 w 160"/>
                <a:gd name="T71" fmla="*/ 44871005 h 140"/>
                <a:gd name="T72" fmla="*/ 230760450 w 160"/>
                <a:gd name="T73" fmla="*/ 44871005 h 1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grpSp>
      <p:sp>
        <p:nvSpPr>
          <p:cNvPr id="27653" name="AutoShape 37">
            <a:extLst>
              <a:ext uri="{FF2B5EF4-FFF2-40B4-BE49-F238E27FC236}">
                <a16:creationId xmlns:a16="http://schemas.microsoft.com/office/drawing/2014/main" id="{9F5A28BF-7E0C-4A39-BFFF-D7B40FA7AFCE}"/>
              </a:ext>
            </a:extLst>
          </p:cNvPr>
          <p:cNvSpPr>
            <a:spLocks/>
          </p:cNvSpPr>
          <p:nvPr/>
        </p:nvSpPr>
        <p:spPr bwMode="auto">
          <a:xfrm>
            <a:off x="9767888" y="3371850"/>
            <a:ext cx="1501775" cy="355600"/>
          </a:xfrm>
          <a:prstGeom prst="accentCallout2">
            <a:avLst>
              <a:gd name="adj1" fmla="val 32144"/>
              <a:gd name="adj2" fmla="val -5074"/>
              <a:gd name="adj3" fmla="val 32144"/>
              <a:gd name="adj4" fmla="val -71065"/>
              <a:gd name="adj5" fmla="val 256787"/>
              <a:gd name="adj6" fmla="val -125593"/>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200" b="1">
                <a:latin typeface="微软雅黑" panose="020B0503020204020204" pitchFamily="34" charset="-122"/>
                <a:ea typeface="微软雅黑" panose="020B0503020204020204" pitchFamily="34" charset="-122"/>
              </a:rPr>
              <a:t>ADD YOUR TEXT</a:t>
            </a:r>
          </a:p>
        </p:txBody>
      </p:sp>
      <p:sp>
        <p:nvSpPr>
          <p:cNvPr id="27654" name="AutoShape 38">
            <a:extLst>
              <a:ext uri="{FF2B5EF4-FFF2-40B4-BE49-F238E27FC236}">
                <a16:creationId xmlns:a16="http://schemas.microsoft.com/office/drawing/2014/main" id="{BB459D7D-6E48-4BDB-AD7C-CFD584E1658B}"/>
              </a:ext>
            </a:extLst>
          </p:cNvPr>
          <p:cNvSpPr>
            <a:spLocks/>
          </p:cNvSpPr>
          <p:nvPr/>
        </p:nvSpPr>
        <p:spPr bwMode="auto">
          <a:xfrm>
            <a:off x="9402763" y="5900738"/>
            <a:ext cx="1501775" cy="355600"/>
          </a:xfrm>
          <a:prstGeom prst="accentCallout2">
            <a:avLst>
              <a:gd name="adj1" fmla="val 32144"/>
              <a:gd name="adj2" fmla="val -5074"/>
              <a:gd name="adj3" fmla="val 32144"/>
              <a:gd name="adj4" fmla="val -96023"/>
              <a:gd name="adj5" fmla="val -143394"/>
              <a:gd name="adj6" fmla="val -125593"/>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200" b="1">
                <a:latin typeface="微软雅黑" panose="020B0503020204020204" pitchFamily="34" charset="-122"/>
                <a:ea typeface="微软雅黑" panose="020B0503020204020204" pitchFamily="34" charset="-122"/>
              </a:rPr>
              <a:t>ADD YOUR TEXT</a:t>
            </a:r>
          </a:p>
        </p:txBody>
      </p:sp>
      <p:sp>
        <p:nvSpPr>
          <p:cNvPr id="27655" name="AutoShape 39">
            <a:extLst>
              <a:ext uri="{FF2B5EF4-FFF2-40B4-BE49-F238E27FC236}">
                <a16:creationId xmlns:a16="http://schemas.microsoft.com/office/drawing/2014/main" id="{F07E40AE-691F-4549-8B60-3BC41B9FACB0}"/>
              </a:ext>
            </a:extLst>
          </p:cNvPr>
          <p:cNvSpPr>
            <a:spLocks/>
          </p:cNvSpPr>
          <p:nvPr/>
        </p:nvSpPr>
        <p:spPr bwMode="auto">
          <a:xfrm>
            <a:off x="998538" y="5180013"/>
            <a:ext cx="1500187" cy="355600"/>
          </a:xfrm>
          <a:prstGeom prst="accentCallout2">
            <a:avLst>
              <a:gd name="adj1" fmla="val 32144"/>
              <a:gd name="adj2" fmla="val 105074"/>
              <a:gd name="adj3" fmla="val 32144"/>
              <a:gd name="adj4" fmla="val 172037"/>
              <a:gd name="adj5" fmla="val -270000"/>
              <a:gd name="adj6" fmla="val 194037"/>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200" b="1">
                <a:latin typeface="微软雅黑" panose="020B0503020204020204" pitchFamily="34" charset="-122"/>
                <a:ea typeface="微软雅黑" panose="020B0503020204020204" pitchFamily="34" charset="-122"/>
              </a:rPr>
              <a:t>ADD YOUR TEXT</a:t>
            </a:r>
          </a:p>
        </p:txBody>
      </p:sp>
      <p:sp>
        <p:nvSpPr>
          <p:cNvPr id="27656" name="AutoShape 40">
            <a:extLst>
              <a:ext uri="{FF2B5EF4-FFF2-40B4-BE49-F238E27FC236}">
                <a16:creationId xmlns:a16="http://schemas.microsoft.com/office/drawing/2014/main" id="{244140B5-917C-469E-9021-869610D76AE6}"/>
              </a:ext>
            </a:extLst>
          </p:cNvPr>
          <p:cNvSpPr>
            <a:spLocks/>
          </p:cNvSpPr>
          <p:nvPr/>
        </p:nvSpPr>
        <p:spPr bwMode="auto">
          <a:xfrm>
            <a:off x="1017588" y="1065213"/>
            <a:ext cx="1500187" cy="355600"/>
          </a:xfrm>
          <a:prstGeom prst="accentCallout2">
            <a:avLst>
              <a:gd name="adj1" fmla="val 32144"/>
              <a:gd name="adj2" fmla="val 105074"/>
              <a:gd name="adj3" fmla="val 32144"/>
              <a:gd name="adj4" fmla="val 135111"/>
              <a:gd name="adj5" fmla="val 516606"/>
              <a:gd name="adj6" fmla="val 172884"/>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200" b="1">
                <a:latin typeface="微软雅黑" panose="020B0503020204020204" pitchFamily="34" charset="-122"/>
                <a:ea typeface="微软雅黑" panose="020B0503020204020204" pitchFamily="34" charset="-122"/>
              </a:rPr>
              <a:t>ADD YOUR TEXT</a:t>
            </a:r>
          </a:p>
        </p:txBody>
      </p:sp>
      <p:sp>
        <p:nvSpPr>
          <p:cNvPr id="27657" name="AutoShape 41">
            <a:extLst>
              <a:ext uri="{FF2B5EF4-FFF2-40B4-BE49-F238E27FC236}">
                <a16:creationId xmlns:a16="http://schemas.microsoft.com/office/drawing/2014/main" id="{383C1CA0-E420-4367-B136-911425E55B18}"/>
              </a:ext>
            </a:extLst>
          </p:cNvPr>
          <p:cNvSpPr>
            <a:spLocks/>
          </p:cNvSpPr>
          <p:nvPr/>
        </p:nvSpPr>
        <p:spPr bwMode="auto">
          <a:xfrm>
            <a:off x="10028238" y="2162175"/>
            <a:ext cx="1500187" cy="355600"/>
          </a:xfrm>
          <a:prstGeom prst="accentCallout2">
            <a:avLst>
              <a:gd name="adj1" fmla="val 32144"/>
              <a:gd name="adj2" fmla="val -5074"/>
              <a:gd name="adj3" fmla="val 32144"/>
              <a:gd name="adj4" fmla="val -75125"/>
              <a:gd name="adj5" fmla="val 305537"/>
              <a:gd name="adj6" fmla="val -167810"/>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200" b="1">
                <a:latin typeface="微软雅黑" panose="020B0503020204020204" pitchFamily="34" charset="-122"/>
                <a:ea typeface="微软雅黑" panose="020B0503020204020204" pitchFamily="34" charset="-122"/>
              </a:rPr>
              <a:t>ADD YOUR TEXT</a:t>
            </a:r>
          </a:p>
        </p:txBody>
      </p:sp>
      <p:sp>
        <p:nvSpPr>
          <p:cNvPr id="27658" name="AutoShape 42">
            <a:extLst>
              <a:ext uri="{FF2B5EF4-FFF2-40B4-BE49-F238E27FC236}">
                <a16:creationId xmlns:a16="http://schemas.microsoft.com/office/drawing/2014/main" id="{B780CDA5-1143-447B-B139-7EC7737F00C2}"/>
              </a:ext>
            </a:extLst>
          </p:cNvPr>
          <p:cNvSpPr>
            <a:spLocks/>
          </p:cNvSpPr>
          <p:nvPr/>
        </p:nvSpPr>
        <p:spPr bwMode="auto">
          <a:xfrm>
            <a:off x="9402763" y="5111750"/>
            <a:ext cx="1501775" cy="355600"/>
          </a:xfrm>
          <a:prstGeom prst="accentCallout2">
            <a:avLst>
              <a:gd name="adj1" fmla="val 32144"/>
              <a:gd name="adj2" fmla="val -5074"/>
              <a:gd name="adj3" fmla="val 32144"/>
              <a:gd name="adj4" fmla="val -69838"/>
              <a:gd name="adj5" fmla="val -100181"/>
              <a:gd name="adj6" fmla="val -147926"/>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200" b="1">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674" name="AutoShape 2">
            <a:extLst>
              <a:ext uri="{FF2B5EF4-FFF2-40B4-BE49-F238E27FC236}">
                <a16:creationId xmlns:a16="http://schemas.microsoft.com/office/drawing/2014/main" id="{B588B200-A1DB-4630-A681-A296F28A1585}"/>
              </a:ext>
            </a:extLst>
          </p:cNvPr>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75" name="AutoShape 3">
            <a:extLst>
              <a:ext uri="{FF2B5EF4-FFF2-40B4-BE49-F238E27FC236}">
                <a16:creationId xmlns:a16="http://schemas.microsoft.com/office/drawing/2014/main" id="{D45F0049-E6FA-443F-852B-6738CBBECDCE}"/>
              </a:ext>
            </a:extLst>
          </p:cNvPr>
          <p:cNvSpPr>
            <a:spLocks noChangeArrowheads="1"/>
          </p:cNvSpPr>
          <p:nvPr/>
        </p:nvSpPr>
        <p:spPr bwMode="auto">
          <a:xfrm>
            <a:off x="-4763" y="2335213"/>
            <a:ext cx="6831013"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76" name="AutoShape 4">
            <a:extLst>
              <a:ext uri="{FF2B5EF4-FFF2-40B4-BE49-F238E27FC236}">
                <a16:creationId xmlns:a16="http://schemas.microsoft.com/office/drawing/2014/main" id="{C27C94C5-D255-487F-B6A5-CABFAFF498D7}"/>
              </a:ext>
            </a:extLst>
          </p:cNvPr>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77" name="棒 29">
            <a:extLst>
              <a:ext uri="{FF2B5EF4-FFF2-40B4-BE49-F238E27FC236}">
                <a16:creationId xmlns:a16="http://schemas.microsoft.com/office/drawing/2014/main" id="{56751045-F32C-4EDC-A56C-D7B61C9790B8}"/>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28678" name="棒 29">
            <a:extLst>
              <a:ext uri="{FF2B5EF4-FFF2-40B4-BE49-F238E27FC236}">
                <a16:creationId xmlns:a16="http://schemas.microsoft.com/office/drawing/2014/main" id="{90FEE308-0707-4AAC-8906-3B994A039BAD}"/>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28679" name="Text Box 7">
            <a:extLst>
              <a:ext uri="{FF2B5EF4-FFF2-40B4-BE49-F238E27FC236}">
                <a16:creationId xmlns:a16="http://schemas.microsoft.com/office/drawing/2014/main" id="{C90C658C-8E3D-45C3-BB1C-ABBA9F4F6F64}"/>
              </a:ext>
            </a:extLst>
          </p:cNvPr>
          <p:cNvSpPr txBox="1">
            <a:spLocks noChangeArrowheads="1"/>
          </p:cNvSpPr>
          <p:nvPr/>
        </p:nvSpPr>
        <p:spPr bwMode="auto">
          <a:xfrm>
            <a:off x="1190625" y="1657350"/>
            <a:ext cx="2462213" cy="339725"/>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33333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8680" name="Text Box 8">
            <a:extLst>
              <a:ext uri="{FF2B5EF4-FFF2-40B4-BE49-F238E27FC236}">
                <a16:creationId xmlns:a16="http://schemas.microsoft.com/office/drawing/2014/main" id="{955D6D98-1AFF-4F96-B171-C1E389C1397F}"/>
              </a:ext>
            </a:extLst>
          </p:cNvPr>
          <p:cNvSpPr txBox="1">
            <a:spLocks noChangeArrowheads="1"/>
          </p:cNvSpPr>
          <p:nvPr/>
        </p:nvSpPr>
        <p:spPr bwMode="auto">
          <a:xfrm>
            <a:off x="1204913" y="2105025"/>
            <a:ext cx="60452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8681" name="Text Box 9">
            <a:extLst>
              <a:ext uri="{FF2B5EF4-FFF2-40B4-BE49-F238E27FC236}">
                <a16:creationId xmlns:a16="http://schemas.microsoft.com/office/drawing/2014/main" id="{BFA5E3DC-42F3-48C6-B427-A34759D09748}"/>
              </a:ext>
            </a:extLst>
          </p:cNvPr>
          <p:cNvSpPr txBox="1">
            <a:spLocks noChangeArrowheads="1"/>
          </p:cNvSpPr>
          <p:nvPr/>
        </p:nvSpPr>
        <p:spPr bwMode="auto">
          <a:xfrm>
            <a:off x="1190625" y="2822575"/>
            <a:ext cx="2462213" cy="3397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8682" name="Text Box 10">
            <a:extLst>
              <a:ext uri="{FF2B5EF4-FFF2-40B4-BE49-F238E27FC236}">
                <a16:creationId xmlns:a16="http://schemas.microsoft.com/office/drawing/2014/main" id="{40539B80-A1E2-4AC5-B6B0-D144DAB7D7BC}"/>
              </a:ext>
            </a:extLst>
          </p:cNvPr>
          <p:cNvSpPr txBox="1">
            <a:spLocks noChangeArrowheads="1"/>
          </p:cNvSpPr>
          <p:nvPr/>
        </p:nvSpPr>
        <p:spPr bwMode="auto">
          <a:xfrm>
            <a:off x="1204913" y="3270250"/>
            <a:ext cx="60452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8683" name="Text Box 11">
            <a:extLst>
              <a:ext uri="{FF2B5EF4-FFF2-40B4-BE49-F238E27FC236}">
                <a16:creationId xmlns:a16="http://schemas.microsoft.com/office/drawing/2014/main" id="{04D44664-8992-4985-A07C-C42D1AF81A06}"/>
              </a:ext>
            </a:extLst>
          </p:cNvPr>
          <p:cNvSpPr txBox="1">
            <a:spLocks noChangeArrowheads="1"/>
          </p:cNvSpPr>
          <p:nvPr/>
        </p:nvSpPr>
        <p:spPr bwMode="auto">
          <a:xfrm>
            <a:off x="1190625" y="3987800"/>
            <a:ext cx="2462213" cy="339725"/>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33333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8684" name="Text Box 12">
            <a:extLst>
              <a:ext uri="{FF2B5EF4-FFF2-40B4-BE49-F238E27FC236}">
                <a16:creationId xmlns:a16="http://schemas.microsoft.com/office/drawing/2014/main" id="{F758E43C-2D77-40B6-8C01-DCA64C730ACF}"/>
              </a:ext>
            </a:extLst>
          </p:cNvPr>
          <p:cNvSpPr txBox="1">
            <a:spLocks noChangeArrowheads="1"/>
          </p:cNvSpPr>
          <p:nvPr/>
        </p:nvSpPr>
        <p:spPr bwMode="auto">
          <a:xfrm>
            <a:off x="1204913" y="4435475"/>
            <a:ext cx="60452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28685" name="Text Box 13">
            <a:extLst>
              <a:ext uri="{FF2B5EF4-FFF2-40B4-BE49-F238E27FC236}">
                <a16:creationId xmlns:a16="http://schemas.microsoft.com/office/drawing/2014/main" id="{2C03E73E-A258-41F9-BC31-03A08789EBC0}"/>
              </a:ext>
            </a:extLst>
          </p:cNvPr>
          <p:cNvSpPr txBox="1">
            <a:spLocks noChangeArrowheads="1"/>
          </p:cNvSpPr>
          <p:nvPr/>
        </p:nvSpPr>
        <p:spPr bwMode="auto">
          <a:xfrm>
            <a:off x="1190625" y="5076825"/>
            <a:ext cx="2462213" cy="3397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8686" name="Text Box 14">
            <a:extLst>
              <a:ext uri="{FF2B5EF4-FFF2-40B4-BE49-F238E27FC236}">
                <a16:creationId xmlns:a16="http://schemas.microsoft.com/office/drawing/2014/main" id="{37133994-97DB-4262-A0E8-D323357FFE7D}"/>
              </a:ext>
            </a:extLst>
          </p:cNvPr>
          <p:cNvSpPr txBox="1">
            <a:spLocks noChangeArrowheads="1"/>
          </p:cNvSpPr>
          <p:nvPr/>
        </p:nvSpPr>
        <p:spPr bwMode="auto">
          <a:xfrm>
            <a:off x="1204913" y="5524500"/>
            <a:ext cx="60452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30735" name="Rectangle 15">
            <a:extLst>
              <a:ext uri="{FF2B5EF4-FFF2-40B4-BE49-F238E27FC236}">
                <a16:creationId xmlns:a16="http://schemas.microsoft.com/office/drawing/2014/main" id="{A4387B5F-07DE-4886-AA2A-C47645B07BDC}"/>
              </a:ext>
            </a:extLst>
          </p:cNvPr>
          <p:cNvSpPr>
            <a:spLocks noChangeArrowheads="1"/>
          </p:cNvSpPr>
          <p:nvPr/>
        </p:nvSpPr>
        <p:spPr bwMode="auto">
          <a:xfrm>
            <a:off x="8174038" y="1657350"/>
            <a:ext cx="1971675" cy="1971675"/>
          </a:xfrm>
          <a:prstGeom prst="rect">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30736" name="Rectangle 16">
            <a:extLst>
              <a:ext uri="{FF2B5EF4-FFF2-40B4-BE49-F238E27FC236}">
                <a16:creationId xmlns:a16="http://schemas.microsoft.com/office/drawing/2014/main" id="{8BFB0473-D4C4-40DF-B91B-44E07EC448BE}"/>
              </a:ext>
            </a:extLst>
          </p:cNvPr>
          <p:cNvSpPr>
            <a:spLocks noChangeArrowheads="1"/>
          </p:cNvSpPr>
          <p:nvPr/>
        </p:nvSpPr>
        <p:spPr bwMode="auto">
          <a:xfrm>
            <a:off x="9451975" y="4016375"/>
            <a:ext cx="1971675" cy="1968500"/>
          </a:xfrm>
          <a:prstGeom prst="rect">
            <a:avLst/>
          </a:prstGeom>
          <a:blipFill dpi="0" rotWithShape="0">
            <a:blip r:embed="rId3"/>
            <a:srcRect/>
            <a:stretch>
              <a:fillRect r="-77492"/>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28693" name="Rectangle 17">
            <a:extLst>
              <a:ext uri="{FF2B5EF4-FFF2-40B4-BE49-F238E27FC236}">
                <a16:creationId xmlns:a16="http://schemas.microsoft.com/office/drawing/2014/main" id="{62AE33FF-0537-44AD-9D7B-A1E09CEC816A}"/>
              </a:ext>
            </a:extLst>
          </p:cNvPr>
          <p:cNvSpPr>
            <a:spLocks noChangeArrowheads="1"/>
          </p:cNvSpPr>
          <p:nvPr/>
        </p:nvSpPr>
        <p:spPr bwMode="auto">
          <a:xfrm>
            <a:off x="10336213" y="1660525"/>
            <a:ext cx="1087437" cy="197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94" name="Rectangle 18">
            <a:extLst>
              <a:ext uri="{FF2B5EF4-FFF2-40B4-BE49-F238E27FC236}">
                <a16:creationId xmlns:a16="http://schemas.microsoft.com/office/drawing/2014/main" id="{707F9FDA-1FD5-42A2-B424-AB4A0DF22AF0}"/>
              </a:ext>
            </a:extLst>
          </p:cNvPr>
          <p:cNvSpPr>
            <a:spLocks noChangeArrowheads="1"/>
          </p:cNvSpPr>
          <p:nvPr/>
        </p:nvSpPr>
        <p:spPr bwMode="auto">
          <a:xfrm>
            <a:off x="8175625" y="4016375"/>
            <a:ext cx="1087438" cy="1971675"/>
          </a:xfrm>
          <a:prstGeom prst="rect">
            <a:avLst/>
          </a:prstGeom>
          <a:noFill/>
          <a:ln w="12700">
            <a:solidFill>
              <a:schemeClr val="bg1"/>
            </a:solidFill>
            <a:miter lim="800000"/>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棒 29">
            <a:extLst>
              <a:ext uri="{FF2B5EF4-FFF2-40B4-BE49-F238E27FC236}">
                <a16:creationId xmlns:a16="http://schemas.microsoft.com/office/drawing/2014/main" id="{96B7224E-5C5A-4388-AF83-40A4966E5771}"/>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29699" name="棒 29">
            <a:extLst>
              <a:ext uri="{FF2B5EF4-FFF2-40B4-BE49-F238E27FC236}">
                <a16:creationId xmlns:a16="http://schemas.microsoft.com/office/drawing/2014/main" id="{FF58760C-159A-41E7-988A-BF51313ABFB0}"/>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29700" name="矩形 4">
            <a:extLst>
              <a:ext uri="{FF2B5EF4-FFF2-40B4-BE49-F238E27FC236}">
                <a16:creationId xmlns:a16="http://schemas.microsoft.com/office/drawing/2014/main" id="{82E2A117-4C68-4222-A581-DEE104C74D11}"/>
              </a:ext>
            </a:extLst>
          </p:cNvPr>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3600" b="1">
                <a:solidFill>
                  <a:schemeClr val="bg1"/>
                </a:solidFill>
                <a:latin typeface="微软雅黑" panose="020B0503020204020204" pitchFamily="34" charset="-122"/>
                <a:ea typeface="微软雅黑" panose="020B0503020204020204" pitchFamily="34" charset="-122"/>
              </a:rPr>
              <a:t>ADD YOUR TITLE</a:t>
            </a:r>
          </a:p>
        </p:txBody>
      </p:sp>
      <p:sp>
        <p:nvSpPr>
          <p:cNvPr id="29701" name="矩形 5">
            <a:extLst>
              <a:ext uri="{FF2B5EF4-FFF2-40B4-BE49-F238E27FC236}">
                <a16:creationId xmlns:a16="http://schemas.microsoft.com/office/drawing/2014/main" id="{B0C7B3A1-1BF8-4CC1-83DF-1607770C4D78}"/>
              </a:ext>
            </a:extLst>
          </p:cNvPr>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9702" name="文本占位符 9">
            <a:extLst>
              <a:ext uri="{FF2B5EF4-FFF2-40B4-BE49-F238E27FC236}">
                <a16:creationId xmlns:a16="http://schemas.microsoft.com/office/drawing/2014/main" id="{2D6BC054-5BCE-42D5-BF01-513B698FC570}"/>
              </a:ext>
            </a:extLst>
          </p:cNvPr>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Clr>
                <a:srgbClr val="963B22"/>
              </a:buClr>
              <a:buSzPct val="60000"/>
              <a:buFont typeface="Wingdings" panose="05000000000000000000" pitchFamily="2" charset="2"/>
              <a:buNone/>
            </a:pPr>
            <a:r>
              <a:rPr lang="zh-CN" altLang="en-US" sz="6000" b="1">
                <a:latin typeface="微软雅黑" panose="020B0503020204020204" pitchFamily="34" charset="-122"/>
                <a:ea typeface="微软雅黑" panose="020B0503020204020204" pitchFamily="34" charset="-122"/>
              </a:rPr>
              <a:t>6</a:t>
            </a:r>
          </a:p>
        </p:txBody>
      </p:sp>
      <p:sp>
        <p:nvSpPr>
          <p:cNvPr id="29703" name="Rectangle 7">
            <a:extLst>
              <a:ext uri="{FF2B5EF4-FFF2-40B4-BE49-F238E27FC236}">
                <a16:creationId xmlns:a16="http://schemas.microsoft.com/office/drawing/2014/main" id="{36866B12-58A4-49F6-A377-93A4C6E6CB5C}"/>
              </a:ext>
            </a:extLst>
          </p:cNvPr>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600" b="1">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棒 29">
            <a:extLst>
              <a:ext uri="{FF2B5EF4-FFF2-40B4-BE49-F238E27FC236}">
                <a16:creationId xmlns:a16="http://schemas.microsoft.com/office/drawing/2014/main" id="{F2306149-1448-4D12-BDF0-8043EB54FC1F}"/>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30723" name="棒 29">
            <a:extLst>
              <a:ext uri="{FF2B5EF4-FFF2-40B4-BE49-F238E27FC236}">
                <a16:creationId xmlns:a16="http://schemas.microsoft.com/office/drawing/2014/main" id="{CA484DEF-0F04-4FDC-9D13-04FFEE4BB72B}"/>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32772" name="Oval 4">
            <a:extLst>
              <a:ext uri="{FF2B5EF4-FFF2-40B4-BE49-F238E27FC236}">
                <a16:creationId xmlns:a16="http://schemas.microsoft.com/office/drawing/2014/main" id="{2693762E-9F58-4C6A-B2DB-8F65C0AD58F5}"/>
              </a:ext>
            </a:extLst>
          </p:cNvPr>
          <p:cNvSpPr>
            <a:spLocks noChangeArrowheads="1"/>
          </p:cNvSpPr>
          <p:nvPr/>
        </p:nvSpPr>
        <p:spPr bwMode="auto">
          <a:xfrm flipH="1">
            <a:off x="1617663" y="1403350"/>
            <a:ext cx="2103437" cy="2084388"/>
          </a:xfrm>
          <a:prstGeom prst="ellipse">
            <a:avLst/>
          </a:prstGeom>
          <a:blipFill dpi="0" rotWithShape="0">
            <a:blip r:embed="rId3"/>
            <a:srcRect/>
            <a:stretch>
              <a:fillRect r="-7616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30727" name="Oval 5">
            <a:extLst>
              <a:ext uri="{FF2B5EF4-FFF2-40B4-BE49-F238E27FC236}">
                <a16:creationId xmlns:a16="http://schemas.microsoft.com/office/drawing/2014/main" id="{DA75FAC8-05A5-46D1-A0F1-BE757D929B55}"/>
              </a:ext>
            </a:extLst>
          </p:cNvPr>
          <p:cNvSpPr>
            <a:spLocks noChangeArrowheads="1"/>
          </p:cNvSpPr>
          <p:nvPr/>
        </p:nvSpPr>
        <p:spPr bwMode="auto">
          <a:xfrm flipH="1">
            <a:off x="4048125" y="1403350"/>
            <a:ext cx="2106613" cy="2084388"/>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4" name="Oval 6">
            <a:extLst>
              <a:ext uri="{FF2B5EF4-FFF2-40B4-BE49-F238E27FC236}">
                <a16:creationId xmlns:a16="http://schemas.microsoft.com/office/drawing/2014/main" id="{066C602D-2B85-43A6-94BA-6291D544E7C4}"/>
              </a:ext>
            </a:extLst>
          </p:cNvPr>
          <p:cNvSpPr>
            <a:spLocks noChangeArrowheads="1"/>
          </p:cNvSpPr>
          <p:nvPr/>
        </p:nvSpPr>
        <p:spPr bwMode="auto">
          <a:xfrm flipH="1">
            <a:off x="6438900" y="1403350"/>
            <a:ext cx="2103438" cy="2084388"/>
          </a:xfrm>
          <a:prstGeom prst="ellipse">
            <a:avLst/>
          </a:prstGeom>
          <a:blipFill dpi="0" rotWithShape="0">
            <a:blip r:embed="rId3"/>
            <a:srcRect/>
            <a:stretch>
              <a:fillRect r="-7616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32775" name="Oval 7">
            <a:extLst>
              <a:ext uri="{FF2B5EF4-FFF2-40B4-BE49-F238E27FC236}">
                <a16:creationId xmlns:a16="http://schemas.microsoft.com/office/drawing/2014/main" id="{A4C5D67C-8925-4FA4-85D5-3C80788C5E8F}"/>
              </a:ext>
            </a:extLst>
          </p:cNvPr>
          <p:cNvSpPr>
            <a:spLocks noChangeArrowheads="1"/>
          </p:cNvSpPr>
          <p:nvPr/>
        </p:nvSpPr>
        <p:spPr bwMode="auto">
          <a:xfrm flipH="1">
            <a:off x="8839200" y="1403350"/>
            <a:ext cx="2106613" cy="2084388"/>
          </a:xfrm>
          <a:prstGeom prst="ellipse">
            <a:avLst/>
          </a:prstGeom>
          <a:blipFill dpi="0" rotWithShape="0">
            <a:blip r:embed="rId3"/>
            <a:srcRect/>
            <a:stretch>
              <a:fillRect r="-75902"/>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30734" name="Oval 8">
            <a:extLst>
              <a:ext uri="{FF2B5EF4-FFF2-40B4-BE49-F238E27FC236}">
                <a16:creationId xmlns:a16="http://schemas.microsoft.com/office/drawing/2014/main" id="{ED5211D0-BC70-4E96-A1E7-108E868A4823}"/>
              </a:ext>
            </a:extLst>
          </p:cNvPr>
          <p:cNvSpPr>
            <a:spLocks noChangeArrowheads="1"/>
          </p:cNvSpPr>
          <p:nvPr/>
        </p:nvSpPr>
        <p:spPr bwMode="auto">
          <a:xfrm flipH="1">
            <a:off x="1617663" y="3838575"/>
            <a:ext cx="2103437" cy="2082800"/>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6000" b="1">
                <a:solidFill>
                  <a:schemeClr val="bg1"/>
                </a:solidFill>
                <a:latin typeface="微软雅黑" panose="020B0503020204020204" pitchFamily="34" charset="-122"/>
                <a:ea typeface="微软雅黑" panose="020B0503020204020204" pitchFamily="34" charset="-122"/>
              </a:rPr>
              <a:t>1</a:t>
            </a:r>
          </a:p>
        </p:txBody>
      </p:sp>
      <p:sp>
        <p:nvSpPr>
          <p:cNvPr id="32777" name="Oval 9">
            <a:extLst>
              <a:ext uri="{FF2B5EF4-FFF2-40B4-BE49-F238E27FC236}">
                <a16:creationId xmlns:a16="http://schemas.microsoft.com/office/drawing/2014/main" id="{5E031378-EBAA-43DB-A16D-9253FD4B2EB7}"/>
              </a:ext>
            </a:extLst>
          </p:cNvPr>
          <p:cNvSpPr>
            <a:spLocks noChangeArrowheads="1"/>
          </p:cNvSpPr>
          <p:nvPr/>
        </p:nvSpPr>
        <p:spPr bwMode="auto">
          <a:xfrm flipH="1">
            <a:off x="4048125" y="3838575"/>
            <a:ext cx="2106613" cy="2082800"/>
          </a:xfrm>
          <a:prstGeom prst="ellipse">
            <a:avLst/>
          </a:prstGeom>
          <a:blipFill dpi="0" rotWithShape="0">
            <a:blip r:embed="rId3"/>
            <a:srcRect/>
            <a:stretch>
              <a:fillRect r="-7576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30738" name="Oval 10">
            <a:extLst>
              <a:ext uri="{FF2B5EF4-FFF2-40B4-BE49-F238E27FC236}">
                <a16:creationId xmlns:a16="http://schemas.microsoft.com/office/drawing/2014/main" id="{8ED8D589-9184-40C4-8BEE-618D403B6B19}"/>
              </a:ext>
            </a:extLst>
          </p:cNvPr>
          <p:cNvSpPr>
            <a:spLocks noChangeArrowheads="1"/>
          </p:cNvSpPr>
          <p:nvPr/>
        </p:nvSpPr>
        <p:spPr bwMode="auto">
          <a:xfrm flipH="1">
            <a:off x="6438900" y="3838575"/>
            <a:ext cx="2103438" cy="2082800"/>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39" name="Oval 11">
            <a:extLst>
              <a:ext uri="{FF2B5EF4-FFF2-40B4-BE49-F238E27FC236}">
                <a16:creationId xmlns:a16="http://schemas.microsoft.com/office/drawing/2014/main" id="{B76F2DEE-5130-406C-9045-939BFDC1CB82}"/>
              </a:ext>
            </a:extLst>
          </p:cNvPr>
          <p:cNvSpPr>
            <a:spLocks noChangeArrowheads="1"/>
          </p:cNvSpPr>
          <p:nvPr/>
        </p:nvSpPr>
        <p:spPr bwMode="auto">
          <a:xfrm flipH="1">
            <a:off x="8839200" y="3838575"/>
            <a:ext cx="2106613" cy="2082800"/>
          </a:xfrm>
          <a:prstGeom prst="ellipse">
            <a:avLst/>
          </a:pr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40" name="Text Box 12">
            <a:extLst>
              <a:ext uri="{FF2B5EF4-FFF2-40B4-BE49-F238E27FC236}">
                <a16:creationId xmlns:a16="http://schemas.microsoft.com/office/drawing/2014/main" id="{CB53BAC9-8ABC-4AD7-9253-C76E615AFDD0}"/>
              </a:ext>
            </a:extLst>
          </p:cNvPr>
          <p:cNvSpPr txBox="1">
            <a:spLocks noChangeArrowheads="1"/>
          </p:cNvSpPr>
          <p:nvPr/>
        </p:nvSpPr>
        <p:spPr bwMode="auto">
          <a:xfrm>
            <a:off x="4141788" y="1992313"/>
            <a:ext cx="1957387" cy="844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endParaRPr lang="zh-CN" altLang="en-US" sz="3000"/>
          </a:p>
        </p:txBody>
      </p:sp>
      <p:sp>
        <p:nvSpPr>
          <p:cNvPr id="30741" name="Text Box 13">
            <a:extLst>
              <a:ext uri="{FF2B5EF4-FFF2-40B4-BE49-F238E27FC236}">
                <a16:creationId xmlns:a16="http://schemas.microsoft.com/office/drawing/2014/main" id="{0A70F282-1307-41B5-B73B-62AD918C0915}"/>
              </a:ext>
            </a:extLst>
          </p:cNvPr>
          <p:cNvSpPr txBox="1">
            <a:spLocks noChangeArrowheads="1"/>
          </p:cNvSpPr>
          <p:nvPr/>
        </p:nvSpPr>
        <p:spPr bwMode="auto">
          <a:xfrm>
            <a:off x="6500813" y="4413250"/>
            <a:ext cx="1968500" cy="844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棒 29">
            <a:extLst>
              <a:ext uri="{FF2B5EF4-FFF2-40B4-BE49-F238E27FC236}">
                <a16:creationId xmlns:a16="http://schemas.microsoft.com/office/drawing/2014/main" id="{2B1C331B-63BB-46A5-A3A0-211E5A50A76F}"/>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4099" name="棒 29">
            <a:extLst>
              <a:ext uri="{FF2B5EF4-FFF2-40B4-BE49-F238E27FC236}">
                <a16:creationId xmlns:a16="http://schemas.microsoft.com/office/drawing/2014/main" id="{A5F7F582-61B0-48F2-B17D-BE5312C1BA4A}"/>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4100" name="矩形 4">
            <a:extLst>
              <a:ext uri="{FF2B5EF4-FFF2-40B4-BE49-F238E27FC236}">
                <a16:creationId xmlns:a16="http://schemas.microsoft.com/office/drawing/2014/main" id="{7C34DFEE-1E54-4B0E-A06C-C4081A280733}"/>
              </a:ext>
            </a:extLst>
          </p:cNvPr>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3600" b="1">
                <a:solidFill>
                  <a:schemeClr val="bg1"/>
                </a:solidFill>
                <a:latin typeface="微软雅黑" panose="020B0503020204020204" pitchFamily="34" charset="-122"/>
                <a:ea typeface="微软雅黑" panose="020B0503020204020204" pitchFamily="34" charset="-122"/>
              </a:rPr>
              <a:t>ADD YOUR TITLE</a:t>
            </a:r>
          </a:p>
        </p:txBody>
      </p:sp>
      <p:sp>
        <p:nvSpPr>
          <p:cNvPr id="4101" name="矩形 5">
            <a:extLst>
              <a:ext uri="{FF2B5EF4-FFF2-40B4-BE49-F238E27FC236}">
                <a16:creationId xmlns:a16="http://schemas.microsoft.com/office/drawing/2014/main" id="{AA0E3595-90B7-4946-82DB-6149B88FB1F0}"/>
              </a:ext>
            </a:extLst>
          </p:cNvPr>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102" name="文本占位符 9">
            <a:extLst>
              <a:ext uri="{FF2B5EF4-FFF2-40B4-BE49-F238E27FC236}">
                <a16:creationId xmlns:a16="http://schemas.microsoft.com/office/drawing/2014/main" id="{0D8A55D6-566C-478B-A2A6-FCD43E14B7C6}"/>
              </a:ext>
            </a:extLst>
          </p:cNvPr>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Clr>
                <a:srgbClr val="963B22"/>
              </a:buClr>
              <a:buSzPct val="60000"/>
              <a:buFont typeface="Wingdings" panose="05000000000000000000" pitchFamily="2" charset="2"/>
              <a:buNone/>
            </a:pPr>
            <a:r>
              <a:rPr lang="en-US" altLang="zh-CN" sz="6000" b="1">
                <a:latin typeface="微软雅黑" panose="020B0503020204020204" pitchFamily="34" charset="-122"/>
                <a:ea typeface="微软雅黑" panose="020B0503020204020204" pitchFamily="34" charset="-122"/>
              </a:rPr>
              <a:t>1</a:t>
            </a:r>
          </a:p>
        </p:txBody>
      </p:sp>
      <p:sp>
        <p:nvSpPr>
          <p:cNvPr id="4103" name="Rectangle 7">
            <a:extLst>
              <a:ext uri="{FF2B5EF4-FFF2-40B4-BE49-F238E27FC236}">
                <a16:creationId xmlns:a16="http://schemas.microsoft.com/office/drawing/2014/main" id="{19645120-872C-46C0-8C6B-5B0811065A74}"/>
              </a:ext>
            </a:extLst>
          </p:cNvPr>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600" b="1">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6" name="AutoShape 2">
            <a:extLst>
              <a:ext uri="{FF2B5EF4-FFF2-40B4-BE49-F238E27FC236}">
                <a16:creationId xmlns:a16="http://schemas.microsoft.com/office/drawing/2014/main" id="{A3EF83F7-CB23-43CC-BA09-F562C9B81FB6}"/>
              </a:ext>
            </a:extLst>
          </p:cNvPr>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747" name="AutoShape 3">
            <a:extLst>
              <a:ext uri="{FF2B5EF4-FFF2-40B4-BE49-F238E27FC236}">
                <a16:creationId xmlns:a16="http://schemas.microsoft.com/office/drawing/2014/main" id="{9425578D-9CA0-4A90-877D-194107193722}"/>
              </a:ext>
            </a:extLst>
          </p:cNvPr>
          <p:cNvSpPr>
            <a:spLocks noChangeArrowheads="1"/>
          </p:cNvSpPr>
          <p:nvPr/>
        </p:nvSpPr>
        <p:spPr bwMode="auto">
          <a:xfrm>
            <a:off x="-4763" y="2335213"/>
            <a:ext cx="6831013"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748" name="AutoShape 4">
            <a:extLst>
              <a:ext uri="{FF2B5EF4-FFF2-40B4-BE49-F238E27FC236}">
                <a16:creationId xmlns:a16="http://schemas.microsoft.com/office/drawing/2014/main" id="{421E631E-D725-4A36-8B9B-0B10B381F56C}"/>
              </a:ext>
            </a:extLst>
          </p:cNvPr>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749" name="棒 29">
            <a:extLst>
              <a:ext uri="{FF2B5EF4-FFF2-40B4-BE49-F238E27FC236}">
                <a16:creationId xmlns:a16="http://schemas.microsoft.com/office/drawing/2014/main" id="{E4FC6B76-2E3A-4B11-9CAF-A682159CD302}"/>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31750" name="棒 29">
            <a:extLst>
              <a:ext uri="{FF2B5EF4-FFF2-40B4-BE49-F238E27FC236}">
                <a16:creationId xmlns:a16="http://schemas.microsoft.com/office/drawing/2014/main" id="{40F726F1-9B45-4A58-9187-88C9644984F8}"/>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31751" name="Text Box 7">
            <a:extLst>
              <a:ext uri="{FF2B5EF4-FFF2-40B4-BE49-F238E27FC236}">
                <a16:creationId xmlns:a16="http://schemas.microsoft.com/office/drawing/2014/main" id="{54325F85-14C3-486D-9603-9822C1040457}"/>
              </a:ext>
            </a:extLst>
          </p:cNvPr>
          <p:cNvSpPr txBox="1">
            <a:spLocks noChangeArrowheads="1"/>
          </p:cNvSpPr>
          <p:nvPr/>
        </p:nvSpPr>
        <p:spPr bwMode="auto">
          <a:xfrm>
            <a:off x="2581275" y="2357438"/>
            <a:ext cx="7686675" cy="70008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sz="1000">
              <a:latin typeface="微软雅黑" panose="020B0503020204020204" pitchFamily="34" charset="-122"/>
              <a:ea typeface="微软雅黑" panose="020B0503020204020204" pitchFamily="34" charset="-122"/>
              <a:sym typeface="Arial" panose="020B0604020202020204" pitchFamily="34" charset="0"/>
            </a:endParaRPr>
          </a:p>
        </p:txBody>
      </p:sp>
      <p:sp>
        <p:nvSpPr>
          <p:cNvPr id="31752" name="Text Box 8">
            <a:extLst>
              <a:ext uri="{FF2B5EF4-FFF2-40B4-BE49-F238E27FC236}">
                <a16:creationId xmlns:a16="http://schemas.microsoft.com/office/drawing/2014/main" id="{724D3668-3E63-45EE-84DC-8903ABC04011}"/>
              </a:ext>
            </a:extLst>
          </p:cNvPr>
          <p:cNvSpPr txBox="1">
            <a:spLocks noChangeArrowheads="1"/>
          </p:cNvSpPr>
          <p:nvPr/>
        </p:nvSpPr>
        <p:spPr bwMode="auto">
          <a:xfrm>
            <a:off x="2581275" y="3289300"/>
            <a:ext cx="76866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753" name="Text Box 9">
            <a:extLst>
              <a:ext uri="{FF2B5EF4-FFF2-40B4-BE49-F238E27FC236}">
                <a16:creationId xmlns:a16="http://schemas.microsoft.com/office/drawing/2014/main" id="{8B1B5C6C-03B4-4846-B185-7EF73EB121E0}"/>
              </a:ext>
            </a:extLst>
          </p:cNvPr>
          <p:cNvSpPr txBox="1">
            <a:spLocks noChangeArrowheads="1"/>
          </p:cNvSpPr>
          <p:nvPr/>
        </p:nvSpPr>
        <p:spPr bwMode="auto">
          <a:xfrm>
            <a:off x="2581275" y="4318000"/>
            <a:ext cx="7686675" cy="7016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sz="1000">
              <a:latin typeface="微软雅黑" panose="020B0503020204020204" pitchFamily="34" charset="-122"/>
              <a:ea typeface="微软雅黑" panose="020B0503020204020204" pitchFamily="34" charset="-122"/>
              <a:sym typeface="Arial" panose="020B0604020202020204" pitchFamily="34" charset="0"/>
            </a:endParaRPr>
          </a:p>
        </p:txBody>
      </p:sp>
      <p:sp>
        <p:nvSpPr>
          <p:cNvPr id="31754" name="Text Box 10">
            <a:extLst>
              <a:ext uri="{FF2B5EF4-FFF2-40B4-BE49-F238E27FC236}">
                <a16:creationId xmlns:a16="http://schemas.microsoft.com/office/drawing/2014/main" id="{9C51E6EF-2BA1-4760-A081-175E5428F5AB}"/>
              </a:ext>
            </a:extLst>
          </p:cNvPr>
          <p:cNvSpPr txBox="1">
            <a:spLocks noChangeArrowheads="1"/>
          </p:cNvSpPr>
          <p:nvPr/>
        </p:nvSpPr>
        <p:spPr bwMode="auto">
          <a:xfrm>
            <a:off x="2581275" y="5327650"/>
            <a:ext cx="76866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755" name="AutoShape 11">
            <a:extLst>
              <a:ext uri="{FF2B5EF4-FFF2-40B4-BE49-F238E27FC236}">
                <a16:creationId xmlns:a16="http://schemas.microsoft.com/office/drawing/2014/main" id="{69F8B6A7-CA58-402F-B024-94D2655C155D}"/>
              </a:ext>
            </a:extLst>
          </p:cNvPr>
          <p:cNvSpPr>
            <a:spLocks noChangeArrowheads="1"/>
          </p:cNvSpPr>
          <p:nvPr/>
        </p:nvSpPr>
        <p:spPr bwMode="auto">
          <a:xfrm>
            <a:off x="2581275" y="1657350"/>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b="1">
                <a:solidFill>
                  <a:schemeClr val="bg1"/>
                </a:solidFill>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770" name="棒 29">
            <a:extLst>
              <a:ext uri="{FF2B5EF4-FFF2-40B4-BE49-F238E27FC236}">
                <a16:creationId xmlns:a16="http://schemas.microsoft.com/office/drawing/2014/main" id="{34391055-CBBC-42C7-87E4-729A2E36C6EA}"/>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32771" name="棒 29">
            <a:extLst>
              <a:ext uri="{FF2B5EF4-FFF2-40B4-BE49-F238E27FC236}">
                <a16:creationId xmlns:a16="http://schemas.microsoft.com/office/drawing/2014/main" id="{37C8A337-C2B1-4259-B51C-9341FC903FA3}"/>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32772" name="Line 4">
            <a:extLst>
              <a:ext uri="{FF2B5EF4-FFF2-40B4-BE49-F238E27FC236}">
                <a16:creationId xmlns:a16="http://schemas.microsoft.com/office/drawing/2014/main" id="{849BD165-24D2-4D80-BF01-CF355E4EE059}"/>
              </a:ext>
            </a:extLst>
          </p:cNvPr>
          <p:cNvSpPr>
            <a:spLocks noChangeShapeType="1"/>
          </p:cNvSpPr>
          <p:nvPr/>
        </p:nvSpPr>
        <p:spPr bwMode="auto">
          <a:xfrm>
            <a:off x="1298575" y="3576638"/>
            <a:ext cx="9717088"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2773" name="Oval 5">
            <a:extLst>
              <a:ext uri="{FF2B5EF4-FFF2-40B4-BE49-F238E27FC236}">
                <a16:creationId xmlns:a16="http://schemas.microsoft.com/office/drawing/2014/main" id="{E4199B6E-74B0-493F-8075-03F83D1B858A}"/>
              </a:ext>
            </a:extLst>
          </p:cNvPr>
          <p:cNvSpPr>
            <a:spLocks noChangeArrowheads="1"/>
          </p:cNvSpPr>
          <p:nvPr/>
        </p:nvSpPr>
        <p:spPr bwMode="auto">
          <a:xfrm>
            <a:off x="1655763" y="3419475"/>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4" name="Oval 6">
            <a:extLst>
              <a:ext uri="{FF2B5EF4-FFF2-40B4-BE49-F238E27FC236}">
                <a16:creationId xmlns:a16="http://schemas.microsoft.com/office/drawing/2014/main" id="{1811C8F4-036A-44F9-B74F-2B98527CB0D4}"/>
              </a:ext>
            </a:extLst>
          </p:cNvPr>
          <p:cNvSpPr>
            <a:spLocks noChangeArrowheads="1"/>
          </p:cNvSpPr>
          <p:nvPr/>
        </p:nvSpPr>
        <p:spPr bwMode="auto">
          <a:xfrm>
            <a:off x="3078163" y="3419475"/>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5" name="Oval 7">
            <a:extLst>
              <a:ext uri="{FF2B5EF4-FFF2-40B4-BE49-F238E27FC236}">
                <a16:creationId xmlns:a16="http://schemas.microsoft.com/office/drawing/2014/main" id="{51CF6D84-A24F-4C2D-B37B-339067C30A3E}"/>
              </a:ext>
            </a:extLst>
          </p:cNvPr>
          <p:cNvSpPr>
            <a:spLocks noChangeArrowheads="1"/>
          </p:cNvSpPr>
          <p:nvPr/>
        </p:nvSpPr>
        <p:spPr bwMode="auto">
          <a:xfrm>
            <a:off x="4502150" y="3419475"/>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6" name="Oval 8">
            <a:extLst>
              <a:ext uri="{FF2B5EF4-FFF2-40B4-BE49-F238E27FC236}">
                <a16:creationId xmlns:a16="http://schemas.microsoft.com/office/drawing/2014/main" id="{55AA8559-7656-46E9-9FB2-C5BE82BA6A79}"/>
              </a:ext>
            </a:extLst>
          </p:cNvPr>
          <p:cNvSpPr>
            <a:spLocks noChangeArrowheads="1"/>
          </p:cNvSpPr>
          <p:nvPr/>
        </p:nvSpPr>
        <p:spPr bwMode="auto">
          <a:xfrm>
            <a:off x="5924550" y="3419475"/>
            <a:ext cx="344488"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7" name="Oval 9">
            <a:extLst>
              <a:ext uri="{FF2B5EF4-FFF2-40B4-BE49-F238E27FC236}">
                <a16:creationId xmlns:a16="http://schemas.microsoft.com/office/drawing/2014/main" id="{CCA04D46-6669-451C-97B2-22CF26AAEC8B}"/>
              </a:ext>
            </a:extLst>
          </p:cNvPr>
          <p:cNvSpPr>
            <a:spLocks noChangeArrowheads="1"/>
          </p:cNvSpPr>
          <p:nvPr/>
        </p:nvSpPr>
        <p:spPr bwMode="auto">
          <a:xfrm>
            <a:off x="7346950" y="3419475"/>
            <a:ext cx="341313"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8" name="Oval 10">
            <a:extLst>
              <a:ext uri="{FF2B5EF4-FFF2-40B4-BE49-F238E27FC236}">
                <a16:creationId xmlns:a16="http://schemas.microsoft.com/office/drawing/2014/main" id="{A7B9444A-B4FE-4CEE-99B0-84FAC0155771}"/>
              </a:ext>
            </a:extLst>
          </p:cNvPr>
          <p:cNvSpPr>
            <a:spLocks noChangeArrowheads="1"/>
          </p:cNvSpPr>
          <p:nvPr/>
        </p:nvSpPr>
        <p:spPr bwMode="auto">
          <a:xfrm>
            <a:off x="8769350" y="3419475"/>
            <a:ext cx="344488"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9" name="Oval 11">
            <a:extLst>
              <a:ext uri="{FF2B5EF4-FFF2-40B4-BE49-F238E27FC236}">
                <a16:creationId xmlns:a16="http://schemas.microsoft.com/office/drawing/2014/main" id="{3CCF8459-8D70-409A-811E-0F39CA55803E}"/>
              </a:ext>
            </a:extLst>
          </p:cNvPr>
          <p:cNvSpPr>
            <a:spLocks noChangeArrowheads="1"/>
          </p:cNvSpPr>
          <p:nvPr/>
        </p:nvSpPr>
        <p:spPr bwMode="auto">
          <a:xfrm>
            <a:off x="10193338" y="3419475"/>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80" name="Line 12">
            <a:extLst>
              <a:ext uri="{FF2B5EF4-FFF2-40B4-BE49-F238E27FC236}">
                <a16:creationId xmlns:a16="http://schemas.microsoft.com/office/drawing/2014/main" id="{947B66CD-45A2-4E54-8A17-D28689461006}"/>
              </a:ext>
            </a:extLst>
          </p:cNvPr>
          <p:cNvSpPr>
            <a:spLocks noChangeShapeType="1"/>
          </p:cNvSpPr>
          <p:nvPr/>
        </p:nvSpPr>
        <p:spPr bwMode="auto">
          <a:xfrm>
            <a:off x="1820863" y="2600325"/>
            <a:ext cx="3175" cy="81915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2781" name="Oval 13">
            <a:extLst>
              <a:ext uri="{FF2B5EF4-FFF2-40B4-BE49-F238E27FC236}">
                <a16:creationId xmlns:a16="http://schemas.microsoft.com/office/drawing/2014/main" id="{8703C6C9-C00E-4082-ADFC-A994F5DD6E0F}"/>
              </a:ext>
            </a:extLst>
          </p:cNvPr>
          <p:cNvSpPr>
            <a:spLocks noChangeArrowheads="1"/>
          </p:cNvSpPr>
          <p:nvPr/>
        </p:nvSpPr>
        <p:spPr bwMode="auto">
          <a:xfrm>
            <a:off x="1644650" y="2284413"/>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82" name="Line 14">
            <a:extLst>
              <a:ext uri="{FF2B5EF4-FFF2-40B4-BE49-F238E27FC236}">
                <a16:creationId xmlns:a16="http://schemas.microsoft.com/office/drawing/2014/main" id="{DA11655B-8EAA-4A16-9D2C-6784618BBA43}"/>
              </a:ext>
            </a:extLst>
          </p:cNvPr>
          <p:cNvSpPr>
            <a:spLocks noChangeShapeType="1"/>
          </p:cNvSpPr>
          <p:nvPr/>
        </p:nvSpPr>
        <p:spPr bwMode="auto">
          <a:xfrm>
            <a:off x="3233738" y="3762375"/>
            <a:ext cx="3175" cy="82232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2783" name="Line 15">
            <a:extLst>
              <a:ext uri="{FF2B5EF4-FFF2-40B4-BE49-F238E27FC236}">
                <a16:creationId xmlns:a16="http://schemas.microsoft.com/office/drawing/2014/main" id="{627EA3F6-A798-466D-A716-1B53AE692705}"/>
              </a:ext>
            </a:extLst>
          </p:cNvPr>
          <p:cNvSpPr>
            <a:spLocks noChangeShapeType="1"/>
          </p:cNvSpPr>
          <p:nvPr/>
        </p:nvSpPr>
        <p:spPr bwMode="auto">
          <a:xfrm>
            <a:off x="4667250" y="2600325"/>
            <a:ext cx="3175" cy="81915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2784" name="Line 16">
            <a:extLst>
              <a:ext uri="{FF2B5EF4-FFF2-40B4-BE49-F238E27FC236}">
                <a16:creationId xmlns:a16="http://schemas.microsoft.com/office/drawing/2014/main" id="{8A1BF414-C639-4400-9D65-F499DB132AB6}"/>
              </a:ext>
            </a:extLst>
          </p:cNvPr>
          <p:cNvSpPr>
            <a:spLocks noChangeShapeType="1"/>
          </p:cNvSpPr>
          <p:nvPr/>
        </p:nvSpPr>
        <p:spPr bwMode="auto">
          <a:xfrm>
            <a:off x="6091238" y="3746500"/>
            <a:ext cx="0" cy="82232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2785" name="Line 17">
            <a:extLst>
              <a:ext uri="{FF2B5EF4-FFF2-40B4-BE49-F238E27FC236}">
                <a16:creationId xmlns:a16="http://schemas.microsoft.com/office/drawing/2014/main" id="{22AFEC07-FAD3-4AC8-9F60-0EB425D559FA}"/>
              </a:ext>
            </a:extLst>
          </p:cNvPr>
          <p:cNvSpPr>
            <a:spLocks noChangeShapeType="1"/>
          </p:cNvSpPr>
          <p:nvPr/>
        </p:nvSpPr>
        <p:spPr bwMode="auto">
          <a:xfrm>
            <a:off x="7518400" y="2600325"/>
            <a:ext cx="1588" cy="81915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2786" name="Line 18">
            <a:extLst>
              <a:ext uri="{FF2B5EF4-FFF2-40B4-BE49-F238E27FC236}">
                <a16:creationId xmlns:a16="http://schemas.microsoft.com/office/drawing/2014/main" id="{76C562E3-2EC0-4F97-A435-B51A1F5E93DE}"/>
              </a:ext>
            </a:extLst>
          </p:cNvPr>
          <p:cNvSpPr>
            <a:spLocks noChangeShapeType="1"/>
          </p:cNvSpPr>
          <p:nvPr/>
        </p:nvSpPr>
        <p:spPr bwMode="auto">
          <a:xfrm>
            <a:off x="8934450" y="3746500"/>
            <a:ext cx="0" cy="82232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2787" name="Line 19">
            <a:extLst>
              <a:ext uri="{FF2B5EF4-FFF2-40B4-BE49-F238E27FC236}">
                <a16:creationId xmlns:a16="http://schemas.microsoft.com/office/drawing/2014/main" id="{03A4DEC1-0C89-4ACE-BABF-A0E38A081427}"/>
              </a:ext>
            </a:extLst>
          </p:cNvPr>
          <p:cNvSpPr>
            <a:spLocks noChangeShapeType="1"/>
          </p:cNvSpPr>
          <p:nvPr/>
        </p:nvSpPr>
        <p:spPr bwMode="auto">
          <a:xfrm>
            <a:off x="10344150" y="2600325"/>
            <a:ext cx="0" cy="81915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2788" name="Oval 20">
            <a:extLst>
              <a:ext uri="{FF2B5EF4-FFF2-40B4-BE49-F238E27FC236}">
                <a16:creationId xmlns:a16="http://schemas.microsoft.com/office/drawing/2014/main" id="{A18A9F87-EF2B-41BC-AF71-A8D6FE7FC77F}"/>
              </a:ext>
            </a:extLst>
          </p:cNvPr>
          <p:cNvSpPr>
            <a:spLocks noChangeArrowheads="1"/>
          </p:cNvSpPr>
          <p:nvPr/>
        </p:nvSpPr>
        <p:spPr bwMode="auto">
          <a:xfrm>
            <a:off x="4503738" y="2257425"/>
            <a:ext cx="344487"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89" name="Oval 21">
            <a:extLst>
              <a:ext uri="{FF2B5EF4-FFF2-40B4-BE49-F238E27FC236}">
                <a16:creationId xmlns:a16="http://schemas.microsoft.com/office/drawing/2014/main" id="{25972FC0-7B9B-4000-8ACA-C3B82FC0A689}"/>
              </a:ext>
            </a:extLst>
          </p:cNvPr>
          <p:cNvSpPr>
            <a:spLocks noChangeArrowheads="1"/>
          </p:cNvSpPr>
          <p:nvPr/>
        </p:nvSpPr>
        <p:spPr bwMode="auto">
          <a:xfrm>
            <a:off x="3070225" y="4568825"/>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90" name="Oval 22">
            <a:extLst>
              <a:ext uri="{FF2B5EF4-FFF2-40B4-BE49-F238E27FC236}">
                <a16:creationId xmlns:a16="http://schemas.microsoft.com/office/drawing/2014/main" id="{2FE5C9FD-6E0A-4A19-96FF-178F744E3924}"/>
              </a:ext>
            </a:extLst>
          </p:cNvPr>
          <p:cNvSpPr>
            <a:spLocks noChangeArrowheads="1"/>
          </p:cNvSpPr>
          <p:nvPr/>
        </p:nvSpPr>
        <p:spPr bwMode="auto">
          <a:xfrm>
            <a:off x="5918200" y="4584700"/>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91" name="Oval 23">
            <a:extLst>
              <a:ext uri="{FF2B5EF4-FFF2-40B4-BE49-F238E27FC236}">
                <a16:creationId xmlns:a16="http://schemas.microsoft.com/office/drawing/2014/main" id="{790B0D66-8914-472B-A6CC-EA684CA285BD}"/>
              </a:ext>
            </a:extLst>
          </p:cNvPr>
          <p:cNvSpPr>
            <a:spLocks noChangeArrowheads="1"/>
          </p:cNvSpPr>
          <p:nvPr/>
        </p:nvSpPr>
        <p:spPr bwMode="auto">
          <a:xfrm>
            <a:off x="7346950" y="2254250"/>
            <a:ext cx="341313"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92" name="Oval 24">
            <a:extLst>
              <a:ext uri="{FF2B5EF4-FFF2-40B4-BE49-F238E27FC236}">
                <a16:creationId xmlns:a16="http://schemas.microsoft.com/office/drawing/2014/main" id="{AE7C0938-50FB-44F1-BC10-6C73515E7DA5}"/>
              </a:ext>
            </a:extLst>
          </p:cNvPr>
          <p:cNvSpPr>
            <a:spLocks noChangeArrowheads="1"/>
          </p:cNvSpPr>
          <p:nvPr/>
        </p:nvSpPr>
        <p:spPr bwMode="auto">
          <a:xfrm>
            <a:off x="8772525" y="4551363"/>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93" name="Text Box 25">
            <a:extLst>
              <a:ext uri="{FF2B5EF4-FFF2-40B4-BE49-F238E27FC236}">
                <a16:creationId xmlns:a16="http://schemas.microsoft.com/office/drawing/2014/main" id="{5CEDF2A4-062B-4532-964D-EB109AFFA656}"/>
              </a:ext>
            </a:extLst>
          </p:cNvPr>
          <p:cNvSpPr txBox="1">
            <a:spLocks noChangeArrowheads="1"/>
          </p:cNvSpPr>
          <p:nvPr/>
        </p:nvSpPr>
        <p:spPr bwMode="auto">
          <a:xfrm>
            <a:off x="1079500" y="1214438"/>
            <a:ext cx="1490663"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ea typeface="微软雅黑" panose="020B0503020204020204" pitchFamily="34" charset="-122"/>
              </a:rPr>
              <a:t>Here you can enter the relevant text you,for to the participants to explain your product or service.</a:t>
            </a:r>
          </a:p>
        </p:txBody>
      </p:sp>
      <p:sp>
        <p:nvSpPr>
          <p:cNvPr id="32794" name="AutoShape 26">
            <a:extLst>
              <a:ext uri="{FF2B5EF4-FFF2-40B4-BE49-F238E27FC236}">
                <a16:creationId xmlns:a16="http://schemas.microsoft.com/office/drawing/2014/main" id="{6E84DCA2-2C57-4E5B-996F-710ACFC3C654}"/>
              </a:ext>
            </a:extLst>
          </p:cNvPr>
          <p:cNvSpPr>
            <a:spLocks noChangeArrowheads="1"/>
          </p:cNvSpPr>
          <p:nvPr/>
        </p:nvSpPr>
        <p:spPr bwMode="auto">
          <a:xfrm>
            <a:off x="10182225" y="2270125"/>
            <a:ext cx="327025" cy="330200"/>
          </a:xfrm>
          <a:prstGeom prst="diamond">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95" name="Text Box 27">
            <a:extLst>
              <a:ext uri="{FF2B5EF4-FFF2-40B4-BE49-F238E27FC236}">
                <a16:creationId xmlns:a16="http://schemas.microsoft.com/office/drawing/2014/main" id="{A0D54D6C-657C-43C7-B73C-52100D97C1AF}"/>
              </a:ext>
            </a:extLst>
          </p:cNvPr>
          <p:cNvSpPr txBox="1">
            <a:spLocks noChangeArrowheads="1"/>
          </p:cNvSpPr>
          <p:nvPr/>
        </p:nvSpPr>
        <p:spPr bwMode="auto">
          <a:xfrm>
            <a:off x="3924300" y="1214438"/>
            <a:ext cx="1492250"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ea typeface="微软雅黑" panose="020B0503020204020204" pitchFamily="34" charset="-122"/>
              </a:rPr>
              <a:t>Here you can enter the relevant text you,for to the participants to explain your product or service.</a:t>
            </a:r>
            <a:endParaRPr lang="zh-CN" altLang="zh-CN"/>
          </a:p>
        </p:txBody>
      </p:sp>
      <p:sp>
        <p:nvSpPr>
          <p:cNvPr id="32796" name="Text Box 28">
            <a:extLst>
              <a:ext uri="{FF2B5EF4-FFF2-40B4-BE49-F238E27FC236}">
                <a16:creationId xmlns:a16="http://schemas.microsoft.com/office/drawing/2014/main" id="{2830319E-F3E7-440D-AE35-B67081C96E7A}"/>
              </a:ext>
            </a:extLst>
          </p:cNvPr>
          <p:cNvSpPr txBox="1">
            <a:spLocks noChangeArrowheads="1"/>
          </p:cNvSpPr>
          <p:nvPr/>
        </p:nvSpPr>
        <p:spPr bwMode="auto">
          <a:xfrm>
            <a:off x="6775450" y="1214438"/>
            <a:ext cx="1490663"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ea typeface="微软雅黑" panose="020B0503020204020204" pitchFamily="34" charset="-122"/>
              </a:rPr>
              <a:t>Here you can enter the relevant text you,for to the participants to explain your product or service.</a:t>
            </a:r>
            <a:endParaRPr lang="zh-CN" altLang="zh-CN"/>
          </a:p>
        </p:txBody>
      </p:sp>
      <p:sp>
        <p:nvSpPr>
          <p:cNvPr id="32797" name="Text Box 29">
            <a:extLst>
              <a:ext uri="{FF2B5EF4-FFF2-40B4-BE49-F238E27FC236}">
                <a16:creationId xmlns:a16="http://schemas.microsoft.com/office/drawing/2014/main" id="{7ECCB368-3473-44BD-AC89-DCE72F1213D4}"/>
              </a:ext>
            </a:extLst>
          </p:cNvPr>
          <p:cNvSpPr txBox="1">
            <a:spLocks noChangeArrowheads="1"/>
          </p:cNvSpPr>
          <p:nvPr/>
        </p:nvSpPr>
        <p:spPr bwMode="auto">
          <a:xfrm>
            <a:off x="9598025" y="1214438"/>
            <a:ext cx="1492250"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ea typeface="微软雅黑" panose="020B0503020204020204" pitchFamily="34" charset="-122"/>
              </a:rPr>
              <a:t>Here you can enter the relevant text you,for to the participants to explain your product or service.</a:t>
            </a:r>
            <a:endParaRPr lang="zh-CN" altLang="zh-CN"/>
          </a:p>
        </p:txBody>
      </p:sp>
      <p:sp>
        <p:nvSpPr>
          <p:cNvPr id="32798" name="Text Box 30">
            <a:extLst>
              <a:ext uri="{FF2B5EF4-FFF2-40B4-BE49-F238E27FC236}">
                <a16:creationId xmlns:a16="http://schemas.microsoft.com/office/drawing/2014/main" id="{C76A9014-8627-4E94-8073-A626F5473BD0}"/>
              </a:ext>
            </a:extLst>
          </p:cNvPr>
          <p:cNvSpPr txBox="1">
            <a:spLocks noChangeArrowheads="1"/>
          </p:cNvSpPr>
          <p:nvPr/>
        </p:nvSpPr>
        <p:spPr bwMode="auto">
          <a:xfrm>
            <a:off x="2492375" y="5014913"/>
            <a:ext cx="1490663"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ea typeface="微软雅黑" panose="020B0503020204020204" pitchFamily="34" charset="-122"/>
              </a:rPr>
              <a:t>Here you can enter the relevant text you,for to the participants to explain your product or service.</a:t>
            </a:r>
            <a:endParaRPr lang="zh-CN" altLang="zh-CN"/>
          </a:p>
        </p:txBody>
      </p:sp>
      <p:sp>
        <p:nvSpPr>
          <p:cNvPr id="32799" name="Text Box 31">
            <a:extLst>
              <a:ext uri="{FF2B5EF4-FFF2-40B4-BE49-F238E27FC236}">
                <a16:creationId xmlns:a16="http://schemas.microsoft.com/office/drawing/2014/main" id="{18E18BE7-8E8E-4D38-AD2C-FAF5E8DA1A90}"/>
              </a:ext>
            </a:extLst>
          </p:cNvPr>
          <p:cNvSpPr txBox="1">
            <a:spLocks noChangeArrowheads="1"/>
          </p:cNvSpPr>
          <p:nvPr/>
        </p:nvSpPr>
        <p:spPr bwMode="auto">
          <a:xfrm>
            <a:off x="5346700" y="5014913"/>
            <a:ext cx="1490663"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ea typeface="微软雅黑" panose="020B0503020204020204" pitchFamily="34" charset="-122"/>
              </a:rPr>
              <a:t>Here you can enter the relevant text you,for to the participants to explain your product or service.</a:t>
            </a:r>
            <a:endParaRPr lang="zh-CN" altLang="zh-CN"/>
          </a:p>
        </p:txBody>
      </p:sp>
      <p:sp>
        <p:nvSpPr>
          <p:cNvPr id="32800" name="Text Box 32">
            <a:extLst>
              <a:ext uri="{FF2B5EF4-FFF2-40B4-BE49-F238E27FC236}">
                <a16:creationId xmlns:a16="http://schemas.microsoft.com/office/drawing/2014/main" id="{330600A8-20DC-4950-B7F6-A89355CBC5E8}"/>
              </a:ext>
            </a:extLst>
          </p:cNvPr>
          <p:cNvSpPr txBox="1">
            <a:spLocks noChangeArrowheads="1"/>
          </p:cNvSpPr>
          <p:nvPr/>
        </p:nvSpPr>
        <p:spPr bwMode="auto">
          <a:xfrm>
            <a:off x="8188325" y="5014913"/>
            <a:ext cx="1492250"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ea typeface="微软雅黑" panose="020B0503020204020204" pitchFamily="34" charset="-122"/>
              </a:rPr>
              <a:t>Here you can enter the relevant text you,for to the participants to explain your product or service.</a:t>
            </a:r>
            <a:endParaRPr lang="zh-CN" altLang="zh-CN"/>
          </a:p>
        </p:txBody>
      </p:sp>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794" name="AutoShape 2">
            <a:extLst>
              <a:ext uri="{FF2B5EF4-FFF2-40B4-BE49-F238E27FC236}">
                <a16:creationId xmlns:a16="http://schemas.microsoft.com/office/drawing/2014/main" id="{D004492A-F386-4D5B-98BE-9154788610BA}"/>
              </a:ext>
            </a:extLst>
          </p:cNvPr>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795" name="AutoShape 3">
            <a:extLst>
              <a:ext uri="{FF2B5EF4-FFF2-40B4-BE49-F238E27FC236}">
                <a16:creationId xmlns:a16="http://schemas.microsoft.com/office/drawing/2014/main" id="{6687E46F-4F64-4CE5-8B99-E9C970B78DDE}"/>
              </a:ext>
            </a:extLst>
          </p:cNvPr>
          <p:cNvSpPr>
            <a:spLocks noChangeArrowheads="1"/>
          </p:cNvSpPr>
          <p:nvPr/>
        </p:nvSpPr>
        <p:spPr bwMode="auto">
          <a:xfrm>
            <a:off x="-4763" y="2335213"/>
            <a:ext cx="6831013"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796" name="AutoShape 4">
            <a:extLst>
              <a:ext uri="{FF2B5EF4-FFF2-40B4-BE49-F238E27FC236}">
                <a16:creationId xmlns:a16="http://schemas.microsoft.com/office/drawing/2014/main" id="{D05199CE-40A2-425C-A35A-74FA93C61EB9}"/>
              </a:ext>
            </a:extLst>
          </p:cNvPr>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797" name="棒 29">
            <a:extLst>
              <a:ext uri="{FF2B5EF4-FFF2-40B4-BE49-F238E27FC236}">
                <a16:creationId xmlns:a16="http://schemas.microsoft.com/office/drawing/2014/main" id="{7FF89955-57E7-416E-B5BC-EAB2700FD1B5}"/>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33798" name="棒 29">
            <a:extLst>
              <a:ext uri="{FF2B5EF4-FFF2-40B4-BE49-F238E27FC236}">
                <a16:creationId xmlns:a16="http://schemas.microsoft.com/office/drawing/2014/main" id="{67592CF2-7360-40AC-B778-95416A17B282}"/>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33799" name="五边形 388">
            <a:extLst>
              <a:ext uri="{FF2B5EF4-FFF2-40B4-BE49-F238E27FC236}">
                <a16:creationId xmlns:a16="http://schemas.microsoft.com/office/drawing/2014/main" id="{B1691466-EBE1-4E1B-A842-2E6CE491BDFF}"/>
              </a:ext>
            </a:extLst>
          </p:cNvPr>
          <p:cNvSpPr>
            <a:spLocks noChangeArrowheads="1"/>
          </p:cNvSpPr>
          <p:nvPr/>
        </p:nvSpPr>
        <p:spPr bwMode="auto">
          <a:xfrm>
            <a:off x="1990725" y="3429000"/>
            <a:ext cx="4189413" cy="1090613"/>
          </a:xfrm>
          <a:prstGeom prst="homePlate">
            <a:avLst>
              <a:gd name="adj" fmla="val 4227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33800" name="五边形 388">
            <a:extLst>
              <a:ext uri="{FF2B5EF4-FFF2-40B4-BE49-F238E27FC236}">
                <a16:creationId xmlns:a16="http://schemas.microsoft.com/office/drawing/2014/main" id="{5A5B596A-4C9A-4BC1-89A7-43C71A6A7F18}"/>
              </a:ext>
            </a:extLst>
          </p:cNvPr>
          <p:cNvSpPr>
            <a:spLocks noChangeArrowheads="1"/>
          </p:cNvSpPr>
          <p:nvPr/>
        </p:nvSpPr>
        <p:spPr bwMode="auto">
          <a:xfrm>
            <a:off x="1990725" y="4678363"/>
            <a:ext cx="4189413" cy="1090612"/>
          </a:xfrm>
          <a:prstGeom prst="homePlate">
            <a:avLst>
              <a:gd name="adj" fmla="val 4227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33801" name="五边形 388">
            <a:extLst>
              <a:ext uri="{FF2B5EF4-FFF2-40B4-BE49-F238E27FC236}">
                <a16:creationId xmlns:a16="http://schemas.microsoft.com/office/drawing/2014/main" id="{9A7F1D59-911F-495A-B54D-914D317B180F}"/>
              </a:ext>
            </a:extLst>
          </p:cNvPr>
          <p:cNvSpPr>
            <a:spLocks noChangeArrowheads="1"/>
          </p:cNvSpPr>
          <p:nvPr/>
        </p:nvSpPr>
        <p:spPr bwMode="auto">
          <a:xfrm rot="10800000">
            <a:off x="6697663" y="4678363"/>
            <a:ext cx="4189412" cy="1090612"/>
          </a:xfrm>
          <a:prstGeom prst="homePlate">
            <a:avLst>
              <a:gd name="adj" fmla="val 4227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33802" name="五边形 388">
            <a:extLst>
              <a:ext uri="{FF2B5EF4-FFF2-40B4-BE49-F238E27FC236}">
                <a16:creationId xmlns:a16="http://schemas.microsoft.com/office/drawing/2014/main" id="{14F0FEEB-B3DB-4D5C-9894-47200F639AC5}"/>
              </a:ext>
            </a:extLst>
          </p:cNvPr>
          <p:cNvSpPr>
            <a:spLocks noChangeArrowheads="1"/>
          </p:cNvSpPr>
          <p:nvPr/>
        </p:nvSpPr>
        <p:spPr bwMode="auto">
          <a:xfrm rot="10800000">
            <a:off x="6699250" y="3429000"/>
            <a:ext cx="4189413" cy="1090613"/>
          </a:xfrm>
          <a:prstGeom prst="homePlate">
            <a:avLst>
              <a:gd name="adj" fmla="val 4227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33803" name="正六边形 392">
            <a:extLst>
              <a:ext uri="{FF2B5EF4-FFF2-40B4-BE49-F238E27FC236}">
                <a16:creationId xmlns:a16="http://schemas.microsoft.com/office/drawing/2014/main" id="{D3F59A1E-311F-4C4C-840C-BA2066E134DC}"/>
              </a:ext>
            </a:extLst>
          </p:cNvPr>
          <p:cNvSpPr>
            <a:spLocks noChangeArrowheads="1"/>
          </p:cNvSpPr>
          <p:nvPr/>
        </p:nvSpPr>
        <p:spPr bwMode="auto">
          <a:xfrm>
            <a:off x="5843588" y="4137025"/>
            <a:ext cx="1192212" cy="917575"/>
          </a:xfrm>
          <a:prstGeom prst="hexagon">
            <a:avLst>
              <a:gd name="adj" fmla="val 40381"/>
              <a:gd name="vf" fmla="val 11547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33804" name="Text Box 12">
            <a:extLst>
              <a:ext uri="{FF2B5EF4-FFF2-40B4-BE49-F238E27FC236}">
                <a16:creationId xmlns:a16="http://schemas.microsoft.com/office/drawing/2014/main" id="{550BFAB5-EBBA-40D8-BE8A-697A931E35CE}"/>
              </a:ext>
            </a:extLst>
          </p:cNvPr>
          <p:cNvSpPr txBox="1">
            <a:spLocks noChangeArrowheads="1"/>
          </p:cNvSpPr>
          <p:nvPr/>
        </p:nvSpPr>
        <p:spPr bwMode="auto">
          <a:xfrm>
            <a:off x="1990725" y="2438400"/>
            <a:ext cx="8896350"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endParaRPr lang="zh-CN" altLang="zh-CN"/>
          </a:p>
        </p:txBody>
      </p:sp>
      <p:sp>
        <p:nvSpPr>
          <p:cNvPr id="33805" name="Text Box 13">
            <a:extLst>
              <a:ext uri="{FF2B5EF4-FFF2-40B4-BE49-F238E27FC236}">
                <a16:creationId xmlns:a16="http://schemas.microsoft.com/office/drawing/2014/main" id="{E0F225DF-B254-4866-B702-210F78556A7E}"/>
              </a:ext>
            </a:extLst>
          </p:cNvPr>
          <p:cNvSpPr txBox="1">
            <a:spLocks noChangeArrowheads="1"/>
          </p:cNvSpPr>
          <p:nvPr/>
        </p:nvSpPr>
        <p:spPr bwMode="auto">
          <a:xfrm>
            <a:off x="1990725" y="3624263"/>
            <a:ext cx="3733800"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p:txBody>
      </p:sp>
      <p:sp>
        <p:nvSpPr>
          <p:cNvPr id="33806" name="Text Box 14">
            <a:extLst>
              <a:ext uri="{FF2B5EF4-FFF2-40B4-BE49-F238E27FC236}">
                <a16:creationId xmlns:a16="http://schemas.microsoft.com/office/drawing/2014/main" id="{FF218CCF-B773-485E-9F7A-45B335397C6B}"/>
              </a:ext>
            </a:extLst>
          </p:cNvPr>
          <p:cNvSpPr txBox="1">
            <a:spLocks noChangeArrowheads="1"/>
          </p:cNvSpPr>
          <p:nvPr/>
        </p:nvSpPr>
        <p:spPr bwMode="auto">
          <a:xfrm>
            <a:off x="7154863" y="3459163"/>
            <a:ext cx="37338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33807" name="Text Box 15">
            <a:extLst>
              <a:ext uri="{FF2B5EF4-FFF2-40B4-BE49-F238E27FC236}">
                <a16:creationId xmlns:a16="http://schemas.microsoft.com/office/drawing/2014/main" id="{A80CB4D2-D0E6-4D53-B57E-9D700BE28A97}"/>
              </a:ext>
            </a:extLst>
          </p:cNvPr>
          <p:cNvSpPr txBox="1">
            <a:spLocks noChangeArrowheads="1"/>
          </p:cNvSpPr>
          <p:nvPr/>
        </p:nvSpPr>
        <p:spPr bwMode="auto">
          <a:xfrm>
            <a:off x="7154863" y="4865688"/>
            <a:ext cx="3733800" cy="700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endParaRPr lang="zh-CN" altLang="zh-CN"/>
          </a:p>
        </p:txBody>
      </p:sp>
      <p:sp>
        <p:nvSpPr>
          <p:cNvPr id="33808" name="Text Box 16">
            <a:extLst>
              <a:ext uri="{FF2B5EF4-FFF2-40B4-BE49-F238E27FC236}">
                <a16:creationId xmlns:a16="http://schemas.microsoft.com/office/drawing/2014/main" id="{8868F68A-7E3E-4C0D-B3C8-38BF739FE47C}"/>
              </a:ext>
            </a:extLst>
          </p:cNvPr>
          <p:cNvSpPr txBox="1">
            <a:spLocks noChangeArrowheads="1"/>
          </p:cNvSpPr>
          <p:nvPr/>
        </p:nvSpPr>
        <p:spPr bwMode="auto">
          <a:xfrm>
            <a:off x="1987550" y="4733925"/>
            <a:ext cx="3733800" cy="1004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33809" name="闪电形1 399">
            <a:extLst>
              <a:ext uri="{FF2B5EF4-FFF2-40B4-BE49-F238E27FC236}">
                <a16:creationId xmlns:a16="http://schemas.microsoft.com/office/drawing/2014/main" id="{A49E5D46-D891-4D68-B4A5-01B4CB8B00B3}"/>
              </a:ext>
            </a:extLst>
          </p:cNvPr>
          <p:cNvSpPr>
            <a:spLocks/>
          </p:cNvSpPr>
          <p:nvPr/>
        </p:nvSpPr>
        <p:spPr bwMode="auto">
          <a:xfrm>
            <a:off x="6146800" y="4146550"/>
            <a:ext cx="596900" cy="890588"/>
          </a:xfrm>
          <a:custGeom>
            <a:avLst/>
            <a:gdLst>
              <a:gd name="T0" fmla="*/ 238905 w 1491342"/>
              <a:gd name="T1" fmla="*/ 0 h 2231572"/>
              <a:gd name="T2" fmla="*/ 5232 w 1491342"/>
              <a:gd name="T3" fmla="*/ 182045 h 2231572"/>
              <a:gd name="T4" fmla="*/ 109862 w 1491342"/>
              <a:gd name="T5" fmla="*/ 204584 h 2231572"/>
              <a:gd name="T6" fmla="*/ 0 w 1491342"/>
              <a:gd name="T7" fmla="*/ 355421 h 2231572"/>
              <a:gd name="T8" fmla="*/ 224955 w 1491342"/>
              <a:gd name="T9" fmla="*/ 182045 h 2231572"/>
              <a:gd name="T10" fmla="*/ 127300 w 1491342"/>
              <a:gd name="T11" fmla="*/ 157772 h 2231572"/>
              <a:gd name="T12" fmla="*/ 238905 w 1491342"/>
              <a:gd name="T13" fmla="*/ 0 h 22315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1342" h="2231572">
                <a:moveTo>
                  <a:pt x="1491342" y="0"/>
                </a:moveTo>
                <a:cubicBezTo>
                  <a:pt x="1364342" y="25400"/>
                  <a:pt x="166914" y="928914"/>
                  <a:pt x="32657" y="1143000"/>
                </a:cubicBezTo>
                <a:cubicBezTo>
                  <a:pt x="-101600" y="1357086"/>
                  <a:pt x="691243" y="1103086"/>
                  <a:pt x="685800" y="1284515"/>
                </a:cubicBezTo>
                <a:lnTo>
                  <a:pt x="0" y="2231572"/>
                </a:lnTo>
                <a:cubicBezTo>
                  <a:pt x="119743" y="2207986"/>
                  <a:pt x="1271814" y="1349829"/>
                  <a:pt x="1404257" y="1143000"/>
                </a:cubicBezTo>
                <a:cubicBezTo>
                  <a:pt x="1536700" y="936171"/>
                  <a:pt x="780143" y="1181100"/>
                  <a:pt x="794657" y="990600"/>
                </a:cubicBezTo>
                <a:lnTo>
                  <a:pt x="1491342"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10" name="AutoShape 18">
            <a:extLst>
              <a:ext uri="{FF2B5EF4-FFF2-40B4-BE49-F238E27FC236}">
                <a16:creationId xmlns:a16="http://schemas.microsoft.com/office/drawing/2014/main" id="{4AF83ACB-D909-4C7E-9925-D77F6062C9F6}"/>
              </a:ext>
            </a:extLst>
          </p:cNvPr>
          <p:cNvSpPr>
            <a:spLocks noChangeArrowheads="1"/>
          </p:cNvSpPr>
          <p:nvPr/>
        </p:nvSpPr>
        <p:spPr bwMode="auto">
          <a:xfrm>
            <a:off x="1987550" y="1638300"/>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b="1">
                <a:solidFill>
                  <a:schemeClr val="bg1"/>
                </a:solidFill>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4818" name="Text Box 2">
            <a:extLst>
              <a:ext uri="{FF2B5EF4-FFF2-40B4-BE49-F238E27FC236}">
                <a16:creationId xmlns:a16="http://schemas.microsoft.com/office/drawing/2014/main" id="{529E270C-3B7A-4D4B-B705-8D3450E232A0}"/>
              </a:ext>
            </a:extLst>
          </p:cNvPr>
          <p:cNvSpPr txBox="1">
            <a:spLocks noChangeArrowheads="1"/>
          </p:cNvSpPr>
          <p:nvPr/>
        </p:nvSpPr>
        <p:spPr bwMode="auto">
          <a:xfrm>
            <a:off x="2933700" y="2922588"/>
            <a:ext cx="6748463"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8800" b="1">
                <a:solidFill>
                  <a:schemeClr val="bg1"/>
                </a:solidFill>
                <a:latin typeface="微软雅黑" panose="020B0503020204020204" pitchFamily="34" charset="-122"/>
                <a:ea typeface="微软雅黑" panose="020B0503020204020204" pitchFamily="34" charset="-122"/>
              </a:rPr>
              <a:t>TH</a:t>
            </a:r>
            <a:r>
              <a:rPr lang="zh-CN" altLang="en-US" sz="8800" b="1">
                <a:latin typeface="微软雅黑" panose="020B0503020204020204" pitchFamily="34" charset="-122"/>
                <a:ea typeface="微软雅黑" panose="020B0503020204020204" pitchFamily="34" charset="-122"/>
              </a:rPr>
              <a:t>ANKS</a:t>
            </a:r>
          </a:p>
        </p:txBody>
      </p:sp>
      <p:sp>
        <p:nvSpPr>
          <p:cNvPr id="34819" name="棒 29">
            <a:extLst>
              <a:ext uri="{FF2B5EF4-FFF2-40B4-BE49-F238E27FC236}">
                <a16:creationId xmlns:a16="http://schemas.microsoft.com/office/drawing/2014/main" id="{A255EB8F-8F01-4315-8FBE-982BE33F8643}"/>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34820" name="棒 29">
            <a:extLst>
              <a:ext uri="{FF2B5EF4-FFF2-40B4-BE49-F238E27FC236}">
                <a16:creationId xmlns:a16="http://schemas.microsoft.com/office/drawing/2014/main" id="{BACA3046-510D-4617-858E-495ED2A49C07}"/>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34821" name="Rectangle 5">
            <a:extLst>
              <a:ext uri="{FF2B5EF4-FFF2-40B4-BE49-F238E27FC236}">
                <a16:creationId xmlns:a16="http://schemas.microsoft.com/office/drawing/2014/main" id="{1F4AF134-D937-4583-AE87-73A04255EE53}"/>
              </a:ext>
            </a:extLst>
          </p:cNvPr>
          <p:cNvSpPr>
            <a:spLocks noChangeArrowheads="1"/>
          </p:cNvSpPr>
          <p:nvPr/>
        </p:nvSpPr>
        <p:spPr bwMode="auto">
          <a:xfrm>
            <a:off x="2605088" y="4251325"/>
            <a:ext cx="7405687" cy="352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822" name="Rectangle 6">
            <a:extLst>
              <a:ext uri="{FF2B5EF4-FFF2-40B4-BE49-F238E27FC236}">
                <a16:creationId xmlns:a16="http://schemas.microsoft.com/office/drawing/2014/main" id="{9313A4AD-47C2-4B33-AD3B-769E9456703C}"/>
              </a:ext>
            </a:extLst>
          </p:cNvPr>
          <p:cNvSpPr>
            <a:spLocks noChangeArrowheads="1"/>
          </p:cNvSpPr>
          <p:nvPr/>
        </p:nvSpPr>
        <p:spPr bwMode="auto">
          <a:xfrm>
            <a:off x="2605088" y="2770188"/>
            <a:ext cx="7405687" cy="1714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823" name="Text Box 7">
            <a:extLst>
              <a:ext uri="{FF2B5EF4-FFF2-40B4-BE49-F238E27FC236}">
                <a16:creationId xmlns:a16="http://schemas.microsoft.com/office/drawing/2014/main" id="{AC3004D3-8134-43AD-ACF5-8B273F59DB2B}"/>
              </a:ext>
            </a:extLst>
          </p:cNvPr>
          <p:cNvSpPr txBox="1">
            <a:spLocks noChangeArrowheads="1"/>
          </p:cNvSpPr>
          <p:nvPr/>
        </p:nvSpPr>
        <p:spPr bwMode="auto">
          <a:xfrm>
            <a:off x="2605088" y="2306638"/>
            <a:ext cx="1973262"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400">
                <a:latin typeface="微软雅黑" panose="020B0503020204020204" pitchFamily="34" charset="-122"/>
                <a:ea typeface="微软雅黑" panose="020B0503020204020204" pitchFamily="34" charset="-122"/>
              </a:rPr>
              <a:t>ADD YOUR TITLE</a:t>
            </a:r>
            <a:endParaRPr lang="zh-CN" altLang="zh-CN"/>
          </a:p>
        </p:txBody>
      </p:sp>
      <p:sp>
        <p:nvSpPr>
          <p:cNvPr id="34824" name="Text Box 8">
            <a:extLst>
              <a:ext uri="{FF2B5EF4-FFF2-40B4-BE49-F238E27FC236}">
                <a16:creationId xmlns:a16="http://schemas.microsoft.com/office/drawing/2014/main" id="{0FD7D090-4829-4762-A147-82A9EA49FB5A}"/>
              </a:ext>
            </a:extLst>
          </p:cNvPr>
          <p:cNvSpPr txBox="1">
            <a:spLocks noChangeArrowheads="1"/>
          </p:cNvSpPr>
          <p:nvPr/>
        </p:nvSpPr>
        <p:spPr bwMode="auto">
          <a:xfrm>
            <a:off x="8029575" y="4727575"/>
            <a:ext cx="1982788" cy="3048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400">
                <a:latin typeface="微软雅黑" panose="020B0503020204020204" pitchFamily="34" charset="-122"/>
                <a:ea typeface="微软雅黑" panose="020B0503020204020204" pitchFamily="34" charset="-122"/>
                <a:sym typeface="Arial" panose="020B0604020202020204" pitchFamily="34" charset="0"/>
              </a:rPr>
              <a:t>ADD YOUR TEXT</a:t>
            </a:r>
            <a:endParaRPr lang="zh-CN" altLang="zh-CN"/>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AutoShape 2">
            <a:extLst>
              <a:ext uri="{FF2B5EF4-FFF2-40B4-BE49-F238E27FC236}">
                <a16:creationId xmlns:a16="http://schemas.microsoft.com/office/drawing/2014/main" id="{798E0A45-4A90-4A96-8DF9-41501893957E}"/>
              </a:ext>
            </a:extLst>
          </p:cNvPr>
          <p:cNvSpPr>
            <a:spLocks noChangeArrowheads="1"/>
          </p:cNvSpPr>
          <p:nvPr/>
        </p:nvSpPr>
        <p:spPr bwMode="auto">
          <a:xfrm rot="-5400000">
            <a:off x="2701132" y="-2648744"/>
            <a:ext cx="6837362" cy="12201525"/>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23" name="棒 29">
            <a:extLst>
              <a:ext uri="{FF2B5EF4-FFF2-40B4-BE49-F238E27FC236}">
                <a16:creationId xmlns:a16="http://schemas.microsoft.com/office/drawing/2014/main" id="{D26D27F1-DD61-48D3-9D60-666AB60F798A}"/>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5124" name="棒 29">
            <a:extLst>
              <a:ext uri="{FF2B5EF4-FFF2-40B4-BE49-F238E27FC236}">
                <a16:creationId xmlns:a16="http://schemas.microsoft.com/office/drawing/2014/main" id="{F2B6FFA6-5C4B-436E-8307-3AC4B928D0A3}"/>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5125" name="矩形 5">
            <a:extLst>
              <a:ext uri="{FF2B5EF4-FFF2-40B4-BE49-F238E27FC236}">
                <a16:creationId xmlns:a16="http://schemas.microsoft.com/office/drawing/2014/main" id="{7831862A-A04A-479A-A1E0-DA040B6CF103}"/>
              </a:ext>
            </a:extLst>
          </p:cNvPr>
          <p:cNvSpPr>
            <a:spLocks noChangeArrowheads="1"/>
          </p:cNvSpPr>
          <p:nvPr/>
        </p:nvSpPr>
        <p:spPr bwMode="auto">
          <a:xfrm>
            <a:off x="2133600" y="181927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126" name="Rectangle 6">
            <a:extLst>
              <a:ext uri="{FF2B5EF4-FFF2-40B4-BE49-F238E27FC236}">
                <a16:creationId xmlns:a16="http://schemas.microsoft.com/office/drawing/2014/main" id="{59132DF7-AAB6-4BB5-A1B7-14799D9500AF}"/>
              </a:ext>
            </a:extLst>
          </p:cNvPr>
          <p:cNvSpPr>
            <a:spLocks noChangeArrowheads="1"/>
          </p:cNvSpPr>
          <p:nvPr/>
        </p:nvSpPr>
        <p:spPr bwMode="auto">
          <a:xfrm>
            <a:off x="2252663" y="2463800"/>
            <a:ext cx="6505575" cy="14001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a:solidFill>
                  <a:schemeClr val="bg1"/>
                </a:solidFill>
                <a:latin typeface="微软雅黑" panose="020B0503020204020204" pitchFamily="34" charset="-122"/>
                <a:ea typeface="微软雅黑" panose="020B0503020204020204" pitchFamily="34" charset="-122"/>
              </a:rPr>
              <a:t>Here you can enter the relevant text you,for to the participants</a:t>
            </a:r>
          </a:p>
          <a:p>
            <a:pPr algn="ctr" eaLnBrk="1" hangingPunct="1"/>
            <a:r>
              <a:rPr lang="zh-CN" altLang="en-US" sz="1000">
                <a:solidFill>
                  <a:schemeClr val="bg1"/>
                </a:solidFill>
                <a:latin typeface="微软雅黑" panose="020B0503020204020204" pitchFamily="34" charset="-122"/>
                <a:ea typeface="微软雅黑" panose="020B0503020204020204" pitchFamily="34" charset="-122"/>
              </a:rPr>
              <a:t> to explain your product or service.Here you can enter the relevant text you,for </a:t>
            </a:r>
          </a:p>
          <a:p>
            <a:pPr algn="ctr" eaLnBrk="1" hangingPunct="1"/>
            <a:r>
              <a:rPr lang="zh-CN" altLang="en-US" sz="1000">
                <a:solidFill>
                  <a:schemeClr val="bg1"/>
                </a:solidFill>
                <a:latin typeface="微软雅黑" panose="020B0503020204020204" pitchFamily="34" charset="-122"/>
                <a:ea typeface="微软雅黑" panose="020B0503020204020204" pitchFamily="34" charset="-122"/>
              </a:rPr>
              <a:t>to the participants to explain your product or service.</a:t>
            </a:r>
          </a:p>
        </p:txBody>
      </p:sp>
      <p:sp>
        <p:nvSpPr>
          <p:cNvPr id="7175" name="Rectangle 7">
            <a:extLst>
              <a:ext uri="{FF2B5EF4-FFF2-40B4-BE49-F238E27FC236}">
                <a16:creationId xmlns:a16="http://schemas.microsoft.com/office/drawing/2014/main" id="{7F4E8C8E-70B9-42D0-A397-19C5E25FEFD9}"/>
              </a:ext>
            </a:extLst>
          </p:cNvPr>
          <p:cNvSpPr>
            <a:spLocks noChangeArrowheads="1"/>
          </p:cNvSpPr>
          <p:nvPr/>
        </p:nvSpPr>
        <p:spPr bwMode="auto">
          <a:xfrm>
            <a:off x="8758238" y="2463800"/>
            <a:ext cx="1571625" cy="1400175"/>
          </a:xfrm>
          <a:prstGeom prst="rect">
            <a:avLst/>
          </a:prstGeom>
          <a:blipFill dpi="0" rotWithShape="0">
            <a:blip r:embed="rId3"/>
            <a:srcRect/>
            <a:stretch>
              <a:fillRect r="-5838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5130" name="Rectangle 8">
            <a:extLst>
              <a:ext uri="{FF2B5EF4-FFF2-40B4-BE49-F238E27FC236}">
                <a16:creationId xmlns:a16="http://schemas.microsoft.com/office/drawing/2014/main" id="{17888D26-A8A1-4B8A-BCB2-63D53525AA0C}"/>
              </a:ext>
            </a:extLst>
          </p:cNvPr>
          <p:cNvSpPr>
            <a:spLocks noChangeArrowheads="1"/>
          </p:cNvSpPr>
          <p:nvPr/>
        </p:nvSpPr>
        <p:spPr bwMode="auto">
          <a:xfrm>
            <a:off x="3833813" y="3917950"/>
            <a:ext cx="6505575" cy="14001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a:solidFill>
                  <a:schemeClr val="bg1"/>
                </a:solidFill>
                <a:latin typeface="微软雅黑" panose="020B0503020204020204" pitchFamily="34" charset="-122"/>
                <a:ea typeface="微软雅黑" panose="020B0503020204020204" pitchFamily="34" charset="-122"/>
              </a:rPr>
              <a:t>Here you can enter the relevant text you,for to the participants</a:t>
            </a:r>
          </a:p>
          <a:p>
            <a:pPr algn="ctr" eaLnBrk="1" hangingPunct="1"/>
            <a:r>
              <a:rPr lang="zh-CN" altLang="en-US" sz="1000">
                <a:solidFill>
                  <a:schemeClr val="bg1"/>
                </a:solidFill>
                <a:latin typeface="微软雅黑" panose="020B0503020204020204" pitchFamily="34" charset="-122"/>
                <a:ea typeface="微软雅黑" panose="020B0503020204020204" pitchFamily="34" charset="-122"/>
              </a:rPr>
              <a:t> to explain your product or service.Here you can enter the relevant text you,for </a:t>
            </a:r>
          </a:p>
          <a:p>
            <a:pPr algn="ctr" eaLnBrk="1" hangingPunct="1"/>
            <a:r>
              <a:rPr lang="zh-CN" altLang="en-US" sz="1000">
                <a:solidFill>
                  <a:schemeClr val="bg1"/>
                </a:solidFill>
                <a:latin typeface="微软雅黑" panose="020B0503020204020204" pitchFamily="34" charset="-122"/>
                <a:ea typeface="微软雅黑" panose="020B0503020204020204" pitchFamily="34" charset="-122"/>
              </a:rPr>
              <a:t>to the participants to explain your product or service.</a:t>
            </a:r>
          </a:p>
        </p:txBody>
      </p:sp>
      <p:sp>
        <p:nvSpPr>
          <p:cNvPr id="7177" name="Rectangle 9">
            <a:extLst>
              <a:ext uri="{FF2B5EF4-FFF2-40B4-BE49-F238E27FC236}">
                <a16:creationId xmlns:a16="http://schemas.microsoft.com/office/drawing/2014/main" id="{E9C39116-EE5A-4DF4-B87E-F41718BA773E}"/>
              </a:ext>
            </a:extLst>
          </p:cNvPr>
          <p:cNvSpPr>
            <a:spLocks noChangeArrowheads="1"/>
          </p:cNvSpPr>
          <p:nvPr/>
        </p:nvSpPr>
        <p:spPr bwMode="auto">
          <a:xfrm>
            <a:off x="2252663" y="3917950"/>
            <a:ext cx="1571625" cy="1400175"/>
          </a:xfrm>
          <a:prstGeom prst="rect">
            <a:avLst/>
          </a:prstGeom>
          <a:blipFill dpi="0" rotWithShape="0">
            <a:blip r:embed="rId3"/>
            <a:srcRect/>
            <a:stretch>
              <a:fillRect r="-5838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5134" name="AutoShape 10">
            <a:extLst>
              <a:ext uri="{FF2B5EF4-FFF2-40B4-BE49-F238E27FC236}">
                <a16:creationId xmlns:a16="http://schemas.microsoft.com/office/drawing/2014/main" id="{77896F46-8D0B-4590-9CE4-27258AABEBD3}"/>
              </a:ext>
            </a:extLst>
          </p:cNvPr>
          <p:cNvSpPr>
            <a:spLocks noChangeArrowheads="1"/>
          </p:cNvSpPr>
          <p:nvPr/>
        </p:nvSpPr>
        <p:spPr bwMode="auto">
          <a:xfrm>
            <a:off x="2252663" y="1924050"/>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b="1">
                <a:solidFill>
                  <a:schemeClr val="bg1"/>
                </a:solidFill>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AutoShape 2">
            <a:extLst>
              <a:ext uri="{FF2B5EF4-FFF2-40B4-BE49-F238E27FC236}">
                <a16:creationId xmlns:a16="http://schemas.microsoft.com/office/drawing/2014/main" id="{906441C5-27B6-495F-A6AD-74685B30E2DE}"/>
              </a:ext>
            </a:extLst>
          </p:cNvPr>
          <p:cNvSpPr>
            <a:spLocks noChangeArrowheads="1"/>
          </p:cNvSpPr>
          <p:nvPr/>
        </p:nvSpPr>
        <p:spPr bwMode="auto">
          <a:xfrm rot="-5400000">
            <a:off x="2701132" y="-2648744"/>
            <a:ext cx="6837362" cy="12201525"/>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7" name="棒 29">
            <a:extLst>
              <a:ext uri="{FF2B5EF4-FFF2-40B4-BE49-F238E27FC236}">
                <a16:creationId xmlns:a16="http://schemas.microsoft.com/office/drawing/2014/main" id="{FD1BF7E1-F36E-4DD1-9DF6-79155A5C0EB9}"/>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6148" name="棒 29">
            <a:extLst>
              <a:ext uri="{FF2B5EF4-FFF2-40B4-BE49-F238E27FC236}">
                <a16:creationId xmlns:a16="http://schemas.microsoft.com/office/drawing/2014/main" id="{2DA10960-F764-410F-AF79-EA1EC3D3F31C}"/>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6149" name="缺对角矩形2 374">
            <a:extLst>
              <a:ext uri="{FF2B5EF4-FFF2-40B4-BE49-F238E27FC236}">
                <a16:creationId xmlns:a16="http://schemas.microsoft.com/office/drawing/2014/main" id="{EBE73575-6289-43B4-9510-EA8615D27FD5}"/>
              </a:ext>
            </a:extLst>
          </p:cNvPr>
          <p:cNvSpPr>
            <a:spLocks/>
          </p:cNvSpPr>
          <p:nvPr/>
        </p:nvSpPr>
        <p:spPr bwMode="auto">
          <a:xfrm>
            <a:off x="2590800" y="2054225"/>
            <a:ext cx="1028700" cy="1028700"/>
          </a:xfrm>
          <a:custGeom>
            <a:avLst/>
            <a:gdLst>
              <a:gd name="T0" fmla="*/ 0 w 1905000"/>
              <a:gd name="T1" fmla="*/ 0 h 1905000"/>
              <a:gd name="T2" fmla="*/ 426462 w 1905000"/>
              <a:gd name="T3" fmla="*/ 0 h 1905000"/>
              <a:gd name="T4" fmla="*/ 555498 w 1905000"/>
              <a:gd name="T5" fmla="*/ 129036 h 1905000"/>
              <a:gd name="T6" fmla="*/ 555498 w 1905000"/>
              <a:gd name="T7" fmla="*/ 555498 h 1905000"/>
              <a:gd name="T8" fmla="*/ 555498 w 1905000"/>
              <a:gd name="T9" fmla="*/ 555498 h 1905000"/>
              <a:gd name="T10" fmla="*/ 129036 w 1905000"/>
              <a:gd name="T11" fmla="*/ 555498 h 1905000"/>
              <a:gd name="T12" fmla="*/ 0 w 1905000"/>
              <a:gd name="T13" fmla="*/ 426462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6150" name="缺对角矩形2 374">
            <a:extLst>
              <a:ext uri="{FF2B5EF4-FFF2-40B4-BE49-F238E27FC236}">
                <a16:creationId xmlns:a16="http://schemas.microsoft.com/office/drawing/2014/main" id="{B571E8E7-8205-44FD-96E9-359DE8CE9D11}"/>
              </a:ext>
            </a:extLst>
          </p:cNvPr>
          <p:cNvSpPr>
            <a:spLocks/>
          </p:cNvSpPr>
          <p:nvPr/>
        </p:nvSpPr>
        <p:spPr bwMode="auto">
          <a:xfrm>
            <a:off x="1752600" y="2878138"/>
            <a:ext cx="1028700" cy="1028700"/>
          </a:xfrm>
          <a:custGeom>
            <a:avLst/>
            <a:gdLst>
              <a:gd name="T0" fmla="*/ 0 w 1905000"/>
              <a:gd name="T1" fmla="*/ 0 h 1905000"/>
              <a:gd name="T2" fmla="*/ 426462 w 1905000"/>
              <a:gd name="T3" fmla="*/ 0 h 1905000"/>
              <a:gd name="T4" fmla="*/ 555498 w 1905000"/>
              <a:gd name="T5" fmla="*/ 129036 h 1905000"/>
              <a:gd name="T6" fmla="*/ 555498 w 1905000"/>
              <a:gd name="T7" fmla="*/ 555498 h 1905000"/>
              <a:gd name="T8" fmla="*/ 555498 w 1905000"/>
              <a:gd name="T9" fmla="*/ 555498 h 1905000"/>
              <a:gd name="T10" fmla="*/ 129036 w 1905000"/>
              <a:gd name="T11" fmla="*/ 555498 h 1905000"/>
              <a:gd name="T12" fmla="*/ 0 w 1905000"/>
              <a:gd name="T13" fmla="*/ 426462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6151" name="缺对角矩形2 374">
            <a:extLst>
              <a:ext uri="{FF2B5EF4-FFF2-40B4-BE49-F238E27FC236}">
                <a16:creationId xmlns:a16="http://schemas.microsoft.com/office/drawing/2014/main" id="{0BB43E9E-F6DF-41CE-BBD8-09A3373EEE1F}"/>
              </a:ext>
            </a:extLst>
          </p:cNvPr>
          <p:cNvSpPr>
            <a:spLocks/>
          </p:cNvSpPr>
          <p:nvPr/>
        </p:nvSpPr>
        <p:spPr bwMode="auto">
          <a:xfrm>
            <a:off x="3105150" y="3302000"/>
            <a:ext cx="1028700" cy="1028700"/>
          </a:xfrm>
          <a:custGeom>
            <a:avLst/>
            <a:gdLst>
              <a:gd name="T0" fmla="*/ 0 w 1905000"/>
              <a:gd name="T1" fmla="*/ 0 h 1905000"/>
              <a:gd name="T2" fmla="*/ 426462 w 1905000"/>
              <a:gd name="T3" fmla="*/ 0 h 1905000"/>
              <a:gd name="T4" fmla="*/ 555498 w 1905000"/>
              <a:gd name="T5" fmla="*/ 129036 h 1905000"/>
              <a:gd name="T6" fmla="*/ 555498 w 1905000"/>
              <a:gd name="T7" fmla="*/ 555498 h 1905000"/>
              <a:gd name="T8" fmla="*/ 555498 w 1905000"/>
              <a:gd name="T9" fmla="*/ 555498 h 1905000"/>
              <a:gd name="T10" fmla="*/ 129036 w 1905000"/>
              <a:gd name="T11" fmla="*/ 555498 h 1905000"/>
              <a:gd name="T12" fmla="*/ 0 w 1905000"/>
              <a:gd name="T13" fmla="*/ 426462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6152" name="缺对角矩形2 374">
            <a:extLst>
              <a:ext uri="{FF2B5EF4-FFF2-40B4-BE49-F238E27FC236}">
                <a16:creationId xmlns:a16="http://schemas.microsoft.com/office/drawing/2014/main" id="{38BB17AD-E541-48EC-AD60-64A1CD64A586}"/>
              </a:ext>
            </a:extLst>
          </p:cNvPr>
          <p:cNvSpPr>
            <a:spLocks/>
          </p:cNvSpPr>
          <p:nvPr/>
        </p:nvSpPr>
        <p:spPr bwMode="auto">
          <a:xfrm>
            <a:off x="2000250" y="3973513"/>
            <a:ext cx="1028700" cy="1028700"/>
          </a:xfrm>
          <a:custGeom>
            <a:avLst/>
            <a:gdLst>
              <a:gd name="T0" fmla="*/ 0 w 1905000"/>
              <a:gd name="T1" fmla="*/ 0 h 1905000"/>
              <a:gd name="T2" fmla="*/ 426462 w 1905000"/>
              <a:gd name="T3" fmla="*/ 0 h 1905000"/>
              <a:gd name="T4" fmla="*/ 555498 w 1905000"/>
              <a:gd name="T5" fmla="*/ 129036 h 1905000"/>
              <a:gd name="T6" fmla="*/ 555498 w 1905000"/>
              <a:gd name="T7" fmla="*/ 555498 h 1905000"/>
              <a:gd name="T8" fmla="*/ 555498 w 1905000"/>
              <a:gd name="T9" fmla="*/ 555498 h 1905000"/>
              <a:gd name="T10" fmla="*/ 129036 w 1905000"/>
              <a:gd name="T11" fmla="*/ 555498 h 1905000"/>
              <a:gd name="T12" fmla="*/ 0 w 1905000"/>
              <a:gd name="T13" fmla="*/ 426462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6153" name="Text Box 9">
            <a:extLst>
              <a:ext uri="{FF2B5EF4-FFF2-40B4-BE49-F238E27FC236}">
                <a16:creationId xmlns:a16="http://schemas.microsoft.com/office/drawing/2014/main" id="{22747B52-4613-4EE9-8FE7-02454CC5AA88}"/>
              </a:ext>
            </a:extLst>
          </p:cNvPr>
          <p:cNvSpPr txBox="1">
            <a:spLocks noChangeArrowheads="1"/>
          </p:cNvSpPr>
          <p:nvPr/>
        </p:nvSpPr>
        <p:spPr bwMode="auto">
          <a:xfrm>
            <a:off x="5076825" y="2516188"/>
            <a:ext cx="5599113" cy="354012"/>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a:solidFill>
                  <a:srgbClr val="EAEAEA"/>
                </a:solidFill>
                <a:latin typeface="微软雅黑" panose="020B0503020204020204" pitchFamily="34" charset="-122"/>
                <a:ea typeface="微软雅黑" panose="020B0503020204020204" pitchFamily="34" charset="-122"/>
                <a:sym typeface="Arial" panose="020B0604020202020204" pitchFamily="34" charset="0"/>
              </a:rPr>
              <a:t>1、Here you can enter the relevant text you,for to the participants to explain your product or service.</a:t>
            </a:r>
          </a:p>
        </p:txBody>
      </p:sp>
      <p:sp>
        <p:nvSpPr>
          <p:cNvPr id="6154" name="Text Box 10">
            <a:extLst>
              <a:ext uri="{FF2B5EF4-FFF2-40B4-BE49-F238E27FC236}">
                <a16:creationId xmlns:a16="http://schemas.microsoft.com/office/drawing/2014/main" id="{D204F8D1-C3F6-4A19-8F52-EE1A6559A546}"/>
              </a:ext>
            </a:extLst>
          </p:cNvPr>
          <p:cNvSpPr txBox="1">
            <a:spLocks noChangeArrowheads="1"/>
          </p:cNvSpPr>
          <p:nvPr/>
        </p:nvSpPr>
        <p:spPr bwMode="auto">
          <a:xfrm>
            <a:off x="5076825" y="3240088"/>
            <a:ext cx="5597525" cy="35718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a:solidFill>
                  <a:srgbClr val="EAEAEA"/>
                </a:solidFill>
                <a:latin typeface="微软雅黑" panose="020B0503020204020204" pitchFamily="34" charset="-122"/>
                <a:ea typeface="微软雅黑" panose="020B0503020204020204" pitchFamily="34" charset="-122"/>
                <a:sym typeface="Arial" panose="020B0604020202020204" pitchFamily="34" charset="0"/>
              </a:rPr>
              <a:t>2、Here you can enter the relevant text you,for to the participants to explain your product or service.</a:t>
            </a:r>
          </a:p>
        </p:txBody>
      </p:sp>
      <p:sp>
        <p:nvSpPr>
          <p:cNvPr id="6155" name="Text Box 11">
            <a:extLst>
              <a:ext uri="{FF2B5EF4-FFF2-40B4-BE49-F238E27FC236}">
                <a16:creationId xmlns:a16="http://schemas.microsoft.com/office/drawing/2014/main" id="{BCFCAE57-C03E-424C-B369-3DC34491156F}"/>
              </a:ext>
            </a:extLst>
          </p:cNvPr>
          <p:cNvSpPr txBox="1">
            <a:spLocks noChangeArrowheads="1"/>
          </p:cNvSpPr>
          <p:nvPr/>
        </p:nvSpPr>
        <p:spPr bwMode="auto">
          <a:xfrm>
            <a:off x="5076825" y="3973513"/>
            <a:ext cx="5597525" cy="35718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a:solidFill>
                  <a:srgbClr val="EAEAEA"/>
                </a:solidFill>
                <a:latin typeface="微软雅黑" panose="020B0503020204020204" pitchFamily="34" charset="-122"/>
                <a:ea typeface="微软雅黑" panose="020B0503020204020204" pitchFamily="34" charset="-122"/>
                <a:sym typeface="Arial" panose="020B0604020202020204" pitchFamily="34" charset="0"/>
              </a:rPr>
              <a:t>3、Here you can enter the relevant text you,for to the participants to explain your product or service.</a:t>
            </a:r>
          </a:p>
        </p:txBody>
      </p:sp>
      <p:sp>
        <p:nvSpPr>
          <p:cNvPr id="6156" name="Text Box 12">
            <a:extLst>
              <a:ext uri="{FF2B5EF4-FFF2-40B4-BE49-F238E27FC236}">
                <a16:creationId xmlns:a16="http://schemas.microsoft.com/office/drawing/2014/main" id="{A516719A-7765-4D80-815D-07FA57E314E9}"/>
              </a:ext>
            </a:extLst>
          </p:cNvPr>
          <p:cNvSpPr txBox="1">
            <a:spLocks noChangeArrowheads="1"/>
          </p:cNvSpPr>
          <p:nvPr/>
        </p:nvSpPr>
        <p:spPr bwMode="auto">
          <a:xfrm>
            <a:off x="5086350" y="4802188"/>
            <a:ext cx="5597525" cy="35718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a:solidFill>
                  <a:srgbClr val="EAEAEA"/>
                </a:solidFill>
                <a:latin typeface="微软雅黑" panose="020B0503020204020204" pitchFamily="34" charset="-122"/>
                <a:ea typeface="微软雅黑" panose="020B0503020204020204" pitchFamily="34" charset="-122"/>
                <a:sym typeface="Arial" panose="020B0604020202020204" pitchFamily="34" charset="0"/>
              </a:rPr>
              <a:t>4、Here you can enter the relevant text you,for to the participants to explain your product or service.</a:t>
            </a:r>
          </a:p>
        </p:txBody>
      </p:sp>
      <p:sp>
        <p:nvSpPr>
          <p:cNvPr id="6157" name="Text Box 13">
            <a:extLst>
              <a:ext uri="{FF2B5EF4-FFF2-40B4-BE49-F238E27FC236}">
                <a16:creationId xmlns:a16="http://schemas.microsoft.com/office/drawing/2014/main" id="{F374B83A-337B-43E8-B735-22C51C17A1F3}"/>
              </a:ext>
            </a:extLst>
          </p:cNvPr>
          <p:cNvSpPr txBox="1">
            <a:spLocks noChangeArrowheads="1"/>
          </p:cNvSpPr>
          <p:nvPr/>
        </p:nvSpPr>
        <p:spPr bwMode="auto">
          <a:xfrm>
            <a:off x="2935288" y="2359025"/>
            <a:ext cx="33972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1</a:t>
            </a:r>
          </a:p>
        </p:txBody>
      </p:sp>
      <p:sp>
        <p:nvSpPr>
          <p:cNvPr id="6158" name="Text Box 14">
            <a:extLst>
              <a:ext uri="{FF2B5EF4-FFF2-40B4-BE49-F238E27FC236}">
                <a16:creationId xmlns:a16="http://schemas.microsoft.com/office/drawing/2014/main" id="{854CC956-91F7-4607-86B9-C119DA8748D4}"/>
              </a:ext>
            </a:extLst>
          </p:cNvPr>
          <p:cNvSpPr txBox="1">
            <a:spLocks noChangeArrowheads="1"/>
          </p:cNvSpPr>
          <p:nvPr/>
        </p:nvSpPr>
        <p:spPr bwMode="auto">
          <a:xfrm>
            <a:off x="2087563" y="3187700"/>
            <a:ext cx="33972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2</a:t>
            </a:r>
          </a:p>
        </p:txBody>
      </p:sp>
      <p:sp>
        <p:nvSpPr>
          <p:cNvPr id="6159" name="Text Box 15">
            <a:extLst>
              <a:ext uri="{FF2B5EF4-FFF2-40B4-BE49-F238E27FC236}">
                <a16:creationId xmlns:a16="http://schemas.microsoft.com/office/drawing/2014/main" id="{AB4A05E6-85CE-4EB9-A637-D93804C4A041}"/>
              </a:ext>
            </a:extLst>
          </p:cNvPr>
          <p:cNvSpPr txBox="1">
            <a:spLocks noChangeArrowheads="1"/>
          </p:cNvSpPr>
          <p:nvPr/>
        </p:nvSpPr>
        <p:spPr bwMode="auto">
          <a:xfrm>
            <a:off x="3459163" y="3673475"/>
            <a:ext cx="33972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3</a:t>
            </a:r>
          </a:p>
        </p:txBody>
      </p:sp>
      <p:sp>
        <p:nvSpPr>
          <p:cNvPr id="6160" name="Text Box 16">
            <a:extLst>
              <a:ext uri="{FF2B5EF4-FFF2-40B4-BE49-F238E27FC236}">
                <a16:creationId xmlns:a16="http://schemas.microsoft.com/office/drawing/2014/main" id="{704DCAA6-B9FF-4EEC-9668-14DFA949D1DC}"/>
              </a:ext>
            </a:extLst>
          </p:cNvPr>
          <p:cNvSpPr txBox="1">
            <a:spLocks noChangeArrowheads="1"/>
          </p:cNvSpPr>
          <p:nvPr/>
        </p:nvSpPr>
        <p:spPr bwMode="auto">
          <a:xfrm>
            <a:off x="2373313" y="4292600"/>
            <a:ext cx="33972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rPr>
              <a:t>4</a:t>
            </a:r>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AutoShape 2">
            <a:extLst>
              <a:ext uri="{FF2B5EF4-FFF2-40B4-BE49-F238E27FC236}">
                <a16:creationId xmlns:a16="http://schemas.microsoft.com/office/drawing/2014/main" id="{93C18088-A31A-4CC2-A008-6EA242963367}"/>
              </a:ext>
            </a:extLst>
          </p:cNvPr>
          <p:cNvSpPr>
            <a:spLocks noChangeArrowheads="1"/>
          </p:cNvSpPr>
          <p:nvPr/>
        </p:nvSpPr>
        <p:spPr bwMode="auto">
          <a:xfrm rot="-5400000">
            <a:off x="2701132" y="-2648744"/>
            <a:ext cx="6837362" cy="12201525"/>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1" name="棒 29">
            <a:extLst>
              <a:ext uri="{FF2B5EF4-FFF2-40B4-BE49-F238E27FC236}">
                <a16:creationId xmlns:a16="http://schemas.microsoft.com/office/drawing/2014/main" id="{BB0EB072-BDE2-411A-B3D8-4D88AB6CE4F4}"/>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7172" name="棒 29">
            <a:extLst>
              <a:ext uri="{FF2B5EF4-FFF2-40B4-BE49-F238E27FC236}">
                <a16:creationId xmlns:a16="http://schemas.microsoft.com/office/drawing/2014/main" id="{3021E8AE-AD97-473F-9F93-2847BC60F416}"/>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7173" name="Rectangle 5">
            <a:extLst>
              <a:ext uri="{FF2B5EF4-FFF2-40B4-BE49-F238E27FC236}">
                <a16:creationId xmlns:a16="http://schemas.microsoft.com/office/drawing/2014/main" id="{5644B6D2-46C4-4134-8E5C-95F635225A84}"/>
              </a:ext>
            </a:extLst>
          </p:cNvPr>
          <p:cNvSpPr>
            <a:spLocks noChangeArrowheads="1"/>
          </p:cNvSpPr>
          <p:nvPr/>
        </p:nvSpPr>
        <p:spPr bwMode="auto">
          <a:xfrm>
            <a:off x="584200" y="3938588"/>
            <a:ext cx="2836863" cy="995362"/>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4" name="Rectangle 6">
            <a:extLst>
              <a:ext uri="{FF2B5EF4-FFF2-40B4-BE49-F238E27FC236}">
                <a16:creationId xmlns:a16="http://schemas.microsoft.com/office/drawing/2014/main" id="{DD0EA457-2951-40E7-9AF8-4350A1B69FFD}"/>
              </a:ext>
            </a:extLst>
          </p:cNvPr>
          <p:cNvSpPr>
            <a:spLocks noChangeArrowheads="1"/>
          </p:cNvSpPr>
          <p:nvPr/>
        </p:nvSpPr>
        <p:spPr bwMode="auto">
          <a:xfrm>
            <a:off x="3467100" y="3946525"/>
            <a:ext cx="2838450" cy="9969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7175" name="Rectangle 7">
            <a:extLst>
              <a:ext uri="{FF2B5EF4-FFF2-40B4-BE49-F238E27FC236}">
                <a16:creationId xmlns:a16="http://schemas.microsoft.com/office/drawing/2014/main" id="{462E9336-4DC1-4C9B-A18C-4F58084E3C88}"/>
              </a:ext>
            </a:extLst>
          </p:cNvPr>
          <p:cNvSpPr>
            <a:spLocks noChangeArrowheads="1"/>
          </p:cNvSpPr>
          <p:nvPr/>
        </p:nvSpPr>
        <p:spPr bwMode="auto">
          <a:xfrm>
            <a:off x="584200" y="4975225"/>
            <a:ext cx="2838450" cy="9969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6" name="Rectangle 8">
            <a:extLst>
              <a:ext uri="{FF2B5EF4-FFF2-40B4-BE49-F238E27FC236}">
                <a16:creationId xmlns:a16="http://schemas.microsoft.com/office/drawing/2014/main" id="{8699747E-2A1B-4F3B-88A2-F3889CEDE4B4}"/>
              </a:ext>
            </a:extLst>
          </p:cNvPr>
          <p:cNvSpPr>
            <a:spLocks noChangeArrowheads="1"/>
          </p:cNvSpPr>
          <p:nvPr/>
        </p:nvSpPr>
        <p:spPr bwMode="auto">
          <a:xfrm>
            <a:off x="3467100" y="4975225"/>
            <a:ext cx="2838450" cy="99695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7" name="Text Box 9">
            <a:extLst>
              <a:ext uri="{FF2B5EF4-FFF2-40B4-BE49-F238E27FC236}">
                <a16:creationId xmlns:a16="http://schemas.microsoft.com/office/drawing/2014/main" id="{77B8AA10-2A9A-42BA-93A0-B6C1EA3B9224}"/>
              </a:ext>
            </a:extLst>
          </p:cNvPr>
          <p:cNvSpPr txBox="1">
            <a:spLocks noChangeArrowheads="1"/>
          </p:cNvSpPr>
          <p:nvPr/>
        </p:nvSpPr>
        <p:spPr bwMode="auto">
          <a:xfrm>
            <a:off x="4095750" y="4087813"/>
            <a:ext cx="22098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7178" name="水滴形 351">
            <a:extLst>
              <a:ext uri="{FF2B5EF4-FFF2-40B4-BE49-F238E27FC236}">
                <a16:creationId xmlns:a16="http://schemas.microsoft.com/office/drawing/2014/main" id="{6549788B-1F75-491A-BDE6-B10F82D289F0}"/>
              </a:ext>
            </a:extLst>
          </p:cNvPr>
          <p:cNvSpPr>
            <a:spLocks/>
          </p:cNvSpPr>
          <p:nvPr/>
        </p:nvSpPr>
        <p:spPr bwMode="auto">
          <a:xfrm>
            <a:off x="3703638" y="4267200"/>
            <a:ext cx="238125" cy="339725"/>
          </a:xfrm>
          <a:custGeom>
            <a:avLst/>
            <a:gdLst>
              <a:gd name="T0" fmla="*/ 24167 w 1173161"/>
              <a:gd name="T1" fmla="*/ 0 h 1672438"/>
              <a:gd name="T2" fmla="*/ 41256 w 1173161"/>
              <a:gd name="T3" fmla="*/ 7089 h 1672438"/>
              <a:gd name="T4" fmla="*/ 41256 w 1173161"/>
              <a:gd name="T5" fmla="*/ 41318 h 1672438"/>
              <a:gd name="T6" fmla="*/ 24167 w 1173161"/>
              <a:gd name="T7" fmla="*/ 69009 h 1672438"/>
              <a:gd name="T8" fmla="*/ 7078 w 1173161"/>
              <a:gd name="T9" fmla="*/ 41318 h 1672438"/>
              <a:gd name="T10" fmla="*/ 7078 w 1173161"/>
              <a:gd name="T11" fmla="*/ 7089 h 1672438"/>
              <a:gd name="T12" fmla="*/ 24167 w 1173161"/>
              <a:gd name="T13" fmla="*/ 0 h 1672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179" name="水滴形 351">
            <a:extLst>
              <a:ext uri="{FF2B5EF4-FFF2-40B4-BE49-F238E27FC236}">
                <a16:creationId xmlns:a16="http://schemas.microsoft.com/office/drawing/2014/main" id="{77BCC5B1-5058-4417-B7E1-8162E98E33C2}"/>
              </a:ext>
            </a:extLst>
          </p:cNvPr>
          <p:cNvSpPr>
            <a:spLocks/>
          </p:cNvSpPr>
          <p:nvPr/>
        </p:nvSpPr>
        <p:spPr bwMode="auto">
          <a:xfrm>
            <a:off x="3703638" y="5305425"/>
            <a:ext cx="238125" cy="341313"/>
          </a:xfrm>
          <a:custGeom>
            <a:avLst/>
            <a:gdLst>
              <a:gd name="T0" fmla="*/ 24167 w 1173161"/>
              <a:gd name="T1" fmla="*/ 0 h 1672438"/>
              <a:gd name="T2" fmla="*/ 41256 w 1173161"/>
              <a:gd name="T3" fmla="*/ 7155 h 1672438"/>
              <a:gd name="T4" fmla="*/ 41256 w 1173161"/>
              <a:gd name="T5" fmla="*/ 41706 h 1672438"/>
              <a:gd name="T6" fmla="*/ 24167 w 1173161"/>
              <a:gd name="T7" fmla="*/ 69656 h 1672438"/>
              <a:gd name="T8" fmla="*/ 7078 w 1173161"/>
              <a:gd name="T9" fmla="*/ 41706 h 1672438"/>
              <a:gd name="T10" fmla="*/ 7078 w 1173161"/>
              <a:gd name="T11" fmla="*/ 7155 h 1672438"/>
              <a:gd name="T12" fmla="*/ 24167 w 1173161"/>
              <a:gd name="T13" fmla="*/ 0 h 1672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180" name="水滴形 351">
            <a:extLst>
              <a:ext uri="{FF2B5EF4-FFF2-40B4-BE49-F238E27FC236}">
                <a16:creationId xmlns:a16="http://schemas.microsoft.com/office/drawing/2014/main" id="{F05C0C0C-072A-4151-97B4-B9C87243C273}"/>
              </a:ext>
            </a:extLst>
          </p:cNvPr>
          <p:cNvSpPr>
            <a:spLocks/>
          </p:cNvSpPr>
          <p:nvPr/>
        </p:nvSpPr>
        <p:spPr bwMode="auto">
          <a:xfrm>
            <a:off x="727075" y="5305425"/>
            <a:ext cx="238125" cy="341313"/>
          </a:xfrm>
          <a:custGeom>
            <a:avLst/>
            <a:gdLst>
              <a:gd name="T0" fmla="*/ 24167 w 1173161"/>
              <a:gd name="T1" fmla="*/ 0 h 1672438"/>
              <a:gd name="T2" fmla="*/ 41256 w 1173161"/>
              <a:gd name="T3" fmla="*/ 7155 h 1672438"/>
              <a:gd name="T4" fmla="*/ 41256 w 1173161"/>
              <a:gd name="T5" fmla="*/ 41706 h 1672438"/>
              <a:gd name="T6" fmla="*/ 24167 w 1173161"/>
              <a:gd name="T7" fmla="*/ 69656 h 1672438"/>
              <a:gd name="T8" fmla="*/ 7078 w 1173161"/>
              <a:gd name="T9" fmla="*/ 41706 h 1672438"/>
              <a:gd name="T10" fmla="*/ 7078 w 1173161"/>
              <a:gd name="T11" fmla="*/ 7155 h 1672438"/>
              <a:gd name="T12" fmla="*/ 24167 w 1173161"/>
              <a:gd name="T13" fmla="*/ 0 h 1672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181" name="水滴形 351">
            <a:extLst>
              <a:ext uri="{FF2B5EF4-FFF2-40B4-BE49-F238E27FC236}">
                <a16:creationId xmlns:a16="http://schemas.microsoft.com/office/drawing/2014/main" id="{712A8B5A-C806-4FE0-8684-9DCB0AAA4B5B}"/>
              </a:ext>
            </a:extLst>
          </p:cNvPr>
          <p:cNvSpPr>
            <a:spLocks/>
          </p:cNvSpPr>
          <p:nvPr/>
        </p:nvSpPr>
        <p:spPr bwMode="auto">
          <a:xfrm>
            <a:off x="727075" y="4275138"/>
            <a:ext cx="238125" cy="339725"/>
          </a:xfrm>
          <a:custGeom>
            <a:avLst/>
            <a:gdLst>
              <a:gd name="T0" fmla="*/ 24167 w 1173161"/>
              <a:gd name="T1" fmla="*/ 0 h 1672438"/>
              <a:gd name="T2" fmla="*/ 41256 w 1173161"/>
              <a:gd name="T3" fmla="*/ 7089 h 1672438"/>
              <a:gd name="T4" fmla="*/ 41256 w 1173161"/>
              <a:gd name="T5" fmla="*/ 41318 h 1672438"/>
              <a:gd name="T6" fmla="*/ 24167 w 1173161"/>
              <a:gd name="T7" fmla="*/ 69009 h 1672438"/>
              <a:gd name="T8" fmla="*/ 7078 w 1173161"/>
              <a:gd name="T9" fmla="*/ 41318 h 1672438"/>
              <a:gd name="T10" fmla="*/ 7078 w 1173161"/>
              <a:gd name="T11" fmla="*/ 7089 h 1672438"/>
              <a:gd name="T12" fmla="*/ 24167 w 1173161"/>
              <a:gd name="T13" fmla="*/ 0 h 1672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182" name="Text Box 14">
            <a:extLst>
              <a:ext uri="{FF2B5EF4-FFF2-40B4-BE49-F238E27FC236}">
                <a16:creationId xmlns:a16="http://schemas.microsoft.com/office/drawing/2014/main" id="{6D26816B-7697-4A96-8700-6C706F56D413}"/>
              </a:ext>
            </a:extLst>
          </p:cNvPr>
          <p:cNvSpPr txBox="1">
            <a:spLocks noChangeArrowheads="1"/>
          </p:cNvSpPr>
          <p:nvPr/>
        </p:nvSpPr>
        <p:spPr bwMode="auto">
          <a:xfrm>
            <a:off x="4095750" y="5108575"/>
            <a:ext cx="22098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7183" name="Text Box 15">
            <a:extLst>
              <a:ext uri="{FF2B5EF4-FFF2-40B4-BE49-F238E27FC236}">
                <a16:creationId xmlns:a16="http://schemas.microsoft.com/office/drawing/2014/main" id="{C2680FD9-2C74-4164-998A-4DA43A556CE8}"/>
              </a:ext>
            </a:extLst>
          </p:cNvPr>
          <p:cNvSpPr txBox="1">
            <a:spLocks noChangeArrowheads="1"/>
          </p:cNvSpPr>
          <p:nvPr/>
        </p:nvSpPr>
        <p:spPr bwMode="auto">
          <a:xfrm>
            <a:off x="1211263" y="5108575"/>
            <a:ext cx="22098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7184" name="Text Box 16">
            <a:extLst>
              <a:ext uri="{FF2B5EF4-FFF2-40B4-BE49-F238E27FC236}">
                <a16:creationId xmlns:a16="http://schemas.microsoft.com/office/drawing/2014/main" id="{F59B195A-D653-4A66-B631-609E8771623F}"/>
              </a:ext>
            </a:extLst>
          </p:cNvPr>
          <p:cNvSpPr txBox="1">
            <a:spLocks noChangeArrowheads="1"/>
          </p:cNvSpPr>
          <p:nvPr/>
        </p:nvSpPr>
        <p:spPr bwMode="auto">
          <a:xfrm>
            <a:off x="1211263" y="4122738"/>
            <a:ext cx="22098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7185" name="Text Box 17">
            <a:extLst>
              <a:ext uri="{FF2B5EF4-FFF2-40B4-BE49-F238E27FC236}">
                <a16:creationId xmlns:a16="http://schemas.microsoft.com/office/drawing/2014/main" id="{8F8404B2-A7AA-42A0-A2F5-5C09BD2E1F13}"/>
              </a:ext>
            </a:extLst>
          </p:cNvPr>
          <p:cNvSpPr txBox="1">
            <a:spLocks noChangeArrowheads="1"/>
          </p:cNvSpPr>
          <p:nvPr/>
        </p:nvSpPr>
        <p:spPr bwMode="auto">
          <a:xfrm>
            <a:off x="584200" y="2751138"/>
            <a:ext cx="5721350" cy="8540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a:t>
            </a:r>
          </a:p>
        </p:txBody>
      </p:sp>
      <p:sp>
        <p:nvSpPr>
          <p:cNvPr id="7186" name="L形 360">
            <a:extLst>
              <a:ext uri="{FF2B5EF4-FFF2-40B4-BE49-F238E27FC236}">
                <a16:creationId xmlns:a16="http://schemas.microsoft.com/office/drawing/2014/main" id="{56379497-3B8F-4E9B-A864-FAA2CDCCD15A}"/>
              </a:ext>
            </a:extLst>
          </p:cNvPr>
          <p:cNvSpPr>
            <a:spLocks/>
          </p:cNvSpPr>
          <p:nvPr/>
        </p:nvSpPr>
        <p:spPr bwMode="auto">
          <a:xfrm>
            <a:off x="8129588" y="2986088"/>
            <a:ext cx="1905000" cy="1905000"/>
          </a:xfrm>
          <a:custGeom>
            <a:avLst/>
            <a:gdLst>
              <a:gd name="T0" fmla="*/ 0 w 1584176"/>
              <a:gd name="T1" fmla="*/ 0 h 1584176"/>
              <a:gd name="T2" fmla="*/ 2290797 w 1584176"/>
              <a:gd name="T3" fmla="*/ 0 h 1584176"/>
              <a:gd name="T4" fmla="*/ 2290797 w 1584176"/>
              <a:gd name="T5" fmla="*/ 271061 h 1584176"/>
              <a:gd name="T6" fmla="*/ 274187 w 1584176"/>
              <a:gd name="T7" fmla="*/ 271061 h 1584176"/>
              <a:gd name="T8" fmla="*/ 274187 w 1584176"/>
              <a:gd name="T9" fmla="*/ 2290797 h 1584176"/>
              <a:gd name="T10" fmla="*/ 0 w 1584176"/>
              <a:gd name="T11" fmla="*/ 2290797 h 1584176"/>
              <a:gd name="T12" fmla="*/ 0 w 1584176"/>
              <a:gd name="T13" fmla="*/ 0 h 15841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84176" h="1584176">
                <a:moveTo>
                  <a:pt x="0" y="0"/>
                </a:moveTo>
                <a:lnTo>
                  <a:pt x="1584176" y="0"/>
                </a:lnTo>
                <a:lnTo>
                  <a:pt x="1584176" y="187449"/>
                </a:lnTo>
                <a:lnTo>
                  <a:pt x="189611" y="187449"/>
                </a:lnTo>
                <a:lnTo>
                  <a:pt x="189611" y="1584176"/>
                </a:lnTo>
                <a:lnTo>
                  <a:pt x="0" y="1584176"/>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187" name="AutoShape 19">
            <a:extLst>
              <a:ext uri="{FF2B5EF4-FFF2-40B4-BE49-F238E27FC236}">
                <a16:creationId xmlns:a16="http://schemas.microsoft.com/office/drawing/2014/main" id="{D2BF6878-47ED-424A-9C2D-B78E3C2FF5B9}"/>
              </a:ext>
            </a:extLst>
          </p:cNvPr>
          <p:cNvSpPr>
            <a:spLocks noChangeArrowheads="1"/>
          </p:cNvSpPr>
          <p:nvPr/>
        </p:nvSpPr>
        <p:spPr bwMode="auto">
          <a:xfrm>
            <a:off x="584200" y="2105025"/>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b="1">
                <a:solidFill>
                  <a:schemeClr val="bg1"/>
                </a:solidFill>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棒 29">
            <a:extLst>
              <a:ext uri="{FF2B5EF4-FFF2-40B4-BE49-F238E27FC236}">
                <a16:creationId xmlns:a16="http://schemas.microsoft.com/office/drawing/2014/main" id="{BBE046D8-B182-4B06-8AA0-4FAF241999FC}"/>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8195" name="棒 29">
            <a:extLst>
              <a:ext uri="{FF2B5EF4-FFF2-40B4-BE49-F238E27FC236}">
                <a16:creationId xmlns:a16="http://schemas.microsoft.com/office/drawing/2014/main" id="{DFCE52CC-D667-4032-8BB9-7DAF23F0A549}"/>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8196" name="缺对角矩形2 537">
            <a:extLst>
              <a:ext uri="{FF2B5EF4-FFF2-40B4-BE49-F238E27FC236}">
                <a16:creationId xmlns:a16="http://schemas.microsoft.com/office/drawing/2014/main" id="{318C9901-EE3E-49D3-AA2A-B2817BADA299}"/>
              </a:ext>
            </a:extLst>
          </p:cNvPr>
          <p:cNvSpPr>
            <a:spLocks/>
          </p:cNvSpPr>
          <p:nvPr/>
        </p:nvSpPr>
        <p:spPr bwMode="auto">
          <a:xfrm>
            <a:off x="701675" y="1781175"/>
            <a:ext cx="1476375" cy="1476375"/>
          </a:xfrm>
          <a:custGeom>
            <a:avLst/>
            <a:gdLst>
              <a:gd name="T0" fmla="*/ 0 w 1905000"/>
              <a:gd name="T1" fmla="*/ 0 h 1905000"/>
              <a:gd name="T2" fmla="*/ 878407 w 1905000"/>
              <a:gd name="T3" fmla="*/ 0 h 1905000"/>
              <a:gd name="T4" fmla="*/ 1144191 w 1905000"/>
              <a:gd name="T5" fmla="*/ 265784 h 1905000"/>
              <a:gd name="T6" fmla="*/ 1144191 w 1905000"/>
              <a:gd name="T7" fmla="*/ 1144191 h 1905000"/>
              <a:gd name="T8" fmla="*/ 1144191 w 1905000"/>
              <a:gd name="T9" fmla="*/ 1144191 h 1905000"/>
              <a:gd name="T10" fmla="*/ 265784 w 1905000"/>
              <a:gd name="T11" fmla="*/ 1144191 h 1905000"/>
              <a:gd name="T12" fmla="*/ 0 w 1905000"/>
              <a:gd name="T13" fmla="*/ 878407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245" name="缺对角矩形2 537">
            <a:extLst>
              <a:ext uri="{FF2B5EF4-FFF2-40B4-BE49-F238E27FC236}">
                <a16:creationId xmlns:a16="http://schemas.microsoft.com/office/drawing/2014/main" id="{7E52023D-503F-49D8-9EA8-06573750C3E4}"/>
              </a:ext>
            </a:extLst>
          </p:cNvPr>
          <p:cNvSpPr>
            <a:spLocks/>
          </p:cNvSpPr>
          <p:nvPr/>
        </p:nvSpPr>
        <p:spPr bwMode="auto">
          <a:xfrm>
            <a:off x="2273300" y="1781175"/>
            <a:ext cx="1476375" cy="1476375"/>
          </a:xfrm>
          <a:custGeom>
            <a:avLst/>
            <a:gdLst>
              <a:gd name="T0" fmla="*/ 0 w 1905000"/>
              <a:gd name="T1" fmla="*/ 0 h 1905000"/>
              <a:gd name="T2" fmla="*/ 1462488 w 1905000"/>
              <a:gd name="T3" fmla="*/ 0 h 1905000"/>
              <a:gd name="T4" fmla="*/ 1905000 w 1905000"/>
              <a:gd name="T5" fmla="*/ 442512 h 1905000"/>
              <a:gd name="T6" fmla="*/ 1905000 w 1905000"/>
              <a:gd name="T7" fmla="*/ 1905000 h 1905000"/>
              <a:gd name="T8" fmla="*/ 1905000 w 1905000"/>
              <a:gd name="T9" fmla="*/ 1905000 h 1905000"/>
              <a:gd name="T10" fmla="*/ 442512 w 1905000"/>
              <a:gd name="T11" fmla="*/ 1905000 h 1905000"/>
              <a:gd name="T12" fmla="*/ 0 w 1905000"/>
              <a:gd name="T13" fmla="*/ 1462488 h 1905000"/>
              <a:gd name="T14" fmla="*/ 0 w 1905000"/>
              <a:gd name="T15" fmla="*/ 0 h 1905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8200" name="缺对角矩形2 537">
            <a:extLst>
              <a:ext uri="{FF2B5EF4-FFF2-40B4-BE49-F238E27FC236}">
                <a16:creationId xmlns:a16="http://schemas.microsoft.com/office/drawing/2014/main" id="{A682E6E1-5D45-44B9-9454-CAEC37C614A2}"/>
              </a:ext>
            </a:extLst>
          </p:cNvPr>
          <p:cNvSpPr>
            <a:spLocks/>
          </p:cNvSpPr>
          <p:nvPr/>
        </p:nvSpPr>
        <p:spPr bwMode="auto">
          <a:xfrm>
            <a:off x="8540750" y="4029075"/>
            <a:ext cx="1476375" cy="1476375"/>
          </a:xfrm>
          <a:custGeom>
            <a:avLst/>
            <a:gdLst>
              <a:gd name="T0" fmla="*/ 0 w 1905000"/>
              <a:gd name="T1" fmla="*/ 0 h 1905000"/>
              <a:gd name="T2" fmla="*/ 878407 w 1905000"/>
              <a:gd name="T3" fmla="*/ 0 h 1905000"/>
              <a:gd name="T4" fmla="*/ 1144191 w 1905000"/>
              <a:gd name="T5" fmla="*/ 265784 h 1905000"/>
              <a:gd name="T6" fmla="*/ 1144191 w 1905000"/>
              <a:gd name="T7" fmla="*/ 1144191 h 1905000"/>
              <a:gd name="T8" fmla="*/ 1144191 w 1905000"/>
              <a:gd name="T9" fmla="*/ 1144191 h 1905000"/>
              <a:gd name="T10" fmla="*/ 265784 w 1905000"/>
              <a:gd name="T11" fmla="*/ 1144191 h 1905000"/>
              <a:gd name="T12" fmla="*/ 0 w 1905000"/>
              <a:gd name="T13" fmla="*/ 878407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247" name="缺对角矩形2 537">
            <a:extLst>
              <a:ext uri="{FF2B5EF4-FFF2-40B4-BE49-F238E27FC236}">
                <a16:creationId xmlns:a16="http://schemas.microsoft.com/office/drawing/2014/main" id="{8C0E3581-56D7-4A83-8D0A-31905C4B4B02}"/>
              </a:ext>
            </a:extLst>
          </p:cNvPr>
          <p:cNvSpPr>
            <a:spLocks/>
          </p:cNvSpPr>
          <p:nvPr/>
        </p:nvSpPr>
        <p:spPr bwMode="auto">
          <a:xfrm>
            <a:off x="10169525" y="4029075"/>
            <a:ext cx="1476375" cy="1476375"/>
          </a:xfrm>
          <a:custGeom>
            <a:avLst/>
            <a:gdLst>
              <a:gd name="T0" fmla="*/ 0 w 1905000"/>
              <a:gd name="T1" fmla="*/ 0 h 1905000"/>
              <a:gd name="T2" fmla="*/ 1462488 w 1905000"/>
              <a:gd name="T3" fmla="*/ 0 h 1905000"/>
              <a:gd name="T4" fmla="*/ 1905000 w 1905000"/>
              <a:gd name="T5" fmla="*/ 442512 h 1905000"/>
              <a:gd name="T6" fmla="*/ 1905000 w 1905000"/>
              <a:gd name="T7" fmla="*/ 1905000 h 1905000"/>
              <a:gd name="T8" fmla="*/ 1905000 w 1905000"/>
              <a:gd name="T9" fmla="*/ 1905000 h 1905000"/>
              <a:gd name="T10" fmla="*/ 442512 w 1905000"/>
              <a:gd name="T11" fmla="*/ 1905000 h 1905000"/>
              <a:gd name="T12" fmla="*/ 0 w 1905000"/>
              <a:gd name="T13" fmla="*/ 1462488 h 1905000"/>
              <a:gd name="T14" fmla="*/ 0 w 1905000"/>
              <a:gd name="T15" fmla="*/ 0 h 1905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8204" name="Text Box 8">
            <a:extLst>
              <a:ext uri="{FF2B5EF4-FFF2-40B4-BE49-F238E27FC236}">
                <a16:creationId xmlns:a16="http://schemas.microsoft.com/office/drawing/2014/main" id="{031D3A8B-F0DF-4782-9B50-D7D1E6781DF5}"/>
              </a:ext>
            </a:extLst>
          </p:cNvPr>
          <p:cNvSpPr txBox="1">
            <a:spLocks noChangeArrowheads="1"/>
          </p:cNvSpPr>
          <p:nvPr/>
        </p:nvSpPr>
        <p:spPr bwMode="auto">
          <a:xfrm>
            <a:off x="4016375" y="2105025"/>
            <a:ext cx="1676400" cy="3048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400" b="1">
                <a:solidFill>
                  <a:schemeClr val="bg1"/>
                </a:solidFill>
                <a:latin typeface="微软雅黑" panose="020B0503020204020204" pitchFamily="34" charset="-122"/>
                <a:ea typeface="微软雅黑" panose="020B0503020204020204" pitchFamily="34" charset="-122"/>
              </a:rPr>
              <a:t>ADD YOUR TEXT</a:t>
            </a:r>
          </a:p>
        </p:txBody>
      </p:sp>
      <p:sp>
        <p:nvSpPr>
          <p:cNvPr id="8205" name="Text Box 9">
            <a:extLst>
              <a:ext uri="{FF2B5EF4-FFF2-40B4-BE49-F238E27FC236}">
                <a16:creationId xmlns:a16="http://schemas.microsoft.com/office/drawing/2014/main" id="{5554BF7F-D230-4424-8584-500A85B94BA0}"/>
              </a:ext>
            </a:extLst>
          </p:cNvPr>
          <p:cNvSpPr txBox="1">
            <a:spLocks noChangeArrowheads="1"/>
          </p:cNvSpPr>
          <p:nvPr/>
        </p:nvSpPr>
        <p:spPr bwMode="auto">
          <a:xfrm>
            <a:off x="4010025" y="2555875"/>
            <a:ext cx="76358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8206" name="Text Box 10">
            <a:extLst>
              <a:ext uri="{FF2B5EF4-FFF2-40B4-BE49-F238E27FC236}">
                <a16:creationId xmlns:a16="http://schemas.microsoft.com/office/drawing/2014/main" id="{E9D83F13-BAD3-495A-8DC6-427B3451AF1E}"/>
              </a:ext>
            </a:extLst>
          </p:cNvPr>
          <p:cNvSpPr txBox="1">
            <a:spLocks noChangeArrowheads="1"/>
          </p:cNvSpPr>
          <p:nvPr/>
        </p:nvSpPr>
        <p:spPr bwMode="auto">
          <a:xfrm>
            <a:off x="771525" y="4352925"/>
            <a:ext cx="1676400" cy="3048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400" b="1">
                <a:solidFill>
                  <a:schemeClr val="bg1"/>
                </a:solidFill>
                <a:latin typeface="微软雅黑" panose="020B0503020204020204" pitchFamily="34" charset="-122"/>
                <a:ea typeface="微软雅黑" panose="020B0503020204020204" pitchFamily="34" charset="-122"/>
              </a:rPr>
              <a:t>ADD YOUR TEXT</a:t>
            </a:r>
          </a:p>
        </p:txBody>
      </p:sp>
      <p:sp>
        <p:nvSpPr>
          <p:cNvPr id="8207" name="Text Box 11">
            <a:extLst>
              <a:ext uri="{FF2B5EF4-FFF2-40B4-BE49-F238E27FC236}">
                <a16:creationId xmlns:a16="http://schemas.microsoft.com/office/drawing/2014/main" id="{5C6672CC-3C4E-4355-BC8A-9F5FDC511D32}"/>
              </a:ext>
            </a:extLst>
          </p:cNvPr>
          <p:cNvSpPr txBox="1">
            <a:spLocks noChangeArrowheads="1"/>
          </p:cNvSpPr>
          <p:nvPr/>
        </p:nvSpPr>
        <p:spPr bwMode="auto">
          <a:xfrm>
            <a:off x="765175" y="4803775"/>
            <a:ext cx="76358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棒 29">
            <a:extLst>
              <a:ext uri="{FF2B5EF4-FFF2-40B4-BE49-F238E27FC236}">
                <a16:creationId xmlns:a16="http://schemas.microsoft.com/office/drawing/2014/main" id="{0A05A5F6-47EA-4BD9-8BEA-72B4445D7A0F}"/>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9219" name="棒 29">
            <a:extLst>
              <a:ext uri="{FF2B5EF4-FFF2-40B4-BE49-F238E27FC236}">
                <a16:creationId xmlns:a16="http://schemas.microsoft.com/office/drawing/2014/main" id="{A877D11C-6FCB-4718-AD33-883EEB713C32}"/>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9220" name="矩形 4">
            <a:extLst>
              <a:ext uri="{FF2B5EF4-FFF2-40B4-BE49-F238E27FC236}">
                <a16:creationId xmlns:a16="http://schemas.microsoft.com/office/drawing/2014/main" id="{5BE44A5A-F184-4962-9E0F-F5DD66F08986}"/>
              </a:ext>
            </a:extLst>
          </p:cNvPr>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3600" b="1">
                <a:solidFill>
                  <a:schemeClr val="bg1"/>
                </a:solidFill>
                <a:latin typeface="微软雅黑" panose="020B0503020204020204" pitchFamily="34" charset="-122"/>
                <a:ea typeface="微软雅黑" panose="020B0503020204020204" pitchFamily="34" charset="-122"/>
              </a:rPr>
              <a:t>ADD YOUR TITLE</a:t>
            </a:r>
          </a:p>
        </p:txBody>
      </p:sp>
      <p:sp>
        <p:nvSpPr>
          <p:cNvPr id="9221" name="矩形 5">
            <a:extLst>
              <a:ext uri="{FF2B5EF4-FFF2-40B4-BE49-F238E27FC236}">
                <a16:creationId xmlns:a16="http://schemas.microsoft.com/office/drawing/2014/main" id="{74B77129-7040-434A-80E0-5DAD26A4EC99}"/>
              </a:ext>
            </a:extLst>
          </p:cNvPr>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9222" name="文本占位符 9">
            <a:extLst>
              <a:ext uri="{FF2B5EF4-FFF2-40B4-BE49-F238E27FC236}">
                <a16:creationId xmlns:a16="http://schemas.microsoft.com/office/drawing/2014/main" id="{FBED54C6-9D00-45D5-B983-E531DA80930F}"/>
              </a:ext>
            </a:extLst>
          </p:cNvPr>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Clr>
                <a:srgbClr val="963B22"/>
              </a:buClr>
              <a:buSzPct val="60000"/>
              <a:buFont typeface="Wingdings" panose="05000000000000000000" pitchFamily="2" charset="2"/>
              <a:buNone/>
            </a:pPr>
            <a:r>
              <a:rPr lang="zh-CN" altLang="en-US" sz="6000" b="1">
                <a:latin typeface="微软雅黑" panose="020B0503020204020204" pitchFamily="34" charset="-122"/>
                <a:ea typeface="微软雅黑" panose="020B0503020204020204" pitchFamily="34" charset="-122"/>
              </a:rPr>
              <a:t>2</a:t>
            </a:r>
          </a:p>
        </p:txBody>
      </p:sp>
      <p:sp>
        <p:nvSpPr>
          <p:cNvPr id="9223" name="Rectangle 7">
            <a:extLst>
              <a:ext uri="{FF2B5EF4-FFF2-40B4-BE49-F238E27FC236}">
                <a16:creationId xmlns:a16="http://schemas.microsoft.com/office/drawing/2014/main" id="{E06D9F5B-236B-48C0-A47C-86292F4092CA}"/>
              </a:ext>
            </a:extLst>
          </p:cNvPr>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zh-CN" sz="1600" b="1">
                <a:latin typeface="微软雅黑" panose="020B0503020204020204" pitchFamily="34" charset="-122"/>
                <a:ea typeface="微软雅黑" panose="020B0503020204020204" pitchFamily="34" charset="-122"/>
              </a:rPr>
              <a:t>ADD YOUR TEXT</a:t>
            </a: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棒 29">
            <a:extLst>
              <a:ext uri="{FF2B5EF4-FFF2-40B4-BE49-F238E27FC236}">
                <a16:creationId xmlns:a16="http://schemas.microsoft.com/office/drawing/2014/main" id="{F4E17C2F-8AE5-4100-879F-C8832692056C}"/>
              </a:ext>
            </a:extLst>
          </p:cNvPr>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WEBSITE</a:t>
            </a:r>
            <a:endParaRPr lang="zh-CN" altLang="zh-CN"/>
          </a:p>
        </p:txBody>
      </p:sp>
      <p:sp>
        <p:nvSpPr>
          <p:cNvPr id="10243" name="棒 29">
            <a:extLst>
              <a:ext uri="{FF2B5EF4-FFF2-40B4-BE49-F238E27FC236}">
                <a16:creationId xmlns:a16="http://schemas.microsoft.com/office/drawing/2014/main" id="{3A804646-31A9-476A-B064-21410C1DCE4F}"/>
              </a:ext>
            </a:extLst>
          </p:cNvPr>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900">
                <a:latin typeface="微软雅黑" panose="020B0503020204020204" pitchFamily="34" charset="-122"/>
                <a:ea typeface="微软雅黑" panose="020B0503020204020204" pitchFamily="34" charset="-122"/>
              </a:rPr>
              <a:t>ADD YOUR COMPANY</a:t>
            </a:r>
          </a:p>
        </p:txBody>
      </p:sp>
      <p:sp>
        <p:nvSpPr>
          <p:cNvPr id="12292" name="Oval 4">
            <a:extLst>
              <a:ext uri="{FF2B5EF4-FFF2-40B4-BE49-F238E27FC236}">
                <a16:creationId xmlns:a16="http://schemas.microsoft.com/office/drawing/2014/main" id="{5B6464DE-E7E1-4BC3-B029-22A7045ACCD4}"/>
              </a:ext>
            </a:extLst>
          </p:cNvPr>
          <p:cNvSpPr>
            <a:spLocks noChangeArrowheads="1"/>
          </p:cNvSpPr>
          <p:nvPr/>
        </p:nvSpPr>
        <p:spPr bwMode="auto">
          <a:xfrm>
            <a:off x="1411288" y="2138363"/>
            <a:ext cx="1682750" cy="1682750"/>
          </a:xfrm>
          <a:prstGeom prst="ellipse">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2293" name="Oval 5">
            <a:extLst>
              <a:ext uri="{FF2B5EF4-FFF2-40B4-BE49-F238E27FC236}">
                <a16:creationId xmlns:a16="http://schemas.microsoft.com/office/drawing/2014/main" id="{FC2515F4-48A7-447B-8379-49F4E958F734}"/>
              </a:ext>
            </a:extLst>
          </p:cNvPr>
          <p:cNvSpPr>
            <a:spLocks noChangeArrowheads="1"/>
          </p:cNvSpPr>
          <p:nvPr/>
        </p:nvSpPr>
        <p:spPr bwMode="auto">
          <a:xfrm>
            <a:off x="1411288" y="4051300"/>
            <a:ext cx="1682750" cy="1682750"/>
          </a:xfrm>
          <a:prstGeom prst="ellipse">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0250" name="Text Box 6">
            <a:extLst>
              <a:ext uri="{FF2B5EF4-FFF2-40B4-BE49-F238E27FC236}">
                <a16:creationId xmlns:a16="http://schemas.microsoft.com/office/drawing/2014/main" id="{83AC181A-9EFE-4D88-8119-B4A9EDBE8A9A}"/>
              </a:ext>
            </a:extLst>
          </p:cNvPr>
          <p:cNvSpPr txBox="1">
            <a:spLocks noChangeArrowheads="1"/>
          </p:cNvSpPr>
          <p:nvPr/>
        </p:nvSpPr>
        <p:spPr bwMode="auto">
          <a:xfrm>
            <a:off x="3333750" y="2138363"/>
            <a:ext cx="1676400" cy="3048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400" b="1">
                <a:solidFill>
                  <a:schemeClr val="bg1"/>
                </a:solidFill>
                <a:latin typeface="微软雅黑" panose="020B0503020204020204" pitchFamily="34" charset="-122"/>
                <a:ea typeface="微软雅黑" panose="020B0503020204020204" pitchFamily="34" charset="-122"/>
              </a:rPr>
              <a:t>ADD YOUR TEXT</a:t>
            </a:r>
          </a:p>
        </p:txBody>
      </p:sp>
      <p:sp>
        <p:nvSpPr>
          <p:cNvPr id="10251" name="Text Box 7">
            <a:extLst>
              <a:ext uri="{FF2B5EF4-FFF2-40B4-BE49-F238E27FC236}">
                <a16:creationId xmlns:a16="http://schemas.microsoft.com/office/drawing/2014/main" id="{55C74747-0693-46DA-8145-9D655811E3CD}"/>
              </a:ext>
            </a:extLst>
          </p:cNvPr>
          <p:cNvSpPr txBox="1">
            <a:spLocks noChangeArrowheads="1"/>
          </p:cNvSpPr>
          <p:nvPr/>
        </p:nvSpPr>
        <p:spPr bwMode="auto">
          <a:xfrm>
            <a:off x="3327400" y="2589213"/>
            <a:ext cx="76358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10252" name="Text Box 8">
            <a:extLst>
              <a:ext uri="{FF2B5EF4-FFF2-40B4-BE49-F238E27FC236}">
                <a16:creationId xmlns:a16="http://schemas.microsoft.com/office/drawing/2014/main" id="{B42C0047-D0AB-48C9-94C8-77EB156BA9F4}"/>
              </a:ext>
            </a:extLst>
          </p:cNvPr>
          <p:cNvSpPr txBox="1">
            <a:spLocks noChangeArrowheads="1"/>
          </p:cNvSpPr>
          <p:nvPr/>
        </p:nvSpPr>
        <p:spPr bwMode="auto">
          <a:xfrm>
            <a:off x="3333750" y="4051300"/>
            <a:ext cx="1676400" cy="3048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400" b="1">
                <a:solidFill>
                  <a:schemeClr val="bg1"/>
                </a:solidFill>
                <a:latin typeface="微软雅黑" panose="020B0503020204020204" pitchFamily="34" charset="-122"/>
                <a:ea typeface="微软雅黑" panose="020B0503020204020204" pitchFamily="34" charset="-122"/>
              </a:rPr>
              <a:t>ADD YOUR TEXT</a:t>
            </a:r>
          </a:p>
        </p:txBody>
      </p:sp>
      <p:sp>
        <p:nvSpPr>
          <p:cNvPr id="10253" name="Text Box 9">
            <a:extLst>
              <a:ext uri="{FF2B5EF4-FFF2-40B4-BE49-F238E27FC236}">
                <a16:creationId xmlns:a16="http://schemas.microsoft.com/office/drawing/2014/main" id="{52CC46C8-BAF8-422B-882C-E2587646D633}"/>
              </a:ext>
            </a:extLst>
          </p:cNvPr>
          <p:cNvSpPr txBox="1">
            <a:spLocks noChangeArrowheads="1"/>
          </p:cNvSpPr>
          <p:nvPr/>
        </p:nvSpPr>
        <p:spPr bwMode="auto">
          <a:xfrm>
            <a:off x="3327400" y="4502150"/>
            <a:ext cx="76358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000">
                <a:solidFill>
                  <a:schemeClr val="bg1"/>
                </a:solidFill>
                <a:latin typeface="微软雅黑" panose="020B0503020204020204" pitchFamily="34" charset="-122"/>
                <a:ea typeface="微软雅黑" panose="020B0503020204020204" pitchFamily="34" charset="-122"/>
                <a:sym typeface="Arial" panose="020B0604020202020204"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3</TotalTime>
  <Pages>0</Pages>
  <Words>4471</Words>
  <Characters>0</Characters>
  <Application>Microsoft Office PowerPoint</Application>
  <DocSecurity>0</DocSecurity>
  <PresentationFormat>自定义</PresentationFormat>
  <Lines>0</Lines>
  <Paragraphs>280</Paragraphs>
  <Slides>33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33</vt:i4>
      </vt:variant>
    </vt:vector>
  </HeadingPairs>
  <TitlesOfParts>
    <vt:vector size="39" baseType="lpstr">
      <vt:lpstr>Arial</vt:lpstr>
      <vt:lpstr>宋体</vt:lpstr>
      <vt:lpstr>Calibri</vt:lpstr>
      <vt:lpstr>微软雅黑</vt:lpstr>
      <vt:lpstr>Wingdings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dreamsummit</cp:lastModifiedBy>
  <cp:revision>2</cp:revision>
  <dcterms:created xsi:type="dcterms:W3CDTF">2015-04-16T04:54:11Z</dcterms:created>
  <dcterms:modified xsi:type="dcterms:W3CDTF">2018-06-05T01:59:22Z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2052-9.1.0.5218</vt:lpwstr>
  </property>
</Properties>
</file>