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318" r:id="rId3"/>
    <p:sldId id="319" r:id="rId5"/>
    <p:sldId id="320" r:id="rId6"/>
    <p:sldId id="290" r:id="rId7"/>
    <p:sldId id="288" r:id="rId8"/>
    <p:sldId id="294" r:id="rId9"/>
    <p:sldId id="315" r:id="rId10"/>
    <p:sldId id="292" r:id="rId11"/>
    <p:sldId id="321" r:id="rId12"/>
    <p:sldId id="295" r:id="rId13"/>
    <p:sldId id="291" r:id="rId14"/>
    <p:sldId id="296" r:id="rId15"/>
    <p:sldId id="297" r:id="rId16"/>
    <p:sldId id="298" r:id="rId17"/>
    <p:sldId id="322" r:id="rId18"/>
    <p:sldId id="300" r:id="rId19"/>
    <p:sldId id="307" r:id="rId20"/>
    <p:sldId id="301" r:id="rId21"/>
    <p:sldId id="303" r:id="rId22"/>
    <p:sldId id="323" r:id="rId23"/>
    <p:sldId id="305" r:id="rId24"/>
    <p:sldId id="306" r:id="rId25"/>
    <p:sldId id="308" r:id="rId26"/>
    <p:sldId id="302" r:id="rId27"/>
    <p:sldId id="324" r:id="rId28"/>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7311E"/>
    <a:srgbClr val="DB9D7E"/>
    <a:srgbClr val="5263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95" autoAdjust="0"/>
    <p:restoredTop sz="94660" autoAdjust="0"/>
  </p:normalViewPr>
  <p:slideViewPr>
    <p:cSldViewPr snapToGrid="0">
      <p:cViewPr varScale="1">
        <p:scale>
          <a:sx n="92" d="100"/>
          <a:sy n="92" d="100"/>
        </p:scale>
        <p:origin x="1236" y="7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explosion val="0"/>
          <c:dPt>
            <c:idx val="0"/>
            <c:bubble3D val="0"/>
            <c:spPr>
              <a:solidFill>
                <a:schemeClr val="bg1"/>
              </a:solidFill>
              <a:ln w="19050">
                <a:noFill/>
              </a:ln>
              <a:effectLst>
                <a:outerShdw blurRad="50800" dist="38100" dir="5400000" algn="t" rotWithShape="0">
                  <a:prstClr val="black">
                    <a:alpha val="40000"/>
                  </a:prstClr>
                </a:outerShdw>
              </a:effectLst>
            </c:spPr>
          </c:dPt>
          <c:dPt>
            <c:idx val="1"/>
            <c:bubble3D val="0"/>
            <c:spPr>
              <a:noFill/>
              <a:ln w="19050">
                <a:noFill/>
              </a:ln>
              <a:effectLst/>
            </c:spPr>
          </c:dPt>
          <c:dLbls>
            <c:delete val="1"/>
          </c:dLbls>
          <c:cat>
            <c:strRef>
              <c:f>Sheet1!$A$2:$A$3</c:f>
              <c:strCache>
                <c:ptCount val="2"/>
                <c:pt idx="0">
                  <c:v>实占百分比</c:v>
                </c:pt>
                <c:pt idx="1">
                  <c:v>余下</c:v>
                </c:pt>
              </c:strCache>
            </c:strRef>
          </c:cat>
          <c:val>
            <c:numRef>
              <c:f>Sheet1!$B$2:$B$3</c:f>
              <c:numCache>
                <c:formatCode>General</c:formatCode>
                <c:ptCount val="2"/>
                <c:pt idx="0">
                  <c:v>45</c:v>
                </c:pt>
                <c:pt idx="1">
                  <c:v>55</c:v>
                </c:pt>
              </c:numCache>
            </c:numRef>
          </c:val>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explosion val="0"/>
          <c:dPt>
            <c:idx val="0"/>
            <c:bubble3D val="0"/>
            <c:spPr>
              <a:solidFill>
                <a:schemeClr val="bg1"/>
              </a:solidFill>
              <a:ln w="19050">
                <a:noFill/>
              </a:ln>
              <a:effectLst>
                <a:outerShdw blurRad="50800" dist="38100" dir="5400000" algn="t" rotWithShape="0">
                  <a:prstClr val="black">
                    <a:alpha val="40000"/>
                  </a:prstClr>
                </a:outerShdw>
              </a:effectLst>
            </c:spPr>
          </c:dPt>
          <c:dPt>
            <c:idx val="1"/>
            <c:bubble3D val="0"/>
            <c:spPr>
              <a:noFill/>
              <a:ln w="19050">
                <a:noFill/>
              </a:ln>
              <a:effectLst/>
            </c:spPr>
          </c:dPt>
          <c:dLbls>
            <c:delete val="1"/>
          </c:dLbls>
          <c:cat>
            <c:strRef>
              <c:f>Sheet1!$A$2:$A$3</c:f>
              <c:strCache>
                <c:ptCount val="2"/>
                <c:pt idx="0">
                  <c:v>实占百分比</c:v>
                </c:pt>
                <c:pt idx="1">
                  <c:v>余下</c:v>
                </c:pt>
              </c:strCache>
            </c:strRef>
          </c:cat>
          <c:val>
            <c:numRef>
              <c:f>Sheet1!$B$2:$B$3</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explosion val="0"/>
          <c:dPt>
            <c:idx val="0"/>
            <c:bubble3D val="0"/>
            <c:spPr>
              <a:solidFill>
                <a:schemeClr val="bg1"/>
              </a:solidFill>
              <a:ln w="19050">
                <a:noFill/>
              </a:ln>
              <a:effectLst>
                <a:outerShdw blurRad="50800" dist="38100" dir="5400000" algn="t" rotWithShape="0">
                  <a:prstClr val="black">
                    <a:alpha val="40000"/>
                  </a:prstClr>
                </a:outerShdw>
              </a:effectLst>
            </c:spPr>
          </c:dPt>
          <c:dPt>
            <c:idx val="1"/>
            <c:bubble3D val="0"/>
            <c:spPr>
              <a:noFill/>
              <a:ln w="19050">
                <a:noFill/>
              </a:ln>
              <a:effectLst/>
            </c:spPr>
          </c:dPt>
          <c:dLbls>
            <c:delete val="1"/>
          </c:dLbls>
          <c:cat>
            <c:strRef>
              <c:f>Sheet1!$A$2:$A$3</c:f>
              <c:strCache>
                <c:ptCount val="2"/>
                <c:pt idx="0">
                  <c:v>实占百分比</c:v>
                </c:pt>
                <c:pt idx="1">
                  <c:v>余下</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722972-8152-48CA-8730-9148F0ACAAC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0FDA20-EEED-454D-AEFB-89DC1AA7284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E8D829-A09C-4C47-AA44-32A23F51C9D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E8D829-A09C-4C47-AA44-32A23F51C9D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E8D829-A09C-4C47-AA44-32A23F51C9D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E8D829-A09C-4C47-AA44-32A23F51C9D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E8D829-A09C-4C47-AA44-32A23F51C9D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E8D829-A09C-4C47-AA44-32A23F51C9D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70FDA20-EEED-454D-AEFB-89DC1AA7284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E8D829-A09C-4C47-AA44-32A23F51C9D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a:srcRect l="9333" t="9742" r="3773" b="9740"/>
          <a:stretch>
            <a:fillRect/>
          </a:stretch>
        </p:blipFill>
        <p:spPr>
          <a:xfrm>
            <a:off x="-20782" y="-12700"/>
            <a:ext cx="9164782" cy="51689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2.pn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3000" b="-3000"/>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4.pn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8.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2.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8" Type="http://schemas.openxmlformats.org/officeDocument/2006/relationships/notesSlide" Target="../notesSlides/notesSlide25.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4.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3.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79065"/>
          <a:stretch>
            <a:fillRect/>
          </a:stretch>
        </p:blipFill>
        <p:spPr>
          <a:xfrm>
            <a:off x="7349320" y="0"/>
            <a:ext cx="1794680" cy="5143500"/>
          </a:xfrm>
          <a:prstGeom prst="rect">
            <a:avLst/>
          </a:prstGeom>
        </p:spPr>
      </p:pic>
      <p:pic>
        <p:nvPicPr>
          <p:cNvPr id="8" name="图片 7"/>
          <p:cNvPicPr>
            <a:picLocks noChangeAspect="1"/>
          </p:cNvPicPr>
          <p:nvPr/>
        </p:nvPicPr>
        <p:blipFill rotWithShape="1">
          <a:blip r:embed="rId2" cstate="hqprint">
            <a:extLst>
              <a:ext uri="{28A0092B-C50C-407E-A947-70E740481C1C}">
                <a14:useLocalDpi xmlns:a14="http://schemas.microsoft.com/office/drawing/2010/main" val="0"/>
              </a:ext>
            </a:extLst>
          </a:blip>
          <a:srcRect l="44105" t="3125" r="7202" b="3125"/>
          <a:stretch>
            <a:fillRect/>
          </a:stretch>
        </p:blipFill>
        <p:spPr>
          <a:xfrm>
            <a:off x="4032914" y="0"/>
            <a:ext cx="4452582" cy="5143500"/>
          </a:xfrm>
          <a:prstGeom prst="rect">
            <a:avLst/>
          </a:prstGeom>
        </p:spPr>
      </p:pic>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r="39463"/>
          <a:stretch>
            <a:fillRect/>
          </a:stretch>
        </p:blipFill>
        <p:spPr>
          <a:xfrm>
            <a:off x="1" y="0"/>
            <a:ext cx="5189561" cy="5143500"/>
          </a:xfrm>
          <a:prstGeom prst="rect">
            <a:avLst/>
          </a:prstGeom>
        </p:spPr>
      </p:pic>
      <p:pic>
        <p:nvPicPr>
          <p:cNvPr id="34" name="骆集益 - 雪暖晴岚">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58503" y="1076455"/>
            <a:ext cx="284910" cy="284910"/>
          </a:xfrm>
          <a:prstGeom prst="rect">
            <a:avLst/>
          </a:prstGeom>
        </p:spPr>
      </p:pic>
      <p:pic>
        <p:nvPicPr>
          <p:cNvPr id="9"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498658" y="757380"/>
            <a:ext cx="1951624" cy="1798356"/>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5343391" y="3313116"/>
            <a:ext cx="2262159" cy="923330"/>
          </a:xfrm>
          <a:prstGeom prst="rect">
            <a:avLst/>
          </a:prstGeom>
          <a:noFill/>
        </p:spPr>
        <p:txBody>
          <a:bodyPr vert="horz" wrap="none" rtlCol="0">
            <a:spAutoFit/>
          </a:bodyPr>
          <a:lstStyle/>
          <a:p>
            <a:pPr algn="ctr"/>
            <a:r>
              <a:rPr lang="zh-CN" altLang="en-US" sz="5400" b="1" dirty="0">
                <a:gradFill flip="none" rotWithShape="1">
                  <a:gsLst>
                    <a:gs pos="0">
                      <a:srgbClr val="B97D60"/>
                    </a:gs>
                    <a:gs pos="50000">
                      <a:srgbClr val="D5997B"/>
                    </a:gs>
                    <a:gs pos="100000">
                      <a:srgbClr val="652F1C"/>
                    </a:gs>
                  </a:gsLst>
                  <a:lin ang="8100000" scaled="1"/>
                  <a:tileRect/>
                </a:gra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Century Gothic" panose="020B0502020202020204" pitchFamily="34" charset="0"/>
              </a:rPr>
              <a:t>新中式</a:t>
            </a:r>
            <a:endParaRPr lang="zh-CN" altLang="en-US" sz="5400" b="1" dirty="0">
              <a:gradFill flip="none" rotWithShape="1">
                <a:gsLst>
                  <a:gs pos="0">
                    <a:srgbClr val="B97D60"/>
                  </a:gs>
                  <a:gs pos="50000">
                    <a:srgbClr val="D5997B"/>
                  </a:gs>
                  <a:gs pos="100000">
                    <a:srgbClr val="652F1C"/>
                  </a:gs>
                </a:gsLst>
                <a:lin ang="8100000" scaled="1"/>
                <a:tileRect/>
              </a:gra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11" name="TextBox 1"/>
          <p:cNvSpPr txBox="1"/>
          <p:nvPr/>
        </p:nvSpPr>
        <p:spPr>
          <a:xfrm>
            <a:off x="5399881" y="2655828"/>
            <a:ext cx="2149179" cy="369332"/>
          </a:xfrm>
          <a:prstGeom prst="rect">
            <a:avLst/>
          </a:prstGeom>
          <a:noFill/>
          <a:effectLst/>
        </p:spPr>
        <p:txBody>
          <a:bodyPr wrap="none" rtlCol="0">
            <a:sp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sym typeface="Century Gothic" panose="020B0502020202020204" pitchFamily="34" charset="0"/>
              </a:rPr>
              <a:t>CAMPANY LOGO</a:t>
            </a:r>
            <a:endParaRPr lang="zh-CN" altLang="en-US" sz="1800" b="1" dirty="0">
              <a:solidFill>
                <a:schemeClr val="bg1"/>
              </a:solidFill>
              <a:latin typeface="微软雅黑" panose="020B0503020204020204" pitchFamily="34" charset="-122"/>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 fill="hold"/>
                                        <p:tgtEl>
                                          <p:spTgt spid="34"/>
                                        </p:tgtEl>
                                      </p:cBhvr>
                                    </p:cmd>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34"/>
                </p:tgtEl>
              </p:cMediaNode>
            </p:audio>
          </p:childTnLst>
        </p:cTn>
      </p:par>
    </p:tnLst>
    <p:bldLst>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86052" y="1601177"/>
            <a:ext cx="6971897" cy="2561318"/>
            <a:chOff x="1489005" y="1300350"/>
            <a:chExt cx="9295862" cy="3415091"/>
          </a:xfrm>
        </p:grpSpPr>
        <p:grpSp>
          <p:nvGrpSpPr>
            <p:cNvPr id="3" name="组合 2"/>
            <p:cNvGrpSpPr/>
            <p:nvPr/>
          </p:nvGrpSpPr>
          <p:grpSpPr>
            <a:xfrm>
              <a:off x="2183248" y="2024683"/>
              <a:ext cx="7199791" cy="1979040"/>
              <a:chOff x="1512411" y="2177408"/>
              <a:chExt cx="9599719" cy="2638718"/>
            </a:xfrm>
          </p:grpSpPr>
          <p:grpSp>
            <p:nvGrpSpPr>
              <p:cNvPr id="36" name="组合 35"/>
              <p:cNvGrpSpPr/>
              <p:nvPr/>
            </p:nvGrpSpPr>
            <p:grpSpPr>
              <a:xfrm rot="20693958">
                <a:off x="1512411" y="3176960"/>
                <a:ext cx="2159431" cy="1639166"/>
                <a:chOff x="464458" y="572238"/>
                <a:chExt cx="3676980" cy="2791101"/>
              </a:xfrm>
            </p:grpSpPr>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906042">
                  <a:off x="464458" y="572238"/>
                  <a:ext cx="1946054" cy="1603698"/>
                </a:xfrm>
                <a:prstGeom prst="rect">
                  <a:avLst/>
                </a:prstGeom>
              </p:spPr>
            </p:pic>
            <p:pic>
              <p:nvPicPr>
                <p:cNvPr id="47" name="图片 4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1990832">
                  <a:off x="2059701" y="1647833"/>
                  <a:ext cx="2081737" cy="1715506"/>
                </a:xfrm>
                <a:prstGeom prst="rect">
                  <a:avLst/>
                </a:prstGeom>
              </p:spPr>
            </p:pic>
          </p:grpSp>
          <p:grpSp>
            <p:nvGrpSpPr>
              <p:cNvPr id="37" name="组合 36"/>
              <p:cNvGrpSpPr/>
              <p:nvPr/>
            </p:nvGrpSpPr>
            <p:grpSpPr>
              <a:xfrm flipV="1">
                <a:off x="3922547" y="3010381"/>
                <a:ext cx="2140720" cy="1566278"/>
                <a:chOff x="445751" y="595250"/>
                <a:chExt cx="3645120" cy="2666982"/>
              </a:xfrm>
            </p:grpSpPr>
            <p:pic>
              <p:nvPicPr>
                <p:cNvPr id="44" name="图片 4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979751">
                  <a:off x="445751" y="595250"/>
                  <a:ext cx="1966507" cy="1620548"/>
                </a:xfrm>
                <a:prstGeom prst="rect">
                  <a:avLst/>
                </a:prstGeom>
              </p:spPr>
            </p:pic>
            <p:pic>
              <p:nvPicPr>
                <p:cNvPr id="45" name="图片 4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1709107">
                  <a:off x="2081327" y="1606220"/>
                  <a:ext cx="2009544" cy="1656012"/>
                </a:xfrm>
                <a:prstGeom prst="rect">
                  <a:avLst/>
                </a:prstGeom>
              </p:spPr>
            </p:pic>
          </p:grpSp>
          <p:grpSp>
            <p:nvGrpSpPr>
              <p:cNvPr id="38" name="组合 37"/>
              <p:cNvGrpSpPr/>
              <p:nvPr/>
            </p:nvGrpSpPr>
            <p:grpSpPr>
              <a:xfrm rot="20932410" flipV="1">
                <a:off x="8933377" y="2177408"/>
                <a:ext cx="2178753" cy="1613347"/>
                <a:chOff x="417700" y="572134"/>
                <a:chExt cx="3709884" cy="2747130"/>
              </a:xfrm>
            </p:grpSpPr>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904087">
                  <a:off x="417700" y="572134"/>
                  <a:ext cx="2022612" cy="1666778"/>
                </a:xfrm>
                <a:prstGeom prst="rect">
                  <a:avLst/>
                </a:prstGeom>
              </p:spPr>
            </p:pic>
            <p:pic>
              <p:nvPicPr>
                <p:cNvPr id="43" name="图片 4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1772888">
                  <a:off x="2057180" y="1613098"/>
                  <a:ext cx="2070404" cy="1706166"/>
                </a:xfrm>
                <a:prstGeom prst="rect">
                  <a:avLst/>
                </a:prstGeom>
              </p:spPr>
            </p:pic>
          </p:grpSp>
          <p:grpSp>
            <p:nvGrpSpPr>
              <p:cNvPr id="39" name="组合 38"/>
              <p:cNvGrpSpPr/>
              <p:nvPr/>
            </p:nvGrpSpPr>
            <p:grpSpPr>
              <a:xfrm rot="20657264">
                <a:off x="6528179" y="2697386"/>
                <a:ext cx="2089813" cy="1524320"/>
                <a:chOff x="499722" y="639724"/>
                <a:chExt cx="3558437" cy="2595545"/>
              </a:xfrm>
            </p:grpSpPr>
            <p:pic>
              <p:nvPicPr>
                <p:cNvPr id="40" name="图片 3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772964">
                  <a:off x="499722" y="639724"/>
                  <a:ext cx="1858565" cy="1531601"/>
                </a:xfrm>
                <a:prstGeom prst="rect">
                  <a:avLst/>
                </a:prstGeom>
              </p:spPr>
            </p:pic>
            <p:pic>
              <p:nvPicPr>
                <p:cNvPr id="41" name="图片 4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1742736">
                  <a:off x="2114048" y="1633178"/>
                  <a:ext cx="1944111" cy="1602091"/>
                </a:xfrm>
                <a:prstGeom prst="rect">
                  <a:avLst/>
                </a:prstGeom>
              </p:spPr>
            </p:pic>
          </p:grpSp>
        </p:grpSp>
        <p:grpSp>
          <p:nvGrpSpPr>
            <p:cNvPr id="4" name="组合 3"/>
            <p:cNvGrpSpPr/>
            <p:nvPr/>
          </p:nvGrpSpPr>
          <p:grpSpPr>
            <a:xfrm>
              <a:off x="1489005" y="2500343"/>
              <a:ext cx="1984625" cy="2193378"/>
              <a:chOff x="143839" y="2329996"/>
              <a:chExt cx="2646166" cy="2924503"/>
            </a:xfrm>
          </p:grpSpPr>
          <p:grpSp>
            <p:nvGrpSpPr>
              <p:cNvPr id="31" name="组合 30"/>
              <p:cNvGrpSpPr/>
              <p:nvPr/>
            </p:nvGrpSpPr>
            <p:grpSpPr>
              <a:xfrm>
                <a:off x="171222" y="2329996"/>
                <a:ext cx="1441848" cy="1430509"/>
                <a:chOff x="171222" y="2329996"/>
                <a:chExt cx="1441848" cy="1430509"/>
              </a:xfrm>
            </p:grpSpPr>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7302" y="2329996"/>
                  <a:ext cx="1435768" cy="1430509"/>
                </a:xfrm>
                <a:prstGeom prst="rect">
                  <a:avLst/>
                </a:prstGeom>
              </p:spPr>
            </p:pic>
            <p:sp>
              <p:nvSpPr>
                <p:cNvPr id="35" name="文本框 34"/>
                <p:cNvSpPr txBox="1"/>
                <p:nvPr/>
              </p:nvSpPr>
              <p:spPr>
                <a:xfrm>
                  <a:off x="171222" y="2745861"/>
                  <a:ext cx="1320022" cy="711306"/>
                </a:xfrm>
                <a:prstGeom prst="rect">
                  <a:avLst/>
                </a:prstGeom>
                <a:noFill/>
              </p:spPr>
              <p:txBody>
                <a:bodyPr wrap="none" rtlCol="0">
                  <a:spAutoFit/>
                </a:bodyPr>
                <a:lstStyle/>
                <a:p>
                  <a:pPr algn="ctr"/>
                  <a:r>
                    <a:rPr lang="en-US" altLang="zh-CN" sz="2000" b="1" spc="-150" dirty="0">
                      <a:solidFill>
                        <a:schemeClr val="bg1"/>
                      </a:solidFill>
                      <a:latin typeface="华文中宋" panose="02010600040101010101" pitchFamily="2" charset="-122"/>
                      <a:ea typeface="华文中宋" panose="02010600040101010101" pitchFamily="2" charset="-122"/>
                    </a:rPr>
                    <a:t>2010</a:t>
                  </a:r>
                  <a:endParaRPr lang="zh-CN" altLang="en-US" sz="2000" b="1" spc="-150" dirty="0">
                    <a:solidFill>
                      <a:schemeClr val="bg1"/>
                    </a:solidFill>
                    <a:latin typeface="华文中宋" panose="02010600040101010101" pitchFamily="2" charset="-122"/>
                    <a:ea typeface="华文中宋" panose="02010600040101010101" pitchFamily="2" charset="-122"/>
                  </a:endParaRPr>
                </a:p>
              </p:txBody>
            </p:sp>
          </p:grpSp>
          <p:sp>
            <p:nvSpPr>
              <p:cNvPr id="32" name="文本框 31"/>
              <p:cNvSpPr txBox="1"/>
              <p:nvPr/>
            </p:nvSpPr>
            <p:spPr>
              <a:xfrm>
                <a:off x="143839" y="3828466"/>
                <a:ext cx="1605000" cy="547159"/>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文字内容</a:t>
                </a:r>
                <a:endPar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
            <p:nvSpPr>
              <p:cNvPr id="33" name="文本框 32"/>
              <p:cNvSpPr txBox="1"/>
              <p:nvPr/>
            </p:nvSpPr>
            <p:spPr>
              <a:xfrm>
                <a:off x="189889" y="4228578"/>
                <a:ext cx="2600116" cy="1025921"/>
              </a:xfrm>
              <a:prstGeom prst="rect">
                <a:avLst/>
              </a:prstGeom>
              <a:noFill/>
            </p:spPr>
            <p:txBody>
              <a:bodyPr wrap="square" rtlCol="0">
                <a:spAutoFit/>
              </a:bodyPr>
              <a:lstStyle/>
              <a:p>
                <a:pPr>
                  <a:lnSpc>
                    <a:spcPct val="150000"/>
                  </a:lnSpc>
                </a:pPr>
                <a:r>
                  <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水彩材质的特性导致水彩艺术的特殊性。</a:t>
                </a:r>
                <a:endPar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grpSp>
          <p:nvGrpSpPr>
            <p:cNvPr id="5" name="组合 4"/>
            <p:cNvGrpSpPr/>
            <p:nvPr/>
          </p:nvGrpSpPr>
          <p:grpSpPr>
            <a:xfrm>
              <a:off x="3021578" y="1573447"/>
              <a:ext cx="1970275" cy="2600056"/>
              <a:chOff x="2187269" y="1094118"/>
              <a:chExt cx="2627033" cy="3466758"/>
            </a:xfrm>
          </p:grpSpPr>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2659" y="3130368"/>
                <a:ext cx="1435760" cy="1430508"/>
              </a:xfrm>
              <a:prstGeom prst="rect">
                <a:avLst/>
              </a:prstGeom>
            </p:spPr>
          </p:pic>
          <p:sp>
            <p:nvSpPr>
              <p:cNvPr id="27" name="文本框 26"/>
              <p:cNvSpPr txBox="1"/>
              <p:nvPr/>
            </p:nvSpPr>
            <p:spPr>
              <a:xfrm>
                <a:off x="2644937" y="3574914"/>
                <a:ext cx="1320019" cy="711306"/>
              </a:xfrm>
              <a:prstGeom prst="rect">
                <a:avLst/>
              </a:prstGeom>
              <a:noFill/>
            </p:spPr>
            <p:txBody>
              <a:bodyPr wrap="none" rtlCol="0">
                <a:spAutoFit/>
              </a:bodyPr>
              <a:lstStyle/>
              <a:p>
                <a:pPr algn="ctr"/>
                <a:r>
                  <a:rPr lang="en-US" altLang="zh-CN" sz="2000" b="1" spc="-150" dirty="0">
                    <a:solidFill>
                      <a:schemeClr val="bg1"/>
                    </a:solidFill>
                    <a:latin typeface="华文中宋" panose="02010600040101010101" pitchFamily="2" charset="-122"/>
                    <a:ea typeface="华文中宋" panose="02010600040101010101" pitchFamily="2" charset="-122"/>
                  </a:rPr>
                  <a:t>2012</a:t>
                </a:r>
                <a:endParaRPr lang="zh-CN" altLang="en-US" sz="2000" b="1" spc="-150" dirty="0">
                  <a:solidFill>
                    <a:schemeClr val="bg1"/>
                  </a:solidFill>
                  <a:latin typeface="华文中宋" panose="02010600040101010101" pitchFamily="2" charset="-122"/>
                  <a:ea typeface="华文中宋" panose="02010600040101010101" pitchFamily="2" charset="-122"/>
                </a:endParaRPr>
              </a:p>
            </p:txBody>
          </p:sp>
          <p:grpSp>
            <p:nvGrpSpPr>
              <p:cNvPr id="28" name="组合 27"/>
              <p:cNvGrpSpPr/>
              <p:nvPr/>
            </p:nvGrpSpPr>
            <p:grpSpPr>
              <a:xfrm>
                <a:off x="2187269" y="1094118"/>
                <a:ext cx="2627033" cy="1891452"/>
                <a:chOff x="2630183" y="1479959"/>
                <a:chExt cx="2627033" cy="1891452"/>
              </a:xfrm>
            </p:grpSpPr>
            <p:sp>
              <p:nvSpPr>
                <p:cNvPr id="29" name="矩形 28"/>
                <p:cNvSpPr/>
                <p:nvPr/>
              </p:nvSpPr>
              <p:spPr>
                <a:xfrm>
                  <a:off x="2630183" y="1914603"/>
                  <a:ext cx="2627033" cy="1456808"/>
                </a:xfrm>
                <a:prstGeom prst="rect">
                  <a:avLst/>
                </a:prstGeom>
                <a:noFill/>
              </p:spPr>
              <p:txBody>
                <a:bodyPr wrap="square" rtlCol="0">
                  <a:spAutoFit/>
                </a:bodyPr>
                <a:lstStyle/>
                <a:p>
                  <a:pPr>
                    <a:lnSpc>
                      <a:spcPct val="150000"/>
                    </a:lnSpc>
                  </a:pPr>
                  <a:r>
                    <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水色的结合、透明性质、随机性及肌理都是值得研究的课题。</a:t>
                  </a:r>
                  <a:endPar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
              <p:nvSpPr>
                <p:cNvPr id="30" name="文本框 29"/>
                <p:cNvSpPr txBox="1"/>
                <p:nvPr/>
              </p:nvSpPr>
              <p:spPr>
                <a:xfrm>
                  <a:off x="2641111" y="1479959"/>
                  <a:ext cx="1604996" cy="547162"/>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文字内容</a:t>
                  </a:r>
                  <a:endPar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grpSp>
        <p:grpSp>
          <p:nvGrpSpPr>
            <p:cNvPr id="6" name="组合 5"/>
            <p:cNvGrpSpPr/>
            <p:nvPr/>
          </p:nvGrpSpPr>
          <p:grpSpPr>
            <a:xfrm>
              <a:off x="4991643" y="2241370"/>
              <a:ext cx="1976256" cy="2474071"/>
              <a:chOff x="4814025" y="1984699"/>
              <a:chExt cx="2635007" cy="3298761"/>
            </a:xfrm>
          </p:grpSpPr>
          <p:grpSp>
            <p:nvGrpSpPr>
              <p:cNvPr id="20" name="组合 19"/>
              <p:cNvGrpSpPr/>
              <p:nvPr/>
            </p:nvGrpSpPr>
            <p:grpSpPr>
              <a:xfrm>
                <a:off x="4942922" y="1984699"/>
                <a:ext cx="1435766" cy="1430509"/>
                <a:chOff x="4942922" y="1984699"/>
                <a:chExt cx="1435766" cy="1430509"/>
              </a:xfrm>
            </p:grpSpPr>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42922" y="1984699"/>
                  <a:ext cx="1435766" cy="1430509"/>
                </a:xfrm>
                <a:prstGeom prst="rect">
                  <a:avLst/>
                </a:prstGeom>
              </p:spPr>
            </p:pic>
            <p:sp>
              <p:nvSpPr>
                <p:cNvPr id="25" name="文本框 24"/>
                <p:cNvSpPr txBox="1"/>
                <p:nvPr/>
              </p:nvSpPr>
              <p:spPr>
                <a:xfrm>
                  <a:off x="4987766" y="2387563"/>
                  <a:ext cx="1320019" cy="711306"/>
                </a:xfrm>
                <a:prstGeom prst="rect">
                  <a:avLst/>
                </a:prstGeom>
                <a:noFill/>
              </p:spPr>
              <p:txBody>
                <a:bodyPr wrap="none" rtlCol="0">
                  <a:spAutoFit/>
                </a:bodyPr>
                <a:lstStyle/>
                <a:p>
                  <a:pPr algn="ctr"/>
                  <a:r>
                    <a:rPr lang="en-US" altLang="zh-CN" sz="2000" b="1" spc="-150" dirty="0">
                      <a:solidFill>
                        <a:schemeClr val="bg1"/>
                      </a:solidFill>
                      <a:latin typeface="华文中宋" panose="02010600040101010101" pitchFamily="2" charset="-122"/>
                      <a:ea typeface="华文中宋" panose="02010600040101010101" pitchFamily="2" charset="-122"/>
                    </a:rPr>
                    <a:t>2014</a:t>
                  </a:r>
                  <a:endParaRPr lang="zh-CN" altLang="en-US" sz="2000" b="1" spc="-150" dirty="0">
                    <a:solidFill>
                      <a:schemeClr val="bg1"/>
                    </a:solidFill>
                    <a:latin typeface="华文中宋" panose="02010600040101010101" pitchFamily="2" charset="-122"/>
                    <a:ea typeface="华文中宋" panose="02010600040101010101" pitchFamily="2" charset="-122"/>
                  </a:endParaRPr>
                </a:p>
              </p:txBody>
            </p:sp>
          </p:grpSp>
          <p:grpSp>
            <p:nvGrpSpPr>
              <p:cNvPr id="21" name="组合 20"/>
              <p:cNvGrpSpPr/>
              <p:nvPr/>
            </p:nvGrpSpPr>
            <p:grpSpPr>
              <a:xfrm>
                <a:off x="4814025" y="3429810"/>
                <a:ext cx="2635007" cy="1853650"/>
                <a:chOff x="2905754" y="2444012"/>
                <a:chExt cx="2635007" cy="1853650"/>
              </a:xfrm>
            </p:grpSpPr>
            <p:sp>
              <p:nvSpPr>
                <p:cNvPr id="22" name="矩形 21"/>
                <p:cNvSpPr/>
                <p:nvPr/>
              </p:nvSpPr>
              <p:spPr>
                <a:xfrm>
                  <a:off x="2913727" y="2840854"/>
                  <a:ext cx="2627034" cy="1456808"/>
                </a:xfrm>
                <a:prstGeom prst="rect">
                  <a:avLst/>
                </a:prstGeom>
                <a:noFill/>
              </p:spPr>
              <p:txBody>
                <a:bodyPr wrap="square" rtlCol="0">
                  <a:spAutoFit/>
                </a:bodyPr>
                <a:lstStyle/>
                <a:p>
                  <a:pPr>
                    <a:lnSpc>
                      <a:spcPct val="150000"/>
                    </a:lnSpc>
                  </a:pPr>
                  <a:r>
                    <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水色的结合、透明性质、随机性及肌理都是值得研究的课题。</a:t>
                  </a:r>
                  <a:endPar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
              <p:nvSpPr>
                <p:cNvPr id="23" name="文本框 22"/>
                <p:cNvSpPr txBox="1"/>
                <p:nvPr/>
              </p:nvSpPr>
              <p:spPr>
                <a:xfrm>
                  <a:off x="2905754" y="2444012"/>
                  <a:ext cx="1604996" cy="547159"/>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文字内容</a:t>
                  </a:r>
                  <a:endPar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grpSp>
        <p:grpSp>
          <p:nvGrpSpPr>
            <p:cNvPr id="7" name="组合 6"/>
            <p:cNvGrpSpPr/>
            <p:nvPr/>
          </p:nvGrpSpPr>
          <p:grpSpPr>
            <a:xfrm>
              <a:off x="6845570" y="1567875"/>
              <a:ext cx="1950087" cy="2190555"/>
              <a:chOff x="7285918" y="1086693"/>
              <a:chExt cx="2600114" cy="2920752"/>
            </a:xfrm>
          </p:grpSpPr>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85171" y="2576936"/>
                <a:ext cx="1435761" cy="1430509"/>
              </a:xfrm>
              <a:prstGeom prst="rect">
                <a:avLst/>
              </a:prstGeom>
            </p:spPr>
          </p:pic>
          <p:grpSp>
            <p:nvGrpSpPr>
              <p:cNvPr id="15" name="组合 14"/>
              <p:cNvGrpSpPr/>
              <p:nvPr/>
            </p:nvGrpSpPr>
            <p:grpSpPr>
              <a:xfrm>
                <a:off x="7285918" y="1086693"/>
                <a:ext cx="2600114" cy="2622837"/>
                <a:chOff x="7285918" y="1086693"/>
                <a:chExt cx="2600114" cy="2622837"/>
              </a:xfrm>
            </p:grpSpPr>
            <p:sp>
              <p:nvSpPr>
                <p:cNvPr id="16" name="文本框 15"/>
                <p:cNvSpPr txBox="1"/>
                <p:nvPr/>
              </p:nvSpPr>
              <p:spPr>
                <a:xfrm>
                  <a:off x="7759505" y="2998223"/>
                  <a:ext cx="1320019" cy="711307"/>
                </a:xfrm>
                <a:prstGeom prst="rect">
                  <a:avLst/>
                </a:prstGeom>
                <a:noFill/>
              </p:spPr>
              <p:txBody>
                <a:bodyPr wrap="none" rtlCol="0">
                  <a:spAutoFit/>
                </a:bodyPr>
                <a:lstStyle/>
                <a:p>
                  <a:pPr algn="ctr"/>
                  <a:r>
                    <a:rPr lang="en-US" altLang="zh-CN" sz="2000" b="1" spc="-150" dirty="0">
                      <a:solidFill>
                        <a:schemeClr val="bg1"/>
                      </a:solidFill>
                      <a:latin typeface="华文中宋" panose="02010600040101010101" pitchFamily="2" charset="-122"/>
                      <a:ea typeface="华文中宋" panose="02010600040101010101" pitchFamily="2" charset="-122"/>
                    </a:rPr>
                    <a:t>2016</a:t>
                  </a:r>
                  <a:endParaRPr lang="zh-CN" altLang="en-US" sz="2000" b="1" spc="-150" dirty="0">
                    <a:solidFill>
                      <a:schemeClr val="bg1"/>
                    </a:solidFill>
                    <a:latin typeface="华文中宋" panose="02010600040101010101" pitchFamily="2" charset="-122"/>
                    <a:ea typeface="华文中宋" panose="02010600040101010101" pitchFamily="2" charset="-122"/>
                  </a:endParaRPr>
                </a:p>
              </p:txBody>
            </p:sp>
            <p:grpSp>
              <p:nvGrpSpPr>
                <p:cNvPr id="17" name="组合 16"/>
                <p:cNvGrpSpPr/>
                <p:nvPr/>
              </p:nvGrpSpPr>
              <p:grpSpPr>
                <a:xfrm>
                  <a:off x="7285918" y="1086693"/>
                  <a:ext cx="2600114" cy="1515835"/>
                  <a:chOff x="7744593" y="4102687"/>
                  <a:chExt cx="2600114" cy="1515835"/>
                </a:xfrm>
              </p:grpSpPr>
              <p:sp>
                <p:nvSpPr>
                  <p:cNvPr id="18" name="文本框 17"/>
                  <p:cNvSpPr txBox="1"/>
                  <p:nvPr/>
                </p:nvSpPr>
                <p:spPr>
                  <a:xfrm>
                    <a:off x="7784024" y="4102687"/>
                    <a:ext cx="1604998" cy="547159"/>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文字内容</a:t>
                    </a:r>
                    <a:endPar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
                <p:nvSpPr>
                  <p:cNvPr id="19" name="文本框 18"/>
                  <p:cNvSpPr txBox="1"/>
                  <p:nvPr/>
                </p:nvSpPr>
                <p:spPr>
                  <a:xfrm>
                    <a:off x="7744593" y="4592602"/>
                    <a:ext cx="2600114" cy="1025920"/>
                  </a:xfrm>
                  <a:prstGeom prst="rect">
                    <a:avLst/>
                  </a:prstGeom>
                  <a:noFill/>
                </p:spPr>
                <p:txBody>
                  <a:bodyPr wrap="square" rtlCol="0">
                    <a:spAutoFit/>
                  </a:bodyPr>
                  <a:lstStyle/>
                  <a:p>
                    <a:pPr>
                      <a:lnSpc>
                        <a:spcPct val="150000"/>
                      </a:lnSpc>
                    </a:pPr>
                    <a:r>
                      <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水彩材质的特性导致水彩艺术的特殊性。</a:t>
                    </a:r>
                    <a:endPar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grpSp>
        </p:grpSp>
        <p:grpSp>
          <p:nvGrpSpPr>
            <p:cNvPr id="8" name="组合 7"/>
            <p:cNvGrpSpPr/>
            <p:nvPr/>
          </p:nvGrpSpPr>
          <p:grpSpPr>
            <a:xfrm>
              <a:off x="8789869" y="1300350"/>
              <a:ext cx="1994998" cy="2787497"/>
              <a:chOff x="9878313" y="730006"/>
              <a:chExt cx="2659995" cy="3716662"/>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66592" y="730006"/>
                <a:ext cx="1715729" cy="1709443"/>
              </a:xfrm>
              <a:prstGeom prst="rect">
                <a:avLst/>
              </a:prstGeom>
            </p:spPr>
          </p:pic>
          <p:sp>
            <p:nvSpPr>
              <p:cNvPr id="10" name="文本框 9"/>
              <p:cNvSpPr txBox="1"/>
              <p:nvPr/>
            </p:nvSpPr>
            <p:spPr>
              <a:xfrm>
                <a:off x="10110447" y="1268698"/>
                <a:ext cx="1320020" cy="711307"/>
              </a:xfrm>
              <a:prstGeom prst="rect">
                <a:avLst/>
              </a:prstGeom>
              <a:noFill/>
            </p:spPr>
            <p:txBody>
              <a:bodyPr wrap="none" rtlCol="0">
                <a:spAutoFit/>
              </a:bodyPr>
              <a:lstStyle/>
              <a:p>
                <a:pPr algn="ctr"/>
                <a:r>
                  <a:rPr lang="en-US" altLang="zh-CN" sz="2000" b="1" spc="-150" dirty="0">
                    <a:solidFill>
                      <a:schemeClr val="bg1"/>
                    </a:solidFill>
                    <a:latin typeface="华文中宋" panose="02010600040101010101" pitchFamily="2" charset="-122"/>
                    <a:ea typeface="华文中宋" panose="02010600040101010101" pitchFamily="2" charset="-122"/>
                  </a:rPr>
                  <a:t>2018</a:t>
                </a:r>
                <a:endParaRPr lang="zh-CN" altLang="en-US" sz="2000" b="1" spc="-150" dirty="0">
                  <a:solidFill>
                    <a:schemeClr val="bg1"/>
                  </a:solidFill>
                  <a:latin typeface="华文中宋" panose="02010600040101010101" pitchFamily="2" charset="-122"/>
                  <a:ea typeface="华文中宋" panose="02010600040101010101" pitchFamily="2" charset="-122"/>
                </a:endParaRPr>
              </a:p>
            </p:txBody>
          </p:sp>
          <p:grpSp>
            <p:nvGrpSpPr>
              <p:cNvPr id="11" name="组合 10"/>
              <p:cNvGrpSpPr/>
              <p:nvPr/>
            </p:nvGrpSpPr>
            <p:grpSpPr>
              <a:xfrm>
                <a:off x="9878313" y="2646635"/>
                <a:ext cx="2659995" cy="1800033"/>
                <a:chOff x="2697821" y="2444012"/>
                <a:chExt cx="2659995" cy="1800033"/>
              </a:xfrm>
            </p:grpSpPr>
            <p:sp>
              <p:nvSpPr>
                <p:cNvPr id="12" name="矩形 11"/>
                <p:cNvSpPr/>
                <p:nvPr/>
              </p:nvSpPr>
              <p:spPr>
                <a:xfrm>
                  <a:off x="2730784" y="2787237"/>
                  <a:ext cx="2627032" cy="1456808"/>
                </a:xfrm>
                <a:prstGeom prst="rect">
                  <a:avLst/>
                </a:prstGeom>
                <a:noFill/>
              </p:spPr>
              <p:txBody>
                <a:bodyPr wrap="square" rtlCol="0">
                  <a:spAutoFit/>
                </a:bodyPr>
                <a:lstStyle/>
                <a:p>
                  <a:pPr>
                    <a:lnSpc>
                      <a:spcPct val="150000"/>
                    </a:lnSpc>
                  </a:pPr>
                  <a:r>
                    <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水色的结合、透明性质、随机性及肌理都是值得研究的课题。</a:t>
                  </a:r>
                  <a:endParaRPr lang="zh-CN" altLang="en-US" sz="105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
              <p:nvSpPr>
                <p:cNvPr id="13" name="文本框 12"/>
                <p:cNvSpPr txBox="1"/>
                <p:nvPr/>
              </p:nvSpPr>
              <p:spPr>
                <a:xfrm>
                  <a:off x="2697821" y="2444012"/>
                  <a:ext cx="1604998" cy="547159"/>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文字内容</a:t>
                  </a:r>
                  <a:endParaRPr lang="zh-CN" altLang="en-US" sz="14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grpSp>
      </p:grpSp>
      <p:sp>
        <p:nvSpPr>
          <p:cNvPr id="49" name="文本框 21"/>
          <p:cNvSpPr txBox="1"/>
          <p:nvPr/>
        </p:nvSpPr>
        <p:spPr>
          <a:xfrm>
            <a:off x="3402449"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452245" y="1535754"/>
            <a:ext cx="3418684" cy="1116905"/>
            <a:chOff x="2663676" y="1547639"/>
            <a:chExt cx="3226594" cy="1489205"/>
          </a:xfrm>
        </p:grpSpPr>
        <p:sp>
          <p:nvSpPr>
            <p:cNvPr id="20" name="矩形 19"/>
            <p:cNvSpPr/>
            <p:nvPr/>
          </p:nvSpPr>
          <p:spPr>
            <a:xfrm flipH="1">
              <a:off x="2663676" y="1896997"/>
              <a:ext cx="3226594" cy="1139847"/>
            </a:xfrm>
            <a:prstGeom prst="rect">
              <a:avLst/>
            </a:prstGeom>
            <a:effectLst/>
          </p:spPr>
          <p:txBody>
            <a:bodyPr wrap="square" lIns="121893" tIns="60946" rIns="121893" bIns="60946">
              <a:spAutoFit/>
            </a:bodyPr>
            <a:lstStyle/>
            <a:p>
              <a:pPr>
                <a:lnSpc>
                  <a:spcPct val="150000"/>
                </a:lnSpc>
              </a:pPr>
              <a:r>
                <a:rPr lang="zh-CN" altLang="en-US" sz="1100" dirty="0">
                  <a:gradFill>
                    <a:gsLst>
                      <a:gs pos="0">
                        <a:srgbClr val="D5997B"/>
                      </a:gs>
                      <a:gs pos="100000">
                        <a:srgbClr val="652F1C"/>
                      </a:gs>
                    </a:gsLst>
                    <a:lin ang="5400000" scaled="1"/>
                  </a:gradFill>
                  <a:latin typeface="+mn-ea"/>
                </a:rPr>
                <a:t>这里输入简单的文字概述这里输入简单文字概述简单的文字概述。这里输入简单的文字概述这里输入简单文字概述简单的文字概述。</a:t>
              </a:r>
              <a:endParaRPr lang="en-US" altLang="zh-CN" sz="1100" dirty="0">
                <a:gradFill>
                  <a:gsLst>
                    <a:gs pos="0">
                      <a:srgbClr val="D5997B"/>
                    </a:gs>
                    <a:gs pos="100000">
                      <a:srgbClr val="652F1C"/>
                    </a:gs>
                  </a:gsLst>
                  <a:lin ang="5400000" scaled="1"/>
                </a:gradFill>
                <a:latin typeface="+mn-ea"/>
              </a:endParaRPr>
            </a:p>
          </p:txBody>
        </p:sp>
        <p:sp>
          <p:nvSpPr>
            <p:cNvPr id="21" name="矩形 20"/>
            <p:cNvSpPr/>
            <p:nvPr/>
          </p:nvSpPr>
          <p:spPr>
            <a:xfrm>
              <a:off x="2674043" y="1547639"/>
              <a:ext cx="2338168" cy="391096"/>
            </a:xfrm>
            <a:prstGeom prst="rect">
              <a:avLst/>
            </a:prstGeom>
          </p:spPr>
          <p:txBody>
            <a:bodyPr wrap="square" lIns="121893" tIns="60946" rIns="121893" bIns="60946">
              <a:spAutoFit/>
            </a:bodyPr>
            <a:lstStyle/>
            <a:p>
              <a:pPr algn="just" defTabSz="913765" fontAlgn="base">
                <a:lnSpc>
                  <a:spcPts val="1200"/>
                </a:lnSpc>
                <a:spcBef>
                  <a:spcPct val="0"/>
                </a:spcBef>
                <a:spcAft>
                  <a:spcPct val="0"/>
                </a:spcAft>
              </a:pPr>
              <a:r>
                <a:rPr lang="zh-CN" altLang="en-US" sz="1800" dirty="0">
                  <a:gradFill>
                    <a:gsLst>
                      <a:gs pos="0">
                        <a:srgbClr val="D5997B"/>
                      </a:gs>
                      <a:gs pos="100000">
                        <a:srgbClr val="652F1C"/>
                      </a:gs>
                    </a:gsLst>
                    <a:lin ang="5400000" scaled="1"/>
                  </a:gradFill>
                  <a:latin typeface="+mn-ea"/>
                </a:rPr>
                <a:t>这里填写小标题</a:t>
              </a:r>
              <a:endParaRPr lang="en-US" altLang="zh-CN" sz="1800" dirty="0">
                <a:gradFill>
                  <a:gsLst>
                    <a:gs pos="0">
                      <a:srgbClr val="D5997B"/>
                    </a:gs>
                    <a:gs pos="100000">
                      <a:srgbClr val="652F1C"/>
                    </a:gs>
                  </a:gsLst>
                  <a:lin ang="5400000" scaled="1"/>
                </a:gradFill>
                <a:latin typeface="+mn-ea"/>
              </a:endParaRPr>
            </a:p>
          </p:txBody>
        </p:sp>
      </p:grpSp>
      <p:grpSp>
        <p:nvGrpSpPr>
          <p:cNvPr id="22" name="组合 21"/>
          <p:cNvGrpSpPr/>
          <p:nvPr/>
        </p:nvGrpSpPr>
        <p:grpSpPr>
          <a:xfrm>
            <a:off x="4441921" y="3024177"/>
            <a:ext cx="3418684" cy="1116905"/>
            <a:chOff x="2649911" y="3211117"/>
            <a:chExt cx="3226594" cy="1489205"/>
          </a:xfrm>
        </p:grpSpPr>
        <p:sp>
          <p:nvSpPr>
            <p:cNvPr id="23" name="矩形 22"/>
            <p:cNvSpPr/>
            <p:nvPr/>
          </p:nvSpPr>
          <p:spPr>
            <a:xfrm flipH="1">
              <a:off x="2649911" y="3560475"/>
              <a:ext cx="3226594" cy="1139847"/>
            </a:xfrm>
            <a:prstGeom prst="rect">
              <a:avLst/>
            </a:prstGeom>
            <a:effectLst/>
          </p:spPr>
          <p:txBody>
            <a:bodyPr wrap="square" lIns="121893" tIns="60946" rIns="121893" bIns="60946">
              <a:spAutoFit/>
            </a:bodyPr>
            <a:lstStyle/>
            <a:p>
              <a:pPr>
                <a:lnSpc>
                  <a:spcPct val="150000"/>
                </a:lnSpc>
              </a:pPr>
              <a:r>
                <a:rPr lang="zh-CN" altLang="en-US" sz="1100" dirty="0">
                  <a:gradFill>
                    <a:gsLst>
                      <a:gs pos="0">
                        <a:srgbClr val="D5997B"/>
                      </a:gs>
                      <a:gs pos="100000">
                        <a:srgbClr val="652F1C"/>
                      </a:gs>
                    </a:gsLst>
                    <a:lin ang="5400000" scaled="1"/>
                  </a:gradFill>
                  <a:latin typeface="+mn-ea"/>
                </a:rPr>
                <a:t>这里输入简单的文字概述这里输入简单文字概述简单的文字概述。这里输入简单的文字概述这里输入简单文字概述简单的文字概述。</a:t>
              </a:r>
              <a:endParaRPr lang="en-US" altLang="zh-CN" sz="1100" dirty="0">
                <a:gradFill>
                  <a:gsLst>
                    <a:gs pos="0">
                      <a:srgbClr val="D5997B"/>
                    </a:gs>
                    <a:gs pos="100000">
                      <a:srgbClr val="652F1C"/>
                    </a:gs>
                  </a:gsLst>
                  <a:lin ang="5400000" scaled="1"/>
                </a:gradFill>
                <a:latin typeface="+mn-ea"/>
              </a:endParaRPr>
            </a:p>
          </p:txBody>
        </p:sp>
        <p:sp>
          <p:nvSpPr>
            <p:cNvPr id="24" name="矩形 23"/>
            <p:cNvSpPr/>
            <p:nvPr/>
          </p:nvSpPr>
          <p:spPr>
            <a:xfrm>
              <a:off x="2660276" y="3211117"/>
              <a:ext cx="2338168" cy="391096"/>
            </a:xfrm>
            <a:prstGeom prst="rect">
              <a:avLst/>
            </a:prstGeom>
          </p:spPr>
          <p:txBody>
            <a:bodyPr wrap="square" lIns="121893" tIns="60946" rIns="121893" bIns="60946">
              <a:spAutoFit/>
            </a:bodyPr>
            <a:lstStyle/>
            <a:p>
              <a:pPr algn="just" defTabSz="913765" fontAlgn="base">
                <a:lnSpc>
                  <a:spcPts val="1200"/>
                </a:lnSpc>
                <a:spcBef>
                  <a:spcPct val="0"/>
                </a:spcBef>
                <a:spcAft>
                  <a:spcPct val="0"/>
                </a:spcAft>
              </a:pPr>
              <a:r>
                <a:rPr lang="zh-CN" altLang="en-US" sz="1800" dirty="0">
                  <a:gradFill>
                    <a:gsLst>
                      <a:gs pos="0">
                        <a:srgbClr val="D5997B"/>
                      </a:gs>
                      <a:gs pos="100000">
                        <a:srgbClr val="652F1C"/>
                      </a:gs>
                    </a:gsLst>
                    <a:lin ang="5400000" scaled="1"/>
                  </a:gradFill>
                  <a:latin typeface="+mn-ea"/>
                </a:rPr>
                <a:t>这里填写小标题</a:t>
              </a:r>
              <a:endParaRPr lang="en-US" altLang="zh-CN" sz="1800" dirty="0">
                <a:gradFill>
                  <a:gsLst>
                    <a:gs pos="0">
                      <a:srgbClr val="D5997B"/>
                    </a:gs>
                    <a:gs pos="100000">
                      <a:srgbClr val="652F1C"/>
                    </a:gs>
                  </a:gsLst>
                  <a:lin ang="5400000" scaled="1"/>
                </a:gradFill>
                <a:latin typeface="+mn-ea"/>
              </a:endParaRPr>
            </a:p>
          </p:txBody>
        </p:sp>
      </p:grpSp>
      <p:sp>
        <p:nvSpPr>
          <p:cNvPr id="25" name="文本框 21"/>
          <p:cNvSpPr txBox="1"/>
          <p:nvPr/>
        </p:nvSpPr>
        <p:spPr>
          <a:xfrm>
            <a:off x="3444013"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nvGrpSpPr>
          <p:cNvPr id="26" name="组合 25"/>
          <p:cNvGrpSpPr/>
          <p:nvPr/>
        </p:nvGrpSpPr>
        <p:grpSpPr>
          <a:xfrm>
            <a:off x="1316506" y="1486788"/>
            <a:ext cx="2820264" cy="2708694"/>
            <a:chOff x="6777192" y="1087367"/>
            <a:chExt cx="3760352" cy="3611591"/>
          </a:xfrm>
        </p:grpSpPr>
        <p:pic>
          <p:nvPicPr>
            <p:cNvPr id="27" name="图片 26"/>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6837293" y="1329802"/>
              <a:ext cx="3296067" cy="3267984"/>
            </a:xfrm>
            <a:prstGeom prst="ellipse">
              <a:avLst/>
            </a:prstGeom>
          </p:spPr>
        </p:pic>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7192" y="1087367"/>
              <a:ext cx="3760352" cy="361159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heel(1)">
                                      <p:cBhvr>
                                        <p:cTn id="20"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8396" y="1489618"/>
            <a:ext cx="2630027" cy="964412"/>
            <a:chOff x="543666" y="1538274"/>
            <a:chExt cx="4675602" cy="1714510"/>
          </a:xfrm>
        </p:grpSpPr>
        <p:cxnSp>
          <p:nvCxnSpPr>
            <p:cNvPr id="3" name="直接连接符 2"/>
            <p:cNvCxnSpPr/>
            <p:nvPr/>
          </p:nvCxnSpPr>
          <p:spPr>
            <a:xfrm>
              <a:off x="543666" y="2207106"/>
              <a:ext cx="4439288" cy="0"/>
            </a:xfrm>
            <a:prstGeom prst="line">
              <a:avLst/>
            </a:prstGeom>
            <a:ln>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2428760" y="1538274"/>
              <a:ext cx="2790508" cy="656590"/>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输入文字内容</a:t>
              </a:r>
              <a:endParaRPr lang="zh-CN" altLang="en-US" sz="1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
          <p:nvSpPr>
            <p:cNvPr id="5" name="文本框 4"/>
            <p:cNvSpPr txBox="1"/>
            <p:nvPr/>
          </p:nvSpPr>
          <p:spPr>
            <a:xfrm>
              <a:off x="907541" y="2267899"/>
              <a:ext cx="4311727" cy="984885"/>
            </a:xfrm>
            <a:prstGeom prst="rect">
              <a:avLst/>
            </a:prstGeom>
            <a:noFill/>
          </p:spPr>
          <p:txBody>
            <a:bodyPr wrap="square" rtlCol="0">
              <a:spAutoFit/>
            </a:bodyPr>
            <a:lstStyle/>
            <a:p>
              <a:pPr algn="r"/>
              <a:r>
                <a:rPr lang="zh-CN" altLang="en-US" sz="10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干画法是一种多层画法。用层涂的方法在干的底色上着色，不求渗化效果，可以比较从容地一遍遍着色，较易掌握</a:t>
              </a:r>
              <a:endParaRPr lang="zh-CN" altLang="en-US" sz="10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grpSp>
        <p:nvGrpSpPr>
          <p:cNvPr id="6" name="组合 5"/>
          <p:cNvGrpSpPr/>
          <p:nvPr/>
        </p:nvGrpSpPr>
        <p:grpSpPr>
          <a:xfrm>
            <a:off x="1237035" y="2867039"/>
            <a:ext cx="2497100" cy="975045"/>
            <a:chOff x="883920" y="1519371"/>
            <a:chExt cx="4439289" cy="1733413"/>
          </a:xfrm>
        </p:grpSpPr>
        <p:cxnSp>
          <p:nvCxnSpPr>
            <p:cNvPr id="7" name="直接连接符 6"/>
            <p:cNvCxnSpPr/>
            <p:nvPr/>
          </p:nvCxnSpPr>
          <p:spPr>
            <a:xfrm>
              <a:off x="883920" y="2207106"/>
              <a:ext cx="4439289" cy="0"/>
            </a:xfrm>
            <a:prstGeom prst="line">
              <a:avLst/>
            </a:prstGeom>
            <a:ln>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516178" y="1519371"/>
              <a:ext cx="2790507" cy="656590"/>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输入文字内容</a:t>
              </a:r>
              <a:endParaRPr lang="zh-CN" altLang="en-US" sz="1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
          <p:nvSpPr>
            <p:cNvPr id="9" name="文本框 8"/>
            <p:cNvSpPr txBox="1"/>
            <p:nvPr/>
          </p:nvSpPr>
          <p:spPr>
            <a:xfrm>
              <a:off x="994958" y="2267899"/>
              <a:ext cx="4311726" cy="984885"/>
            </a:xfrm>
            <a:prstGeom prst="rect">
              <a:avLst/>
            </a:prstGeom>
            <a:noFill/>
          </p:spPr>
          <p:txBody>
            <a:bodyPr wrap="square" rtlCol="0">
              <a:spAutoFit/>
            </a:bodyPr>
            <a:lstStyle/>
            <a:p>
              <a:pPr algn="r"/>
              <a:r>
                <a:rPr lang="zh-CN" altLang="en-US" sz="10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干画法是一种多层画法。用层涂的方法在干的底色上着色，不求渗化效果，可以比较从容地一遍遍着色，较易掌握</a:t>
              </a:r>
              <a:endParaRPr lang="zh-CN" altLang="en-US" sz="10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grpSp>
        <p:nvGrpSpPr>
          <p:cNvPr id="10" name="组合 9"/>
          <p:cNvGrpSpPr/>
          <p:nvPr/>
        </p:nvGrpSpPr>
        <p:grpSpPr>
          <a:xfrm>
            <a:off x="5200647" y="2135306"/>
            <a:ext cx="2516205" cy="1006944"/>
            <a:chOff x="6410420" y="2220937"/>
            <a:chExt cx="4473253" cy="1790122"/>
          </a:xfrm>
        </p:grpSpPr>
        <p:cxnSp>
          <p:nvCxnSpPr>
            <p:cNvPr id="11" name="直接连接符 10"/>
            <p:cNvCxnSpPr/>
            <p:nvPr/>
          </p:nvCxnSpPr>
          <p:spPr>
            <a:xfrm>
              <a:off x="6444384" y="2965381"/>
              <a:ext cx="4439289" cy="0"/>
            </a:xfrm>
            <a:prstGeom prst="line">
              <a:avLst/>
            </a:prstGeom>
            <a:ln>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410420" y="2220937"/>
              <a:ext cx="2790506" cy="656590"/>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1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输入文字内容</a:t>
              </a:r>
              <a:endParaRPr lang="zh-CN" altLang="en-US" sz="1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
          <p:nvSpPr>
            <p:cNvPr id="13" name="文本框 12"/>
            <p:cNvSpPr txBox="1"/>
            <p:nvPr/>
          </p:nvSpPr>
          <p:spPr>
            <a:xfrm>
              <a:off x="6410420" y="3026172"/>
              <a:ext cx="4311726" cy="984887"/>
            </a:xfrm>
            <a:prstGeom prst="rect">
              <a:avLst/>
            </a:prstGeom>
            <a:noFill/>
          </p:spPr>
          <p:txBody>
            <a:bodyPr wrap="square" rtlCol="0">
              <a:spAutoFit/>
            </a:bodyPr>
            <a:lstStyle/>
            <a:p>
              <a:r>
                <a:rPr lang="zh-CN" altLang="en-US" sz="10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干画法是一种多层画法。用层涂的方法在干的底色上着色，不求渗化效果，可以比较从容地一遍遍着色，较易掌握</a:t>
              </a:r>
              <a:endParaRPr lang="zh-CN" altLang="en-US" sz="10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grpSp>
        <p:nvGrpSpPr>
          <p:cNvPr id="14" name="组合 13"/>
          <p:cNvGrpSpPr/>
          <p:nvPr/>
        </p:nvGrpSpPr>
        <p:grpSpPr>
          <a:xfrm>
            <a:off x="5168346" y="3546007"/>
            <a:ext cx="2507733" cy="975045"/>
            <a:chOff x="6425481" y="4745298"/>
            <a:chExt cx="4458192" cy="1733413"/>
          </a:xfrm>
        </p:grpSpPr>
        <p:sp>
          <p:nvSpPr>
            <p:cNvPr id="17" name="文本框 16"/>
            <p:cNvSpPr txBox="1"/>
            <p:nvPr/>
          </p:nvSpPr>
          <p:spPr>
            <a:xfrm>
              <a:off x="6425481" y="5493826"/>
              <a:ext cx="4311726" cy="984885"/>
            </a:xfrm>
            <a:prstGeom prst="rect">
              <a:avLst/>
            </a:prstGeom>
            <a:noFill/>
          </p:spPr>
          <p:txBody>
            <a:bodyPr wrap="square" rtlCol="0">
              <a:spAutoFit/>
            </a:bodyPr>
            <a:lstStyle/>
            <a:p>
              <a:r>
                <a:rPr lang="zh-CN" altLang="en-US" sz="10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干画法是一种多层画法。用层涂的方法在干的底色上着色，不求渗化效果，可以比较从容地一遍遍着色，较易掌握</a:t>
              </a:r>
              <a:endParaRPr lang="zh-CN" altLang="en-US" sz="10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cxnSp>
          <p:nvCxnSpPr>
            <p:cNvPr id="15" name="直接连接符 14"/>
            <p:cNvCxnSpPr/>
            <p:nvPr/>
          </p:nvCxnSpPr>
          <p:spPr>
            <a:xfrm>
              <a:off x="6444384" y="5433033"/>
              <a:ext cx="4439289" cy="0"/>
            </a:xfrm>
            <a:prstGeom prst="line">
              <a:avLst/>
            </a:prstGeom>
            <a:ln>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425481" y="4745298"/>
              <a:ext cx="2790507" cy="65659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输入文字内容</a:t>
              </a:r>
              <a:endParaRPr lang="zh-CN" altLang="en-US" sz="1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grpSp>
        <p:nvGrpSpPr>
          <p:cNvPr id="21" name="组合 20"/>
          <p:cNvGrpSpPr/>
          <p:nvPr/>
        </p:nvGrpSpPr>
        <p:grpSpPr>
          <a:xfrm>
            <a:off x="4355903" y="3565644"/>
            <a:ext cx="718534" cy="715900"/>
            <a:chOff x="9827877" y="2437094"/>
            <a:chExt cx="1498862" cy="1493368"/>
          </a:xfrm>
        </p:grpSpPr>
        <p:pic>
          <p:nvPicPr>
            <p:cNvPr id="22" name="图片 2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9827877" y="2437094"/>
              <a:ext cx="1498862" cy="1493368"/>
            </a:xfrm>
            <a:prstGeom prst="rect">
              <a:avLst/>
            </a:prstGeom>
          </p:spPr>
        </p:pic>
        <p:sp>
          <p:nvSpPr>
            <p:cNvPr id="23" name="Freeform 9"/>
            <p:cNvSpPr>
              <a:spLocks noEditPoints="1"/>
            </p:cNvSpPr>
            <p:nvPr/>
          </p:nvSpPr>
          <p:spPr bwMode="auto">
            <a:xfrm>
              <a:off x="10268519" y="2907861"/>
              <a:ext cx="617577" cy="551837"/>
            </a:xfrm>
            <a:custGeom>
              <a:avLst/>
              <a:gdLst>
                <a:gd name="T0" fmla="*/ 29 w 282"/>
                <a:gd name="T1" fmla="*/ 50 h 252"/>
                <a:gd name="T2" fmla="*/ 0 w 282"/>
                <a:gd name="T3" fmla="*/ 81 h 252"/>
                <a:gd name="T4" fmla="*/ 0 w 282"/>
                <a:gd name="T5" fmla="*/ 177 h 252"/>
                <a:gd name="T6" fmla="*/ 30 w 282"/>
                <a:gd name="T7" fmla="*/ 208 h 252"/>
                <a:gd name="T8" fmla="*/ 41 w 282"/>
                <a:gd name="T9" fmla="*/ 208 h 252"/>
                <a:gd name="T10" fmla="*/ 41 w 282"/>
                <a:gd name="T11" fmla="*/ 252 h 252"/>
                <a:gd name="T12" fmla="*/ 73 w 282"/>
                <a:gd name="T13" fmla="*/ 208 h 252"/>
                <a:gd name="T14" fmla="*/ 193 w 282"/>
                <a:gd name="T15" fmla="*/ 208 h 252"/>
                <a:gd name="T16" fmla="*/ 204 w 282"/>
                <a:gd name="T17" fmla="*/ 206 h 252"/>
                <a:gd name="T18" fmla="*/ 190 w 282"/>
                <a:gd name="T19" fmla="*/ 187 h 252"/>
                <a:gd name="T20" fmla="*/ 81 w 282"/>
                <a:gd name="T21" fmla="*/ 187 h 252"/>
                <a:gd name="T22" fmla="*/ 44 w 282"/>
                <a:gd name="T23" fmla="*/ 171 h 252"/>
                <a:gd name="T24" fmla="*/ 29 w 282"/>
                <a:gd name="T25" fmla="*/ 135 h 252"/>
                <a:gd name="T26" fmla="*/ 29 w 282"/>
                <a:gd name="T27" fmla="*/ 50 h 252"/>
                <a:gd name="T28" fmla="*/ 81 w 282"/>
                <a:gd name="T29" fmla="*/ 0 h 252"/>
                <a:gd name="T30" fmla="*/ 244 w 282"/>
                <a:gd name="T31" fmla="*/ 0 h 252"/>
                <a:gd name="T32" fmla="*/ 271 w 282"/>
                <a:gd name="T33" fmla="*/ 11 h 252"/>
                <a:gd name="T34" fmla="*/ 282 w 282"/>
                <a:gd name="T35" fmla="*/ 38 h 252"/>
                <a:gd name="T36" fmla="*/ 282 w 282"/>
                <a:gd name="T37" fmla="*/ 135 h 252"/>
                <a:gd name="T38" fmla="*/ 271 w 282"/>
                <a:gd name="T39" fmla="*/ 162 h 252"/>
                <a:gd name="T40" fmla="*/ 244 w 282"/>
                <a:gd name="T41" fmla="*/ 173 h 252"/>
                <a:gd name="T42" fmla="*/ 241 w 282"/>
                <a:gd name="T43" fmla="*/ 173 h 252"/>
                <a:gd name="T44" fmla="*/ 241 w 282"/>
                <a:gd name="T45" fmla="*/ 210 h 252"/>
                <a:gd name="T46" fmla="*/ 234 w 282"/>
                <a:gd name="T47" fmla="*/ 217 h 252"/>
                <a:gd name="T48" fmla="*/ 227 w 282"/>
                <a:gd name="T49" fmla="*/ 214 h 252"/>
                <a:gd name="T50" fmla="*/ 197 w 282"/>
                <a:gd name="T51" fmla="*/ 173 h 252"/>
                <a:gd name="T52" fmla="*/ 81 w 282"/>
                <a:gd name="T53" fmla="*/ 173 h 252"/>
                <a:gd name="T54" fmla="*/ 54 w 282"/>
                <a:gd name="T55" fmla="*/ 162 h 252"/>
                <a:gd name="T56" fmla="*/ 43 w 282"/>
                <a:gd name="T57" fmla="*/ 135 h 252"/>
                <a:gd name="T58" fmla="*/ 43 w 282"/>
                <a:gd name="T59" fmla="*/ 38 h 252"/>
                <a:gd name="T60" fmla="*/ 54 w 282"/>
                <a:gd name="T61" fmla="*/ 11 h 252"/>
                <a:gd name="T62" fmla="*/ 81 w 282"/>
                <a:gd name="T63" fmla="*/ 0 h 252"/>
                <a:gd name="T64" fmla="*/ 244 w 282"/>
                <a:gd name="T65" fmla="*/ 15 h 252"/>
                <a:gd name="T66" fmla="*/ 260 w 282"/>
                <a:gd name="T67" fmla="*/ 22 h 252"/>
                <a:gd name="T68" fmla="*/ 267 w 282"/>
                <a:gd name="T69" fmla="*/ 38 h 252"/>
                <a:gd name="T70" fmla="*/ 267 w 282"/>
                <a:gd name="T71" fmla="*/ 135 h 252"/>
                <a:gd name="T72" fmla="*/ 260 w 282"/>
                <a:gd name="T73" fmla="*/ 151 h 252"/>
                <a:gd name="T74" fmla="*/ 244 w 282"/>
                <a:gd name="T75" fmla="*/ 158 h 252"/>
                <a:gd name="T76" fmla="*/ 234 w 282"/>
                <a:gd name="T77" fmla="*/ 158 h 252"/>
                <a:gd name="T78" fmla="*/ 226 w 282"/>
                <a:gd name="T79" fmla="*/ 166 h 252"/>
                <a:gd name="T80" fmla="*/ 226 w 282"/>
                <a:gd name="T81" fmla="*/ 186 h 252"/>
                <a:gd name="T82" fmla="*/ 207 w 282"/>
                <a:gd name="T83" fmla="*/ 161 h 252"/>
                <a:gd name="T84" fmla="*/ 201 w 282"/>
                <a:gd name="T85" fmla="*/ 158 h 252"/>
                <a:gd name="T86" fmla="*/ 201 w 282"/>
                <a:gd name="T87" fmla="*/ 158 h 252"/>
                <a:gd name="T88" fmla="*/ 81 w 282"/>
                <a:gd name="T89" fmla="*/ 158 h 252"/>
                <a:gd name="T90" fmla="*/ 65 w 282"/>
                <a:gd name="T91" fmla="*/ 151 h 252"/>
                <a:gd name="T92" fmla="*/ 58 w 282"/>
                <a:gd name="T93" fmla="*/ 135 h 252"/>
                <a:gd name="T94" fmla="*/ 58 w 282"/>
                <a:gd name="T95" fmla="*/ 38 h 252"/>
                <a:gd name="T96" fmla="*/ 65 w 282"/>
                <a:gd name="T97" fmla="*/ 22 h 252"/>
                <a:gd name="T98" fmla="*/ 81 w 282"/>
                <a:gd name="T99" fmla="*/ 15 h 252"/>
                <a:gd name="T100" fmla="*/ 244 w 282"/>
                <a:gd name="T101" fmla="*/ 1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2" h="252">
                  <a:moveTo>
                    <a:pt x="29" y="50"/>
                  </a:moveTo>
                  <a:cubicBezTo>
                    <a:pt x="13" y="51"/>
                    <a:pt x="0" y="64"/>
                    <a:pt x="0" y="81"/>
                  </a:cubicBezTo>
                  <a:cubicBezTo>
                    <a:pt x="0" y="177"/>
                    <a:pt x="0" y="177"/>
                    <a:pt x="0" y="177"/>
                  </a:cubicBezTo>
                  <a:cubicBezTo>
                    <a:pt x="0" y="194"/>
                    <a:pt x="14" y="208"/>
                    <a:pt x="30" y="208"/>
                  </a:cubicBezTo>
                  <a:cubicBezTo>
                    <a:pt x="41" y="208"/>
                    <a:pt x="41" y="208"/>
                    <a:pt x="41" y="208"/>
                  </a:cubicBezTo>
                  <a:cubicBezTo>
                    <a:pt x="41" y="252"/>
                    <a:pt x="41" y="252"/>
                    <a:pt x="41" y="252"/>
                  </a:cubicBezTo>
                  <a:cubicBezTo>
                    <a:pt x="73" y="208"/>
                    <a:pt x="73" y="208"/>
                    <a:pt x="73" y="208"/>
                  </a:cubicBezTo>
                  <a:cubicBezTo>
                    <a:pt x="193" y="208"/>
                    <a:pt x="193" y="208"/>
                    <a:pt x="193" y="208"/>
                  </a:cubicBezTo>
                  <a:cubicBezTo>
                    <a:pt x="197" y="208"/>
                    <a:pt x="201" y="207"/>
                    <a:pt x="204" y="206"/>
                  </a:cubicBezTo>
                  <a:cubicBezTo>
                    <a:pt x="190" y="187"/>
                    <a:pt x="190" y="187"/>
                    <a:pt x="190" y="187"/>
                  </a:cubicBezTo>
                  <a:cubicBezTo>
                    <a:pt x="81" y="187"/>
                    <a:pt x="81" y="187"/>
                    <a:pt x="81" y="187"/>
                  </a:cubicBezTo>
                  <a:cubicBezTo>
                    <a:pt x="67" y="187"/>
                    <a:pt x="54" y="181"/>
                    <a:pt x="44" y="171"/>
                  </a:cubicBezTo>
                  <a:cubicBezTo>
                    <a:pt x="35" y="162"/>
                    <a:pt x="29" y="149"/>
                    <a:pt x="29" y="135"/>
                  </a:cubicBezTo>
                  <a:cubicBezTo>
                    <a:pt x="29" y="50"/>
                    <a:pt x="29" y="50"/>
                    <a:pt x="29" y="50"/>
                  </a:cubicBezTo>
                  <a:close/>
                  <a:moveTo>
                    <a:pt x="81" y="0"/>
                  </a:moveTo>
                  <a:cubicBezTo>
                    <a:pt x="244" y="0"/>
                    <a:pt x="244" y="0"/>
                    <a:pt x="244" y="0"/>
                  </a:cubicBezTo>
                  <a:cubicBezTo>
                    <a:pt x="254" y="0"/>
                    <a:pt x="264" y="4"/>
                    <a:pt x="271" y="11"/>
                  </a:cubicBezTo>
                  <a:cubicBezTo>
                    <a:pt x="278" y="18"/>
                    <a:pt x="282" y="28"/>
                    <a:pt x="282" y="38"/>
                  </a:cubicBezTo>
                  <a:cubicBezTo>
                    <a:pt x="282" y="135"/>
                    <a:pt x="282" y="135"/>
                    <a:pt x="282" y="135"/>
                  </a:cubicBezTo>
                  <a:cubicBezTo>
                    <a:pt x="282" y="145"/>
                    <a:pt x="278" y="155"/>
                    <a:pt x="271" y="162"/>
                  </a:cubicBezTo>
                  <a:cubicBezTo>
                    <a:pt x="264" y="169"/>
                    <a:pt x="254" y="173"/>
                    <a:pt x="244" y="173"/>
                  </a:cubicBezTo>
                  <a:cubicBezTo>
                    <a:pt x="241" y="173"/>
                    <a:pt x="241" y="173"/>
                    <a:pt x="241" y="173"/>
                  </a:cubicBezTo>
                  <a:cubicBezTo>
                    <a:pt x="241" y="210"/>
                    <a:pt x="241" y="210"/>
                    <a:pt x="241" y="210"/>
                  </a:cubicBezTo>
                  <a:cubicBezTo>
                    <a:pt x="241" y="214"/>
                    <a:pt x="238" y="217"/>
                    <a:pt x="234" y="217"/>
                  </a:cubicBezTo>
                  <a:cubicBezTo>
                    <a:pt x="231" y="217"/>
                    <a:pt x="228" y="216"/>
                    <a:pt x="227" y="214"/>
                  </a:cubicBezTo>
                  <a:cubicBezTo>
                    <a:pt x="197" y="173"/>
                    <a:pt x="197" y="173"/>
                    <a:pt x="197" y="173"/>
                  </a:cubicBezTo>
                  <a:cubicBezTo>
                    <a:pt x="81" y="173"/>
                    <a:pt x="81" y="173"/>
                    <a:pt x="81" y="173"/>
                  </a:cubicBezTo>
                  <a:cubicBezTo>
                    <a:pt x="70" y="173"/>
                    <a:pt x="61" y="169"/>
                    <a:pt x="54" y="162"/>
                  </a:cubicBezTo>
                  <a:cubicBezTo>
                    <a:pt x="47" y="155"/>
                    <a:pt x="43" y="145"/>
                    <a:pt x="43" y="135"/>
                  </a:cubicBezTo>
                  <a:cubicBezTo>
                    <a:pt x="43" y="38"/>
                    <a:pt x="43" y="38"/>
                    <a:pt x="43" y="38"/>
                  </a:cubicBezTo>
                  <a:cubicBezTo>
                    <a:pt x="43" y="28"/>
                    <a:pt x="47" y="18"/>
                    <a:pt x="54" y="11"/>
                  </a:cubicBezTo>
                  <a:cubicBezTo>
                    <a:pt x="61" y="4"/>
                    <a:pt x="70" y="0"/>
                    <a:pt x="81" y="0"/>
                  </a:cubicBezTo>
                  <a:close/>
                  <a:moveTo>
                    <a:pt x="244" y="15"/>
                  </a:moveTo>
                  <a:cubicBezTo>
                    <a:pt x="250" y="15"/>
                    <a:pt x="256" y="18"/>
                    <a:pt x="260" y="22"/>
                  </a:cubicBezTo>
                  <a:cubicBezTo>
                    <a:pt x="264" y="26"/>
                    <a:pt x="267" y="32"/>
                    <a:pt x="267" y="38"/>
                  </a:cubicBezTo>
                  <a:cubicBezTo>
                    <a:pt x="267" y="135"/>
                    <a:pt x="267" y="135"/>
                    <a:pt x="267" y="135"/>
                  </a:cubicBezTo>
                  <a:cubicBezTo>
                    <a:pt x="267" y="141"/>
                    <a:pt x="264" y="147"/>
                    <a:pt x="260" y="151"/>
                  </a:cubicBezTo>
                  <a:cubicBezTo>
                    <a:pt x="256" y="155"/>
                    <a:pt x="250" y="158"/>
                    <a:pt x="244" y="158"/>
                  </a:cubicBezTo>
                  <a:cubicBezTo>
                    <a:pt x="234" y="158"/>
                    <a:pt x="234" y="158"/>
                    <a:pt x="234" y="158"/>
                  </a:cubicBezTo>
                  <a:cubicBezTo>
                    <a:pt x="229" y="158"/>
                    <a:pt x="226" y="161"/>
                    <a:pt x="226" y="166"/>
                  </a:cubicBezTo>
                  <a:cubicBezTo>
                    <a:pt x="226" y="186"/>
                    <a:pt x="226" y="186"/>
                    <a:pt x="226" y="186"/>
                  </a:cubicBezTo>
                  <a:cubicBezTo>
                    <a:pt x="207" y="161"/>
                    <a:pt x="207" y="161"/>
                    <a:pt x="207" y="161"/>
                  </a:cubicBezTo>
                  <a:cubicBezTo>
                    <a:pt x="205" y="159"/>
                    <a:pt x="203" y="158"/>
                    <a:pt x="201" y="158"/>
                  </a:cubicBezTo>
                  <a:cubicBezTo>
                    <a:pt x="201" y="158"/>
                    <a:pt x="201" y="158"/>
                    <a:pt x="201" y="158"/>
                  </a:cubicBezTo>
                  <a:cubicBezTo>
                    <a:pt x="81" y="158"/>
                    <a:pt x="81" y="158"/>
                    <a:pt x="81" y="158"/>
                  </a:cubicBezTo>
                  <a:cubicBezTo>
                    <a:pt x="75" y="158"/>
                    <a:pt x="69" y="155"/>
                    <a:pt x="65" y="151"/>
                  </a:cubicBezTo>
                  <a:cubicBezTo>
                    <a:pt x="61" y="147"/>
                    <a:pt x="58" y="141"/>
                    <a:pt x="58" y="135"/>
                  </a:cubicBezTo>
                  <a:cubicBezTo>
                    <a:pt x="58" y="38"/>
                    <a:pt x="58" y="38"/>
                    <a:pt x="58" y="38"/>
                  </a:cubicBezTo>
                  <a:cubicBezTo>
                    <a:pt x="58" y="32"/>
                    <a:pt x="61" y="26"/>
                    <a:pt x="65" y="22"/>
                  </a:cubicBezTo>
                  <a:cubicBezTo>
                    <a:pt x="69" y="18"/>
                    <a:pt x="75" y="15"/>
                    <a:pt x="81" y="15"/>
                  </a:cubicBezTo>
                  <a:lnTo>
                    <a:pt x="244" y="15"/>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68580" tIns="34290" rIns="68580" bIns="34290" numCol="1" anchor="t" anchorCtr="0" compatLnSpc="1"/>
            <a:lstStyle/>
            <a:p>
              <a:endParaRPr lang="zh-CN" altLang="en-US" sz="800">
                <a:solidFill>
                  <a:srgbClr val="829F89"/>
                </a:solidFill>
              </a:endParaRPr>
            </a:p>
          </p:txBody>
        </p:sp>
      </p:grpSp>
      <p:grpSp>
        <p:nvGrpSpPr>
          <p:cNvPr id="27" name="组合 26"/>
          <p:cNvGrpSpPr/>
          <p:nvPr/>
        </p:nvGrpSpPr>
        <p:grpSpPr>
          <a:xfrm>
            <a:off x="4435424" y="2187175"/>
            <a:ext cx="715096" cy="712478"/>
            <a:chOff x="1100595" y="2369071"/>
            <a:chExt cx="1478151" cy="1472739"/>
          </a:xfrm>
        </p:grpSpPr>
        <p:pic>
          <p:nvPicPr>
            <p:cNvPr id="28" name="图片 27"/>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1100595" y="2369071"/>
              <a:ext cx="1478151" cy="1472739"/>
            </a:xfrm>
            <a:prstGeom prst="rect">
              <a:avLst/>
            </a:prstGeom>
          </p:spPr>
        </p:pic>
        <p:sp>
          <p:nvSpPr>
            <p:cNvPr id="29" name="Freeform 11"/>
            <p:cNvSpPr>
              <a:spLocks noEditPoints="1"/>
            </p:cNvSpPr>
            <p:nvPr/>
          </p:nvSpPr>
          <p:spPr bwMode="auto">
            <a:xfrm>
              <a:off x="1593843" y="2804521"/>
              <a:ext cx="491656" cy="601839"/>
            </a:xfrm>
            <a:custGeom>
              <a:avLst/>
              <a:gdLst>
                <a:gd name="T0" fmla="*/ 160 w 224"/>
                <a:gd name="T1" fmla="*/ 265 h 275"/>
                <a:gd name="T2" fmla="*/ 171 w 224"/>
                <a:gd name="T3" fmla="*/ 258 h 275"/>
                <a:gd name="T4" fmla="*/ 147 w 224"/>
                <a:gd name="T5" fmla="*/ 225 h 275"/>
                <a:gd name="T6" fmla="*/ 126 w 224"/>
                <a:gd name="T7" fmla="*/ 190 h 275"/>
                <a:gd name="T8" fmla="*/ 109 w 224"/>
                <a:gd name="T9" fmla="*/ 199 h 275"/>
                <a:gd name="T10" fmla="*/ 54 w 224"/>
                <a:gd name="T11" fmla="*/ 100 h 275"/>
                <a:gd name="T12" fmla="*/ 71 w 224"/>
                <a:gd name="T13" fmla="*/ 91 h 275"/>
                <a:gd name="T14" fmla="*/ 53 w 224"/>
                <a:gd name="T15" fmla="*/ 55 h 275"/>
                <a:gd name="T16" fmla="*/ 38 w 224"/>
                <a:gd name="T17" fmla="*/ 16 h 275"/>
                <a:gd name="T18" fmla="*/ 27 w 224"/>
                <a:gd name="T19" fmla="*/ 22 h 275"/>
                <a:gd name="T20" fmla="*/ 2 w 224"/>
                <a:gd name="T21" fmla="*/ 62 h 275"/>
                <a:gd name="T22" fmla="*/ 3 w 224"/>
                <a:gd name="T23" fmla="*/ 63 h 275"/>
                <a:gd name="T24" fmla="*/ 3 w 224"/>
                <a:gd name="T25" fmla="*/ 63 h 275"/>
                <a:gd name="T26" fmla="*/ 5 w 224"/>
                <a:gd name="T27" fmla="*/ 75 h 275"/>
                <a:gd name="T28" fmla="*/ 5 w 224"/>
                <a:gd name="T29" fmla="*/ 75 h 275"/>
                <a:gd name="T30" fmla="*/ 5 w 224"/>
                <a:gd name="T31" fmla="*/ 75 h 275"/>
                <a:gd name="T32" fmla="*/ 103 w 224"/>
                <a:gd name="T33" fmla="*/ 253 h 275"/>
                <a:gd name="T34" fmla="*/ 104 w 224"/>
                <a:gd name="T35" fmla="*/ 254 h 275"/>
                <a:gd name="T36" fmla="*/ 113 w 224"/>
                <a:gd name="T37" fmla="*/ 263 h 275"/>
                <a:gd name="T38" fmla="*/ 160 w 224"/>
                <a:gd name="T39" fmla="*/ 265 h 275"/>
                <a:gd name="T40" fmla="*/ 195 w 224"/>
                <a:gd name="T41" fmla="*/ 5 h 275"/>
                <a:gd name="T42" fmla="*/ 179 w 224"/>
                <a:gd name="T43" fmla="*/ 4 h 275"/>
                <a:gd name="T44" fmla="*/ 178 w 224"/>
                <a:gd name="T45" fmla="*/ 21 h 275"/>
                <a:gd name="T46" fmla="*/ 201 w 224"/>
                <a:gd name="T47" fmla="*/ 87 h 275"/>
                <a:gd name="T48" fmla="*/ 177 w 224"/>
                <a:gd name="T49" fmla="*/ 154 h 275"/>
                <a:gd name="T50" fmla="*/ 177 w 224"/>
                <a:gd name="T51" fmla="*/ 170 h 275"/>
                <a:gd name="T52" fmla="*/ 194 w 224"/>
                <a:gd name="T53" fmla="*/ 170 h 275"/>
                <a:gd name="T54" fmla="*/ 224 w 224"/>
                <a:gd name="T55" fmla="*/ 87 h 275"/>
                <a:gd name="T56" fmla="*/ 195 w 224"/>
                <a:gd name="T57" fmla="*/ 5 h 275"/>
                <a:gd name="T58" fmla="*/ 166 w 224"/>
                <a:gd name="T59" fmla="*/ 51 h 275"/>
                <a:gd name="T60" fmla="*/ 176 w 224"/>
                <a:gd name="T61" fmla="*/ 90 h 275"/>
                <a:gd name="T62" fmla="*/ 164 w 224"/>
                <a:gd name="T63" fmla="*/ 129 h 275"/>
                <a:gd name="T64" fmla="*/ 148 w 224"/>
                <a:gd name="T65" fmla="*/ 133 h 275"/>
                <a:gd name="T66" fmla="*/ 144 w 224"/>
                <a:gd name="T67" fmla="*/ 117 h 275"/>
                <a:gd name="T68" fmla="*/ 153 w 224"/>
                <a:gd name="T69" fmla="*/ 90 h 275"/>
                <a:gd name="T70" fmla="*/ 146 w 224"/>
                <a:gd name="T71" fmla="*/ 61 h 275"/>
                <a:gd name="T72" fmla="*/ 151 w 224"/>
                <a:gd name="T73" fmla="*/ 46 h 275"/>
                <a:gd name="T74" fmla="*/ 166 w 224"/>
                <a:gd name="T75" fmla="*/ 51 h 275"/>
                <a:gd name="T76" fmla="*/ 181 w 224"/>
                <a:gd name="T77" fmla="*/ 253 h 275"/>
                <a:gd name="T78" fmla="*/ 156 w 224"/>
                <a:gd name="T79" fmla="*/ 219 h 275"/>
                <a:gd name="T80" fmla="*/ 135 w 224"/>
                <a:gd name="T81" fmla="*/ 185 h 275"/>
                <a:gd name="T82" fmla="*/ 148 w 224"/>
                <a:gd name="T83" fmla="*/ 178 h 275"/>
                <a:gd name="T84" fmla="*/ 193 w 224"/>
                <a:gd name="T85" fmla="*/ 247 h 275"/>
                <a:gd name="T86" fmla="*/ 181 w 224"/>
                <a:gd name="T87" fmla="*/ 253 h 275"/>
                <a:gd name="T88" fmla="*/ 80 w 224"/>
                <a:gd name="T89" fmla="*/ 85 h 275"/>
                <a:gd name="T90" fmla="*/ 63 w 224"/>
                <a:gd name="T91" fmla="*/ 51 h 275"/>
                <a:gd name="T92" fmla="*/ 47 w 224"/>
                <a:gd name="T93" fmla="*/ 11 h 275"/>
                <a:gd name="T94" fmla="*/ 58 w 224"/>
                <a:gd name="T95" fmla="*/ 5 h 275"/>
                <a:gd name="T96" fmla="*/ 91 w 224"/>
                <a:gd name="T97" fmla="*/ 79 h 275"/>
                <a:gd name="T98" fmla="*/ 80 w 224"/>
                <a:gd name="T99" fmla="*/ 8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4" h="275">
                  <a:moveTo>
                    <a:pt x="160" y="265"/>
                  </a:moveTo>
                  <a:cubicBezTo>
                    <a:pt x="171" y="258"/>
                    <a:pt x="171" y="258"/>
                    <a:pt x="171" y="258"/>
                  </a:cubicBezTo>
                  <a:cubicBezTo>
                    <a:pt x="162" y="248"/>
                    <a:pt x="154" y="236"/>
                    <a:pt x="147" y="225"/>
                  </a:cubicBezTo>
                  <a:cubicBezTo>
                    <a:pt x="139" y="214"/>
                    <a:pt x="132" y="202"/>
                    <a:pt x="126" y="190"/>
                  </a:cubicBezTo>
                  <a:cubicBezTo>
                    <a:pt x="109" y="199"/>
                    <a:pt x="109" y="199"/>
                    <a:pt x="109" y="199"/>
                  </a:cubicBezTo>
                  <a:cubicBezTo>
                    <a:pt x="88" y="169"/>
                    <a:pt x="69" y="136"/>
                    <a:pt x="54" y="100"/>
                  </a:cubicBezTo>
                  <a:cubicBezTo>
                    <a:pt x="71" y="91"/>
                    <a:pt x="71" y="91"/>
                    <a:pt x="71" y="91"/>
                  </a:cubicBezTo>
                  <a:cubicBezTo>
                    <a:pt x="65" y="79"/>
                    <a:pt x="59" y="67"/>
                    <a:pt x="53" y="55"/>
                  </a:cubicBezTo>
                  <a:cubicBezTo>
                    <a:pt x="47" y="42"/>
                    <a:pt x="42" y="29"/>
                    <a:pt x="38" y="16"/>
                  </a:cubicBezTo>
                  <a:cubicBezTo>
                    <a:pt x="27" y="22"/>
                    <a:pt x="27" y="22"/>
                    <a:pt x="27" y="22"/>
                  </a:cubicBezTo>
                  <a:cubicBezTo>
                    <a:pt x="8" y="33"/>
                    <a:pt x="0" y="46"/>
                    <a:pt x="2" y="62"/>
                  </a:cubicBezTo>
                  <a:cubicBezTo>
                    <a:pt x="3" y="63"/>
                    <a:pt x="3" y="63"/>
                    <a:pt x="3" y="63"/>
                  </a:cubicBezTo>
                  <a:cubicBezTo>
                    <a:pt x="3" y="63"/>
                    <a:pt x="3" y="63"/>
                    <a:pt x="3" y="63"/>
                  </a:cubicBezTo>
                  <a:cubicBezTo>
                    <a:pt x="3" y="67"/>
                    <a:pt x="4" y="71"/>
                    <a:pt x="5" y="75"/>
                  </a:cubicBezTo>
                  <a:cubicBezTo>
                    <a:pt x="5" y="75"/>
                    <a:pt x="5" y="75"/>
                    <a:pt x="5" y="75"/>
                  </a:cubicBezTo>
                  <a:cubicBezTo>
                    <a:pt x="5" y="75"/>
                    <a:pt x="5" y="75"/>
                    <a:pt x="5" y="75"/>
                  </a:cubicBezTo>
                  <a:cubicBezTo>
                    <a:pt x="23" y="143"/>
                    <a:pt x="57" y="201"/>
                    <a:pt x="103" y="253"/>
                  </a:cubicBezTo>
                  <a:cubicBezTo>
                    <a:pt x="104" y="253"/>
                    <a:pt x="104" y="254"/>
                    <a:pt x="104" y="254"/>
                  </a:cubicBezTo>
                  <a:cubicBezTo>
                    <a:pt x="107" y="257"/>
                    <a:pt x="110" y="260"/>
                    <a:pt x="113" y="263"/>
                  </a:cubicBezTo>
                  <a:cubicBezTo>
                    <a:pt x="125" y="274"/>
                    <a:pt x="141" y="275"/>
                    <a:pt x="160" y="265"/>
                  </a:cubicBezTo>
                  <a:close/>
                  <a:moveTo>
                    <a:pt x="195" y="5"/>
                  </a:moveTo>
                  <a:cubicBezTo>
                    <a:pt x="191" y="0"/>
                    <a:pt x="184" y="0"/>
                    <a:pt x="179" y="4"/>
                  </a:cubicBezTo>
                  <a:cubicBezTo>
                    <a:pt x="174" y="9"/>
                    <a:pt x="174" y="16"/>
                    <a:pt x="178" y="21"/>
                  </a:cubicBezTo>
                  <a:cubicBezTo>
                    <a:pt x="194" y="38"/>
                    <a:pt x="201" y="63"/>
                    <a:pt x="201" y="87"/>
                  </a:cubicBezTo>
                  <a:cubicBezTo>
                    <a:pt x="201" y="113"/>
                    <a:pt x="192" y="138"/>
                    <a:pt x="177" y="154"/>
                  </a:cubicBezTo>
                  <a:cubicBezTo>
                    <a:pt x="173" y="159"/>
                    <a:pt x="173" y="166"/>
                    <a:pt x="177" y="170"/>
                  </a:cubicBezTo>
                  <a:cubicBezTo>
                    <a:pt x="182" y="175"/>
                    <a:pt x="189" y="175"/>
                    <a:pt x="194" y="170"/>
                  </a:cubicBezTo>
                  <a:cubicBezTo>
                    <a:pt x="213" y="150"/>
                    <a:pt x="224" y="119"/>
                    <a:pt x="224" y="87"/>
                  </a:cubicBezTo>
                  <a:cubicBezTo>
                    <a:pt x="224" y="57"/>
                    <a:pt x="215" y="27"/>
                    <a:pt x="195" y="5"/>
                  </a:cubicBezTo>
                  <a:close/>
                  <a:moveTo>
                    <a:pt x="166" y="51"/>
                  </a:moveTo>
                  <a:cubicBezTo>
                    <a:pt x="173" y="64"/>
                    <a:pt x="176" y="77"/>
                    <a:pt x="176" y="90"/>
                  </a:cubicBezTo>
                  <a:cubicBezTo>
                    <a:pt x="175" y="104"/>
                    <a:pt x="171" y="117"/>
                    <a:pt x="164" y="129"/>
                  </a:cubicBezTo>
                  <a:cubicBezTo>
                    <a:pt x="160" y="135"/>
                    <a:pt x="153" y="136"/>
                    <a:pt x="148" y="133"/>
                  </a:cubicBezTo>
                  <a:cubicBezTo>
                    <a:pt x="142" y="129"/>
                    <a:pt x="140" y="122"/>
                    <a:pt x="144" y="117"/>
                  </a:cubicBezTo>
                  <a:cubicBezTo>
                    <a:pt x="149" y="108"/>
                    <a:pt x="152" y="99"/>
                    <a:pt x="153" y="90"/>
                  </a:cubicBezTo>
                  <a:cubicBezTo>
                    <a:pt x="153" y="81"/>
                    <a:pt x="151" y="71"/>
                    <a:pt x="146" y="61"/>
                  </a:cubicBezTo>
                  <a:cubicBezTo>
                    <a:pt x="143" y="55"/>
                    <a:pt x="145" y="48"/>
                    <a:pt x="151" y="46"/>
                  </a:cubicBezTo>
                  <a:cubicBezTo>
                    <a:pt x="157" y="43"/>
                    <a:pt x="164" y="45"/>
                    <a:pt x="166" y="51"/>
                  </a:cubicBezTo>
                  <a:close/>
                  <a:moveTo>
                    <a:pt x="181" y="253"/>
                  </a:moveTo>
                  <a:cubicBezTo>
                    <a:pt x="172" y="242"/>
                    <a:pt x="163" y="231"/>
                    <a:pt x="156" y="219"/>
                  </a:cubicBezTo>
                  <a:cubicBezTo>
                    <a:pt x="148" y="208"/>
                    <a:pt x="142" y="197"/>
                    <a:pt x="135" y="185"/>
                  </a:cubicBezTo>
                  <a:cubicBezTo>
                    <a:pt x="148" y="178"/>
                    <a:pt x="148" y="178"/>
                    <a:pt x="148" y="178"/>
                  </a:cubicBezTo>
                  <a:cubicBezTo>
                    <a:pt x="154" y="180"/>
                    <a:pt x="185" y="215"/>
                    <a:pt x="193" y="247"/>
                  </a:cubicBezTo>
                  <a:cubicBezTo>
                    <a:pt x="181" y="253"/>
                    <a:pt x="181" y="253"/>
                    <a:pt x="181" y="253"/>
                  </a:cubicBezTo>
                  <a:close/>
                  <a:moveTo>
                    <a:pt x="80" y="85"/>
                  </a:moveTo>
                  <a:cubicBezTo>
                    <a:pt x="74" y="74"/>
                    <a:pt x="68" y="63"/>
                    <a:pt x="63" y="51"/>
                  </a:cubicBezTo>
                  <a:cubicBezTo>
                    <a:pt x="57" y="38"/>
                    <a:pt x="52" y="24"/>
                    <a:pt x="47" y="11"/>
                  </a:cubicBezTo>
                  <a:cubicBezTo>
                    <a:pt x="58" y="5"/>
                    <a:pt x="58" y="5"/>
                    <a:pt x="58" y="5"/>
                  </a:cubicBezTo>
                  <a:cubicBezTo>
                    <a:pt x="73" y="16"/>
                    <a:pt x="93" y="68"/>
                    <a:pt x="91" y="79"/>
                  </a:cubicBezTo>
                  <a:lnTo>
                    <a:pt x="80" y="85"/>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68580" tIns="34290" rIns="68580" bIns="34290" numCol="1" anchor="t" anchorCtr="0" compatLnSpc="1"/>
            <a:lstStyle/>
            <a:p>
              <a:endParaRPr lang="zh-CN" altLang="en-US" sz="800"/>
            </a:p>
          </p:txBody>
        </p:sp>
      </p:grpSp>
      <p:sp>
        <p:nvSpPr>
          <p:cNvPr id="30"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grpSp>
        <p:nvGrpSpPr>
          <p:cNvPr id="18" name="组合 17"/>
          <p:cNvGrpSpPr/>
          <p:nvPr/>
        </p:nvGrpSpPr>
        <p:grpSpPr>
          <a:xfrm>
            <a:off x="3938593" y="2874769"/>
            <a:ext cx="718388" cy="715758"/>
            <a:chOff x="7129081" y="2330357"/>
            <a:chExt cx="1413502" cy="1408327"/>
          </a:xfrm>
        </p:grpSpPr>
        <p:pic>
          <p:nvPicPr>
            <p:cNvPr id="19" name="图片 18"/>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7129081" y="2330357"/>
              <a:ext cx="1413502" cy="1408327"/>
            </a:xfrm>
            <a:prstGeom prst="rect">
              <a:avLst/>
            </a:prstGeom>
          </p:spPr>
        </p:pic>
        <p:sp>
          <p:nvSpPr>
            <p:cNvPr id="20" name="Freeform 51"/>
            <p:cNvSpPr>
              <a:spLocks noEditPoints="1"/>
            </p:cNvSpPr>
            <p:nvPr/>
          </p:nvSpPr>
          <p:spPr bwMode="auto">
            <a:xfrm>
              <a:off x="7474604" y="2771464"/>
              <a:ext cx="722456" cy="526115"/>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68580" tIns="34290" rIns="68580" bIns="34290" numCol="1" anchor="t" anchorCtr="0" compatLnSpc="1"/>
            <a:lstStyle/>
            <a:p>
              <a:endParaRPr lang="zh-CN" altLang="en-US" sz="800">
                <a:solidFill>
                  <a:srgbClr val="829F89"/>
                </a:solidFill>
              </a:endParaRPr>
            </a:p>
          </p:txBody>
        </p:sp>
      </p:grpSp>
      <p:grpSp>
        <p:nvGrpSpPr>
          <p:cNvPr id="24" name="组合 23"/>
          <p:cNvGrpSpPr/>
          <p:nvPr/>
        </p:nvGrpSpPr>
        <p:grpSpPr>
          <a:xfrm>
            <a:off x="3950611" y="1508277"/>
            <a:ext cx="706370" cy="703782"/>
            <a:chOff x="4013736" y="2330544"/>
            <a:chExt cx="1480434" cy="1475010"/>
          </a:xfrm>
        </p:grpSpPr>
        <p:pic>
          <p:nvPicPr>
            <p:cNvPr id="25" name="图片 24"/>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4013736" y="2330544"/>
              <a:ext cx="1480434" cy="1475010"/>
            </a:xfrm>
            <a:prstGeom prst="rect">
              <a:avLst/>
            </a:prstGeom>
          </p:spPr>
        </p:pic>
        <p:sp>
          <p:nvSpPr>
            <p:cNvPr id="26" name="Freeform 12"/>
            <p:cNvSpPr>
              <a:spLocks noEditPoints="1"/>
            </p:cNvSpPr>
            <p:nvPr/>
          </p:nvSpPr>
          <p:spPr bwMode="auto">
            <a:xfrm>
              <a:off x="4422943" y="2757872"/>
              <a:ext cx="662019" cy="620356"/>
            </a:xfrm>
            <a:custGeom>
              <a:avLst/>
              <a:gdLst>
                <a:gd name="T0" fmla="*/ 65 w 302"/>
                <a:gd name="T1" fmla="*/ 57 h 283"/>
                <a:gd name="T2" fmla="*/ 52 w 302"/>
                <a:gd name="T3" fmla="*/ 65 h 283"/>
                <a:gd name="T4" fmla="*/ 48 w 302"/>
                <a:gd name="T5" fmla="*/ 69 h 283"/>
                <a:gd name="T6" fmla="*/ 61 w 302"/>
                <a:gd name="T7" fmla="*/ 73 h 283"/>
                <a:gd name="T8" fmla="*/ 60 w 302"/>
                <a:gd name="T9" fmla="*/ 83 h 283"/>
                <a:gd name="T10" fmla="*/ 17 w 302"/>
                <a:gd name="T11" fmla="*/ 249 h 283"/>
                <a:gd name="T12" fmla="*/ 131 w 302"/>
                <a:gd name="T13" fmla="*/ 180 h 283"/>
                <a:gd name="T14" fmla="*/ 148 w 302"/>
                <a:gd name="T15" fmla="*/ 263 h 283"/>
                <a:gd name="T16" fmla="*/ 20 w 302"/>
                <a:gd name="T17" fmla="*/ 283 h 283"/>
                <a:gd name="T18" fmla="*/ 0 w 302"/>
                <a:gd name="T19" fmla="*/ 76 h 283"/>
                <a:gd name="T20" fmla="*/ 186 w 302"/>
                <a:gd name="T21" fmla="*/ 0 h 283"/>
                <a:gd name="T22" fmla="*/ 71 w 302"/>
                <a:gd name="T23" fmla="*/ 82 h 283"/>
                <a:gd name="T24" fmla="*/ 99 w 302"/>
                <a:gd name="T25" fmla="*/ 137 h 283"/>
                <a:gd name="T26" fmla="*/ 86 w 302"/>
                <a:gd name="T27" fmla="*/ 174 h 283"/>
                <a:gd name="T28" fmla="*/ 97 w 302"/>
                <a:gd name="T29" fmla="*/ 184 h 283"/>
                <a:gd name="T30" fmla="*/ 166 w 302"/>
                <a:gd name="T31" fmla="*/ 163 h 283"/>
                <a:gd name="T32" fmla="*/ 267 w 302"/>
                <a:gd name="T33" fmla="*/ 141 h 283"/>
                <a:gd name="T34" fmla="*/ 267 w 302"/>
                <a:gd name="T35" fmla="*/ 23 h 283"/>
                <a:gd name="T36" fmla="*/ 259 w 302"/>
                <a:gd name="T37" fmla="*/ 36 h 283"/>
                <a:gd name="T38" fmla="*/ 114 w 302"/>
                <a:gd name="T39" fmla="*/ 36 h 283"/>
                <a:gd name="T40" fmla="*/ 93 w 302"/>
                <a:gd name="T41" fmla="*/ 106 h 283"/>
                <a:gd name="T42" fmla="*/ 116 w 302"/>
                <a:gd name="T43" fmla="*/ 136 h 283"/>
                <a:gd name="T44" fmla="*/ 144 w 302"/>
                <a:gd name="T45" fmla="*/ 145 h 283"/>
                <a:gd name="T46" fmla="*/ 150 w 302"/>
                <a:gd name="T47" fmla="*/ 145 h 283"/>
                <a:gd name="T48" fmla="*/ 186 w 302"/>
                <a:gd name="T49" fmla="*/ 149 h 283"/>
                <a:gd name="T50" fmla="*/ 287 w 302"/>
                <a:gd name="T51" fmla="*/ 82 h 283"/>
                <a:gd name="T52" fmla="*/ 119 w 302"/>
                <a:gd name="T53" fmla="*/ 259 h 283"/>
                <a:gd name="T54" fmla="*/ 95 w 302"/>
                <a:gd name="T55" fmla="*/ 271 h 283"/>
                <a:gd name="T56" fmla="*/ 125 w 302"/>
                <a:gd name="T57" fmla="*/ 265 h 283"/>
                <a:gd name="T58" fmla="*/ 119 w 302"/>
                <a:gd name="T59" fmla="*/ 259 h 283"/>
                <a:gd name="T60" fmla="*/ 25 w 302"/>
                <a:gd name="T61" fmla="*/ 265 h 283"/>
                <a:gd name="T62" fmla="*/ 31 w 302"/>
                <a:gd name="T63" fmla="*/ 271 h 283"/>
                <a:gd name="T64" fmla="*/ 55 w 302"/>
                <a:gd name="T65" fmla="*/ 259 h 283"/>
                <a:gd name="T66" fmla="*/ 67 w 302"/>
                <a:gd name="T67" fmla="*/ 254 h 283"/>
                <a:gd name="T68" fmla="*/ 62 w 302"/>
                <a:gd name="T69" fmla="*/ 273 h 283"/>
                <a:gd name="T70" fmla="*/ 82 w 302"/>
                <a:gd name="T71" fmla="*/ 278 h 283"/>
                <a:gd name="T72" fmla="*/ 88 w 302"/>
                <a:gd name="T73" fmla="*/ 259 h 283"/>
                <a:gd name="T74" fmla="*/ 67 w 302"/>
                <a:gd name="T75" fmla="*/ 25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2" h="283">
                  <a:moveTo>
                    <a:pt x="20" y="57"/>
                  </a:moveTo>
                  <a:cubicBezTo>
                    <a:pt x="65" y="57"/>
                    <a:pt x="65" y="57"/>
                    <a:pt x="65" y="57"/>
                  </a:cubicBezTo>
                  <a:cubicBezTo>
                    <a:pt x="64" y="60"/>
                    <a:pt x="63" y="62"/>
                    <a:pt x="62" y="65"/>
                  </a:cubicBezTo>
                  <a:cubicBezTo>
                    <a:pt x="52" y="65"/>
                    <a:pt x="52" y="65"/>
                    <a:pt x="52" y="65"/>
                  </a:cubicBezTo>
                  <a:cubicBezTo>
                    <a:pt x="50" y="65"/>
                    <a:pt x="48" y="67"/>
                    <a:pt x="48" y="69"/>
                  </a:cubicBezTo>
                  <a:cubicBezTo>
                    <a:pt x="48" y="69"/>
                    <a:pt x="48" y="69"/>
                    <a:pt x="48" y="69"/>
                  </a:cubicBezTo>
                  <a:cubicBezTo>
                    <a:pt x="48" y="71"/>
                    <a:pt x="50" y="73"/>
                    <a:pt x="52" y="73"/>
                  </a:cubicBezTo>
                  <a:cubicBezTo>
                    <a:pt x="61" y="73"/>
                    <a:pt x="61" y="73"/>
                    <a:pt x="61" y="73"/>
                  </a:cubicBezTo>
                  <a:cubicBezTo>
                    <a:pt x="61" y="76"/>
                    <a:pt x="60" y="79"/>
                    <a:pt x="60" y="82"/>
                  </a:cubicBezTo>
                  <a:cubicBezTo>
                    <a:pt x="60" y="83"/>
                    <a:pt x="60" y="83"/>
                    <a:pt x="60" y="83"/>
                  </a:cubicBezTo>
                  <a:cubicBezTo>
                    <a:pt x="17" y="83"/>
                    <a:pt x="17" y="83"/>
                    <a:pt x="17" y="83"/>
                  </a:cubicBezTo>
                  <a:cubicBezTo>
                    <a:pt x="17" y="249"/>
                    <a:pt x="17" y="249"/>
                    <a:pt x="17" y="249"/>
                  </a:cubicBezTo>
                  <a:cubicBezTo>
                    <a:pt x="131" y="249"/>
                    <a:pt x="131" y="249"/>
                    <a:pt x="131" y="249"/>
                  </a:cubicBezTo>
                  <a:cubicBezTo>
                    <a:pt x="131" y="180"/>
                    <a:pt x="131" y="180"/>
                    <a:pt x="131" y="180"/>
                  </a:cubicBezTo>
                  <a:cubicBezTo>
                    <a:pt x="148" y="172"/>
                    <a:pt x="148" y="172"/>
                    <a:pt x="148" y="172"/>
                  </a:cubicBezTo>
                  <a:cubicBezTo>
                    <a:pt x="148" y="263"/>
                    <a:pt x="148" y="263"/>
                    <a:pt x="148" y="263"/>
                  </a:cubicBezTo>
                  <a:cubicBezTo>
                    <a:pt x="148" y="274"/>
                    <a:pt x="139" y="283"/>
                    <a:pt x="128" y="283"/>
                  </a:cubicBezTo>
                  <a:cubicBezTo>
                    <a:pt x="20" y="283"/>
                    <a:pt x="20" y="283"/>
                    <a:pt x="20" y="283"/>
                  </a:cubicBezTo>
                  <a:cubicBezTo>
                    <a:pt x="9" y="283"/>
                    <a:pt x="0" y="274"/>
                    <a:pt x="0" y="263"/>
                  </a:cubicBezTo>
                  <a:cubicBezTo>
                    <a:pt x="0" y="76"/>
                    <a:pt x="0" y="76"/>
                    <a:pt x="0" y="76"/>
                  </a:cubicBezTo>
                  <a:cubicBezTo>
                    <a:pt x="0" y="66"/>
                    <a:pt x="9" y="57"/>
                    <a:pt x="20" y="57"/>
                  </a:cubicBezTo>
                  <a:close/>
                  <a:moveTo>
                    <a:pt x="186" y="0"/>
                  </a:moveTo>
                  <a:cubicBezTo>
                    <a:pt x="155" y="0"/>
                    <a:pt x="126" y="9"/>
                    <a:pt x="106" y="23"/>
                  </a:cubicBezTo>
                  <a:cubicBezTo>
                    <a:pt x="84" y="38"/>
                    <a:pt x="71" y="59"/>
                    <a:pt x="71" y="82"/>
                  </a:cubicBezTo>
                  <a:cubicBezTo>
                    <a:pt x="71" y="93"/>
                    <a:pt x="74" y="104"/>
                    <a:pt x="79" y="114"/>
                  </a:cubicBezTo>
                  <a:cubicBezTo>
                    <a:pt x="84" y="122"/>
                    <a:pt x="91" y="130"/>
                    <a:pt x="99" y="137"/>
                  </a:cubicBezTo>
                  <a:cubicBezTo>
                    <a:pt x="86" y="174"/>
                    <a:pt x="86" y="174"/>
                    <a:pt x="86" y="174"/>
                  </a:cubicBezTo>
                  <a:cubicBezTo>
                    <a:pt x="86" y="174"/>
                    <a:pt x="86" y="174"/>
                    <a:pt x="86" y="174"/>
                  </a:cubicBezTo>
                  <a:cubicBezTo>
                    <a:pt x="86" y="176"/>
                    <a:pt x="86" y="178"/>
                    <a:pt x="87" y="180"/>
                  </a:cubicBezTo>
                  <a:cubicBezTo>
                    <a:pt x="88" y="184"/>
                    <a:pt x="93" y="186"/>
                    <a:pt x="97" y="184"/>
                  </a:cubicBezTo>
                  <a:cubicBezTo>
                    <a:pt x="148" y="160"/>
                    <a:pt x="148" y="160"/>
                    <a:pt x="148" y="160"/>
                  </a:cubicBezTo>
                  <a:cubicBezTo>
                    <a:pt x="154" y="162"/>
                    <a:pt x="160" y="163"/>
                    <a:pt x="166" y="163"/>
                  </a:cubicBezTo>
                  <a:cubicBezTo>
                    <a:pt x="173" y="164"/>
                    <a:pt x="180" y="165"/>
                    <a:pt x="186" y="165"/>
                  </a:cubicBezTo>
                  <a:cubicBezTo>
                    <a:pt x="218" y="165"/>
                    <a:pt x="246" y="156"/>
                    <a:pt x="267" y="141"/>
                  </a:cubicBezTo>
                  <a:cubicBezTo>
                    <a:pt x="289" y="126"/>
                    <a:pt x="302" y="106"/>
                    <a:pt x="302" y="82"/>
                  </a:cubicBezTo>
                  <a:cubicBezTo>
                    <a:pt x="302" y="59"/>
                    <a:pt x="289" y="38"/>
                    <a:pt x="267" y="23"/>
                  </a:cubicBezTo>
                  <a:cubicBezTo>
                    <a:pt x="246" y="9"/>
                    <a:pt x="218" y="0"/>
                    <a:pt x="186" y="0"/>
                  </a:cubicBezTo>
                  <a:close/>
                  <a:moveTo>
                    <a:pt x="259" y="36"/>
                  </a:moveTo>
                  <a:cubicBezTo>
                    <a:pt x="240" y="23"/>
                    <a:pt x="215" y="15"/>
                    <a:pt x="186" y="15"/>
                  </a:cubicBezTo>
                  <a:cubicBezTo>
                    <a:pt x="158" y="15"/>
                    <a:pt x="133" y="23"/>
                    <a:pt x="114" y="36"/>
                  </a:cubicBezTo>
                  <a:cubicBezTo>
                    <a:pt x="97" y="48"/>
                    <a:pt x="86" y="64"/>
                    <a:pt x="86" y="82"/>
                  </a:cubicBezTo>
                  <a:cubicBezTo>
                    <a:pt x="86" y="91"/>
                    <a:pt x="88" y="99"/>
                    <a:pt x="93" y="106"/>
                  </a:cubicBezTo>
                  <a:cubicBezTo>
                    <a:pt x="97" y="114"/>
                    <a:pt x="104" y="121"/>
                    <a:pt x="112" y="127"/>
                  </a:cubicBezTo>
                  <a:cubicBezTo>
                    <a:pt x="115" y="129"/>
                    <a:pt x="117" y="133"/>
                    <a:pt x="116" y="136"/>
                  </a:cubicBezTo>
                  <a:cubicBezTo>
                    <a:pt x="107" y="162"/>
                    <a:pt x="107" y="162"/>
                    <a:pt x="107" y="162"/>
                  </a:cubicBezTo>
                  <a:cubicBezTo>
                    <a:pt x="144" y="145"/>
                    <a:pt x="144" y="145"/>
                    <a:pt x="144" y="145"/>
                  </a:cubicBezTo>
                  <a:cubicBezTo>
                    <a:pt x="144" y="145"/>
                    <a:pt x="144" y="145"/>
                    <a:pt x="144" y="145"/>
                  </a:cubicBezTo>
                  <a:cubicBezTo>
                    <a:pt x="146" y="144"/>
                    <a:pt x="148" y="144"/>
                    <a:pt x="150" y="145"/>
                  </a:cubicBezTo>
                  <a:cubicBezTo>
                    <a:pt x="155" y="146"/>
                    <a:pt x="161" y="147"/>
                    <a:pt x="168" y="148"/>
                  </a:cubicBezTo>
                  <a:cubicBezTo>
                    <a:pt x="174" y="149"/>
                    <a:pt x="180" y="149"/>
                    <a:pt x="186" y="149"/>
                  </a:cubicBezTo>
                  <a:cubicBezTo>
                    <a:pt x="215" y="149"/>
                    <a:pt x="240" y="141"/>
                    <a:pt x="259" y="129"/>
                  </a:cubicBezTo>
                  <a:cubicBezTo>
                    <a:pt x="276" y="117"/>
                    <a:pt x="287" y="100"/>
                    <a:pt x="287" y="82"/>
                  </a:cubicBezTo>
                  <a:cubicBezTo>
                    <a:pt x="287" y="64"/>
                    <a:pt x="276" y="48"/>
                    <a:pt x="259" y="36"/>
                  </a:cubicBezTo>
                  <a:close/>
                  <a:moveTo>
                    <a:pt x="119" y="259"/>
                  </a:moveTo>
                  <a:cubicBezTo>
                    <a:pt x="95" y="259"/>
                    <a:pt x="95" y="259"/>
                    <a:pt x="95" y="259"/>
                  </a:cubicBezTo>
                  <a:cubicBezTo>
                    <a:pt x="95" y="271"/>
                    <a:pt x="95" y="271"/>
                    <a:pt x="95" y="271"/>
                  </a:cubicBezTo>
                  <a:cubicBezTo>
                    <a:pt x="119" y="271"/>
                    <a:pt x="119" y="271"/>
                    <a:pt x="119" y="271"/>
                  </a:cubicBezTo>
                  <a:cubicBezTo>
                    <a:pt x="122" y="271"/>
                    <a:pt x="125" y="268"/>
                    <a:pt x="125" y="265"/>
                  </a:cubicBezTo>
                  <a:cubicBezTo>
                    <a:pt x="125" y="265"/>
                    <a:pt x="125" y="265"/>
                    <a:pt x="125" y="265"/>
                  </a:cubicBezTo>
                  <a:cubicBezTo>
                    <a:pt x="125" y="262"/>
                    <a:pt x="122" y="259"/>
                    <a:pt x="119" y="259"/>
                  </a:cubicBezTo>
                  <a:close/>
                  <a:moveTo>
                    <a:pt x="31" y="259"/>
                  </a:moveTo>
                  <a:cubicBezTo>
                    <a:pt x="28" y="259"/>
                    <a:pt x="25" y="262"/>
                    <a:pt x="25" y="265"/>
                  </a:cubicBezTo>
                  <a:cubicBezTo>
                    <a:pt x="25" y="265"/>
                    <a:pt x="25" y="265"/>
                    <a:pt x="25" y="265"/>
                  </a:cubicBezTo>
                  <a:cubicBezTo>
                    <a:pt x="25" y="268"/>
                    <a:pt x="28" y="271"/>
                    <a:pt x="31" y="271"/>
                  </a:cubicBezTo>
                  <a:cubicBezTo>
                    <a:pt x="55" y="271"/>
                    <a:pt x="55" y="271"/>
                    <a:pt x="55" y="271"/>
                  </a:cubicBezTo>
                  <a:cubicBezTo>
                    <a:pt x="55" y="259"/>
                    <a:pt x="55" y="259"/>
                    <a:pt x="55" y="259"/>
                  </a:cubicBezTo>
                  <a:cubicBezTo>
                    <a:pt x="31" y="259"/>
                    <a:pt x="31" y="259"/>
                    <a:pt x="31" y="259"/>
                  </a:cubicBezTo>
                  <a:close/>
                  <a:moveTo>
                    <a:pt x="67" y="254"/>
                  </a:moveTo>
                  <a:cubicBezTo>
                    <a:pt x="64" y="254"/>
                    <a:pt x="62" y="256"/>
                    <a:pt x="62" y="259"/>
                  </a:cubicBezTo>
                  <a:cubicBezTo>
                    <a:pt x="62" y="273"/>
                    <a:pt x="62" y="273"/>
                    <a:pt x="62" y="273"/>
                  </a:cubicBezTo>
                  <a:cubicBezTo>
                    <a:pt x="62" y="276"/>
                    <a:pt x="64" y="278"/>
                    <a:pt x="67" y="278"/>
                  </a:cubicBezTo>
                  <a:cubicBezTo>
                    <a:pt x="82" y="278"/>
                    <a:pt x="82" y="278"/>
                    <a:pt x="82" y="278"/>
                  </a:cubicBezTo>
                  <a:cubicBezTo>
                    <a:pt x="85" y="278"/>
                    <a:pt x="88" y="276"/>
                    <a:pt x="88" y="273"/>
                  </a:cubicBezTo>
                  <a:cubicBezTo>
                    <a:pt x="88" y="259"/>
                    <a:pt x="88" y="259"/>
                    <a:pt x="88" y="259"/>
                  </a:cubicBezTo>
                  <a:cubicBezTo>
                    <a:pt x="88" y="256"/>
                    <a:pt x="85" y="254"/>
                    <a:pt x="82" y="254"/>
                  </a:cubicBezTo>
                  <a:lnTo>
                    <a:pt x="67" y="254"/>
                  </a:lnTo>
                  <a:close/>
                </a:path>
              </a:pathLst>
            </a:custGeom>
            <a:solidFill>
              <a:schemeClr val="bg1"/>
            </a:solidFill>
            <a:ln>
              <a:noFill/>
            </a:ln>
            <a:effectLst>
              <a:outerShdw blurRad="190500" sx="102000" sy="102000" algn="ctr" rotWithShape="0">
                <a:prstClr val="black">
                  <a:alpha val="96000"/>
                </a:prstClr>
              </a:outerShdw>
            </a:effectLst>
          </p:spPr>
          <p:txBody>
            <a:bodyPr vert="horz" wrap="square" lIns="68580" tIns="34290" rIns="68580" bIns="34290" numCol="1" anchor="t" anchorCtr="0" compatLnSpc="1"/>
            <a:lstStyle/>
            <a:p>
              <a:endParaRPr lang="zh-CN" altLang="en-US" sz="800">
                <a:solidFill>
                  <a:srgbClr val="829F89"/>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righ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righ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06499" y="3494201"/>
            <a:ext cx="5913522" cy="1052030"/>
            <a:chOff x="853721" y="4582446"/>
            <a:chExt cx="10512930" cy="1870276"/>
          </a:xfrm>
        </p:grpSpPr>
        <p:sp>
          <p:nvSpPr>
            <p:cNvPr id="3" name="文本框 2"/>
            <p:cNvSpPr txBox="1"/>
            <p:nvPr/>
          </p:nvSpPr>
          <p:spPr>
            <a:xfrm>
              <a:off x="853721" y="4582446"/>
              <a:ext cx="3611247" cy="601874"/>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600" dirty="0">
                  <a:gradFill>
                    <a:gsLst>
                      <a:gs pos="0">
                        <a:srgbClr val="DB9D7E"/>
                      </a:gs>
                      <a:gs pos="100000">
                        <a:srgbClr val="67311E"/>
                      </a:gs>
                    </a:gsLst>
                    <a:lin ang="5400000" scaled="1"/>
                  </a:gradFill>
                  <a:latin typeface="+mn-ea"/>
                  <a:ea typeface="+mn-ea"/>
                </a:rPr>
                <a:t>在这里输入文本内容</a:t>
              </a:r>
              <a:endParaRPr lang="zh-CN" altLang="en-US" sz="1600" dirty="0">
                <a:gradFill>
                  <a:gsLst>
                    <a:gs pos="0">
                      <a:srgbClr val="DB9D7E"/>
                    </a:gs>
                    <a:gs pos="100000">
                      <a:srgbClr val="67311E"/>
                    </a:gs>
                  </a:gsLst>
                  <a:lin ang="5400000" scaled="1"/>
                </a:gradFill>
                <a:latin typeface="+mn-ea"/>
                <a:ea typeface="+mn-ea"/>
              </a:endParaRPr>
            </a:p>
          </p:txBody>
        </p:sp>
        <p:sp>
          <p:nvSpPr>
            <p:cNvPr id="4" name="矩形 3"/>
            <p:cNvSpPr/>
            <p:nvPr/>
          </p:nvSpPr>
          <p:spPr>
            <a:xfrm>
              <a:off x="947473" y="5114918"/>
              <a:ext cx="10419178" cy="1337804"/>
            </a:xfrm>
            <a:prstGeom prst="rect">
              <a:avLst/>
            </a:prstGeom>
          </p:spPr>
          <p:txBody>
            <a:bodyPr wrap="square">
              <a:spAutoFit/>
            </a:bodyPr>
            <a:lstStyle/>
            <a:p>
              <a:pPr algn="just">
                <a:lnSpc>
                  <a:spcPct val="130000"/>
                </a:lnSpc>
              </a:pPr>
              <a:r>
                <a:rPr lang="zh-CN" altLang="en-US" sz="1100" dirty="0">
                  <a:gradFill>
                    <a:gsLst>
                      <a:gs pos="0">
                        <a:srgbClr val="DB9D7E"/>
                      </a:gs>
                      <a:gs pos="100000">
                        <a:srgbClr val="67311E"/>
                      </a:gs>
                    </a:gsLst>
                    <a:lin ang="5400000" scaled="1"/>
                  </a:gradFill>
                  <a:latin typeface="+mn-ea"/>
                </a:rPr>
                <a:t>实际上也是一种干的重叠方法，罩色面积大一些，譬如画面中几块颜色不够统一，得用罩色的方法，蒙罩上一遍颜色使之统一。某一块色过暖，罩一层冷色改变其冷暖性质。所罩之色应以较鲜明色薄涂</a:t>
              </a:r>
              <a:endParaRPr lang="zh-CN" altLang="en-US" sz="1100" dirty="0">
                <a:gradFill>
                  <a:gsLst>
                    <a:gs pos="0">
                      <a:srgbClr val="DB9D7E"/>
                    </a:gs>
                    <a:gs pos="100000">
                      <a:srgbClr val="67311E"/>
                    </a:gs>
                  </a:gsLst>
                  <a:lin ang="5400000" scaled="1"/>
                </a:gradFill>
                <a:latin typeface="+mn-ea"/>
              </a:endParaRPr>
            </a:p>
          </p:txBody>
        </p:sp>
      </p:grpSp>
      <p:grpSp>
        <p:nvGrpSpPr>
          <p:cNvPr id="5" name="组合 4"/>
          <p:cNvGrpSpPr/>
          <p:nvPr/>
        </p:nvGrpSpPr>
        <p:grpSpPr>
          <a:xfrm>
            <a:off x="1847493" y="1297522"/>
            <a:ext cx="5449015" cy="2041273"/>
            <a:chOff x="2373264" y="1068220"/>
            <a:chExt cx="7265354" cy="2721697"/>
          </a:xfrm>
        </p:grpSpPr>
        <p:pic>
          <p:nvPicPr>
            <p:cNvPr id="6" name="图片 5"/>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5792987" y="1377683"/>
              <a:ext cx="605183" cy="602967"/>
            </a:xfrm>
            <a:prstGeom prst="rect">
              <a:avLst/>
            </a:prstGeom>
          </p:spPr>
        </p:pic>
        <p:grpSp>
          <p:nvGrpSpPr>
            <p:cNvPr id="7" name="组合 6"/>
            <p:cNvGrpSpPr/>
            <p:nvPr/>
          </p:nvGrpSpPr>
          <p:grpSpPr>
            <a:xfrm>
              <a:off x="2905125" y="1931722"/>
              <a:ext cx="6286500" cy="556552"/>
              <a:chOff x="1409700" y="2819400"/>
              <a:chExt cx="8382000" cy="952500"/>
            </a:xfrm>
          </p:grpSpPr>
          <p:cxnSp>
            <p:nvCxnSpPr>
              <p:cNvPr id="48" name="直接连接符 47"/>
              <p:cNvCxnSpPr/>
              <p:nvPr/>
            </p:nvCxnSpPr>
            <p:spPr>
              <a:xfrm>
                <a:off x="5600700" y="2819400"/>
                <a:ext cx="0" cy="476250"/>
              </a:xfrm>
              <a:prstGeom prst="line">
                <a:avLst/>
              </a:prstGeom>
              <a:ln w="19050">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1409700" y="3295650"/>
                <a:ext cx="8382000" cy="476250"/>
                <a:chOff x="1409700" y="3295650"/>
                <a:chExt cx="8382000" cy="476250"/>
              </a:xfrm>
            </p:grpSpPr>
            <p:cxnSp>
              <p:nvCxnSpPr>
                <p:cNvPr id="50" name="直接连接符 49"/>
                <p:cNvCxnSpPr/>
                <p:nvPr/>
              </p:nvCxnSpPr>
              <p:spPr>
                <a:xfrm>
                  <a:off x="1409700" y="3295650"/>
                  <a:ext cx="0" cy="476250"/>
                </a:xfrm>
                <a:prstGeom prst="line">
                  <a:avLst/>
                </a:prstGeom>
                <a:ln w="19050">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409700" y="3295650"/>
                  <a:ext cx="8382000" cy="0"/>
                </a:xfrm>
                <a:prstGeom prst="line">
                  <a:avLst/>
                </a:prstGeom>
                <a:ln w="19050">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082049" y="3295650"/>
                  <a:ext cx="0" cy="476250"/>
                </a:xfrm>
                <a:prstGeom prst="line">
                  <a:avLst/>
                </a:prstGeom>
                <a:ln w="19050">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754398" y="3295650"/>
                  <a:ext cx="0" cy="476250"/>
                </a:xfrm>
                <a:prstGeom prst="line">
                  <a:avLst/>
                </a:prstGeom>
                <a:ln w="19050">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426747" y="3295650"/>
                  <a:ext cx="0" cy="476250"/>
                </a:xfrm>
                <a:prstGeom prst="line">
                  <a:avLst/>
                </a:prstGeom>
                <a:ln w="19050">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8099096" y="3295650"/>
                  <a:ext cx="0" cy="476250"/>
                </a:xfrm>
                <a:prstGeom prst="line">
                  <a:avLst/>
                </a:prstGeom>
                <a:ln w="19050">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9771446" y="3295650"/>
                  <a:ext cx="0" cy="476250"/>
                </a:xfrm>
                <a:prstGeom prst="line">
                  <a:avLst/>
                </a:prstGeom>
                <a:ln w="19050">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grpSp>
        <p:grpSp>
          <p:nvGrpSpPr>
            <p:cNvPr id="8" name="组合 7"/>
            <p:cNvGrpSpPr/>
            <p:nvPr/>
          </p:nvGrpSpPr>
          <p:grpSpPr>
            <a:xfrm>
              <a:off x="5125876" y="2416140"/>
              <a:ext cx="605183" cy="602967"/>
              <a:chOff x="4865997" y="3253254"/>
              <a:chExt cx="806910" cy="803956"/>
            </a:xfrm>
          </p:grpSpPr>
          <p:pic>
            <p:nvPicPr>
              <p:cNvPr id="46" name="图片 45"/>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4865997" y="3253254"/>
                <a:ext cx="806910" cy="803956"/>
              </a:xfrm>
              <a:prstGeom prst="rect">
                <a:avLst/>
              </a:prstGeom>
            </p:spPr>
          </p:pic>
          <p:sp>
            <p:nvSpPr>
              <p:cNvPr id="47" name="Freeform 51"/>
              <p:cNvSpPr>
                <a:spLocks noEditPoints="1"/>
              </p:cNvSpPr>
              <p:nvPr/>
            </p:nvSpPr>
            <p:spPr bwMode="auto">
              <a:xfrm>
                <a:off x="5041333" y="3513908"/>
                <a:ext cx="416730" cy="303474"/>
              </a:xfrm>
              <a:custGeom>
                <a:avLst/>
                <a:gdLst>
                  <a:gd name="T0" fmla="*/ 56 w 376"/>
                  <a:gd name="T1" fmla="*/ 29 h 274"/>
                  <a:gd name="T2" fmla="*/ 318 w 376"/>
                  <a:gd name="T3" fmla="*/ 29 h 274"/>
                  <a:gd name="T4" fmla="*/ 318 w 376"/>
                  <a:gd name="T5" fmla="*/ 187 h 274"/>
                  <a:gd name="T6" fmla="*/ 56 w 376"/>
                  <a:gd name="T7" fmla="*/ 187 h 274"/>
                  <a:gd name="T8" fmla="*/ 56 w 376"/>
                  <a:gd name="T9" fmla="*/ 29 h 274"/>
                  <a:gd name="T10" fmla="*/ 86 w 376"/>
                  <a:gd name="T11" fmla="*/ 146 h 274"/>
                  <a:gd name="T12" fmla="*/ 86 w 376"/>
                  <a:gd name="T13" fmla="*/ 155 h 274"/>
                  <a:gd name="T14" fmla="*/ 256 w 376"/>
                  <a:gd name="T15" fmla="*/ 155 h 274"/>
                  <a:gd name="T16" fmla="*/ 256 w 376"/>
                  <a:gd name="T17" fmla="*/ 146 h 274"/>
                  <a:gd name="T18" fmla="*/ 86 w 376"/>
                  <a:gd name="T19" fmla="*/ 146 h 274"/>
                  <a:gd name="T20" fmla="*/ 86 w 376"/>
                  <a:gd name="T21" fmla="*/ 125 h 274"/>
                  <a:gd name="T22" fmla="*/ 86 w 376"/>
                  <a:gd name="T23" fmla="*/ 134 h 274"/>
                  <a:gd name="T24" fmla="*/ 256 w 376"/>
                  <a:gd name="T25" fmla="*/ 134 h 274"/>
                  <a:gd name="T26" fmla="*/ 256 w 376"/>
                  <a:gd name="T27" fmla="*/ 125 h 274"/>
                  <a:gd name="T28" fmla="*/ 86 w 376"/>
                  <a:gd name="T29" fmla="*/ 125 h 274"/>
                  <a:gd name="T30" fmla="*/ 86 w 376"/>
                  <a:gd name="T31" fmla="*/ 100 h 274"/>
                  <a:gd name="T32" fmla="*/ 86 w 376"/>
                  <a:gd name="T33" fmla="*/ 108 h 274"/>
                  <a:gd name="T34" fmla="*/ 304 w 376"/>
                  <a:gd name="T35" fmla="*/ 108 h 274"/>
                  <a:gd name="T36" fmla="*/ 304 w 376"/>
                  <a:gd name="T37" fmla="*/ 100 h 274"/>
                  <a:gd name="T38" fmla="*/ 86 w 376"/>
                  <a:gd name="T39" fmla="*/ 100 h 274"/>
                  <a:gd name="T40" fmla="*/ 86 w 376"/>
                  <a:gd name="T41" fmla="*/ 76 h 274"/>
                  <a:gd name="T42" fmla="*/ 86 w 376"/>
                  <a:gd name="T43" fmla="*/ 85 h 274"/>
                  <a:gd name="T44" fmla="*/ 304 w 376"/>
                  <a:gd name="T45" fmla="*/ 85 h 274"/>
                  <a:gd name="T46" fmla="*/ 304 w 376"/>
                  <a:gd name="T47" fmla="*/ 76 h 274"/>
                  <a:gd name="T48" fmla="*/ 86 w 376"/>
                  <a:gd name="T49" fmla="*/ 76 h 274"/>
                  <a:gd name="T50" fmla="*/ 86 w 376"/>
                  <a:gd name="T51" fmla="*/ 52 h 274"/>
                  <a:gd name="T52" fmla="*/ 86 w 376"/>
                  <a:gd name="T53" fmla="*/ 61 h 274"/>
                  <a:gd name="T54" fmla="*/ 304 w 376"/>
                  <a:gd name="T55" fmla="*/ 61 h 274"/>
                  <a:gd name="T56" fmla="*/ 304 w 376"/>
                  <a:gd name="T57" fmla="*/ 52 h 274"/>
                  <a:gd name="T58" fmla="*/ 86 w 376"/>
                  <a:gd name="T59" fmla="*/ 52 h 274"/>
                  <a:gd name="T60" fmla="*/ 167 w 376"/>
                  <a:gd name="T61" fmla="*/ 230 h 274"/>
                  <a:gd name="T62" fmla="*/ 207 w 376"/>
                  <a:gd name="T63" fmla="*/ 230 h 274"/>
                  <a:gd name="T64" fmla="*/ 221 w 376"/>
                  <a:gd name="T65" fmla="*/ 253 h 274"/>
                  <a:gd name="T66" fmla="*/ 155 w 376"/>
                  <a:gd name="T67" fmla="*/ 253 h 274"/>
                  <a:gd name="T68" fmla="*/ 167 w 376"/>
                  <a:gd name="T69" fmla="*/ 230 h 274"/>
                  <a:gd name="T70" fmla="*/ 57 w 376"/>
                  <a:gd name="T71" fmla="*/ 0 h 274"/>
                  <a:gd name="T72" fmla="*/ 30 w 376"/>
                  <a:gd name="T73" fmla="*/ 27 h 274"/>
                  <a:gd name="T74" fmla="*/ 30 w 376"/>
                  <a:gd name="T75" fmla="*/ 183 h 274"/>
                  <a:gd name="T76" fmla="*/ 50 w 376"/>
                  <a:gd name="T77" fmla="*/ 210 h 274"/>
                  <a:gd name="T78" fmla="*/ 50 w 376"/>
                  <a:gd name="T79" fmla="*/ 210 h 274"/>
                  <a:gd name="T80" fmla="*/ 0 w 376"/>
                  <a:gd name="T81" fmla="*/ 249 h 274"/>
                  <a:gd name="T82" fmla="*/ 0 w 376"/>
                  <a:gd name="T83" fmla="*/ 274 h 274"/>
                  <a:gd name="T84" fmla="*/ 376 w 376"/>
                  <a:gd name="T85" fmla="*/ 274 h 274"/>
                  <a:gd name="T86" fmla="*/ 376 w 376"/>
                  <a:gd name="T87" fmla="*/ 249 h 274"/>
                  <a:gd name="T88" fmla="*/ 322 w 376"/>
                  <a:gd name="T89" fmla="*/ 210 h 274"/>
                  <a:gd name="T90" fmla="*/ 344 w 376"/>
                  <a:gd name="T91" fmla="*/ 183 h 274"/>
                  <a:gd name="T92" fmla="*/ 344 w 376"/>
                  <a:gd name="T93" fmla="*/ 27 h 274"/>
                  <a:gd name="T94" fmla="*/ 316 w 376"/>
                  <a:gd name="T95" fmla="*/ 0 h 274"/>
                  <a:gd name="T96" fmla="*/ 57 w 376"/>
                  <a:gd name="T97" fmla="*/ 0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6" h="274">
                    <a:moveTo>
                      <a:pt x="56" y="29"/>
                    </a:moveTo>
                    <a:cubicBezTo>
                      <a:pt x="318" y="29"/>
                      <a:pt x="318" y="29"/>
                      <a:pt x="318" y="29"/>
                    </a:cubicBezTo>
                    <a:cubicBezTo>
                      <a:pt x="318" y="187"/>
                      <a:pt x="318" y="187"/>
                      <a:pt x="318" y="187"/>
                    </a:cubicBezTo>
                    <a:cubicBezTo>
                      <a:pt x="56" y="187"/>
                      <a:pt x="56" y="187"/>
                      <a:pt x="56" y="187"/>
                    </a:cubicBezTo>
                    <a:cubicBezTo>
                      <a:pt x="56" y="29"/>
                      <a:pt x="56" y="29"/>
                      <a:pt x="56" y="29"/>
                    </a:cubicBezTo>
                    <a:close/>
                    <a:moveTo>
                      <a:pt x="86" y="146"/>
                    </a:moveTo>
                    <a:cubicBezTo>
                      <a:pt x="86" y="155"/>
                      <a:pt x="86" y="155"/>
                      <a:pt x="86" y="155"/>
                    </a:cubicBezTo>
                    <a:cubicBezTo>
                      <a:pt x="256" y="155"/>
                      <a:pt x="256" y="155"/>
                      <a:pt x="256" y="155"/>
                    </a:cubicBezTo>
                    <a:cubicBezTo>
                      <a:pt x="256" y="146"/>
                      <a:pt x="256" y="146"/>
                      <a:pt x="256" y="146"/>
                    </a:cubicBezTo>
                    <a:cubicBezTo>
                      <a:pt x="86" y="146"/>
                      <a:pt x="86" y="146"/>
                      <a:pt x="86" y="146"/>
                    </a:cubicBezTo>
                    <a:close/>
                    <a:moveTo>
                      <a:pt x="86" y="125"/>
                    </a:moveTo>
                    <a:cubicBezTo>
                      <a:pt x="86" y="134"/>
                      <a:pt x="86" y="134"/>
                      <a:pt x="86" y="134"/>
                    </a:cubicBezTo>
                    <a:cubicBezTo>
                      <a:pt x="256" y="134"/>
                      <a:pt x="256" y="134"/>
                      <a:pt x="256" y="134"/>
                    </a:cubicBezTo>
                    <a:cubicBezTo>
                      <a:pt x="256" y="125"/>
                      <a:pt x="256" y="125"/>
                      <a:pt x="256" y="125"/>
                    </a:cubicBezTo>
                    <a:cubicBezTo>
                      <a:pt x="86" y="125"/>
                      <a:pt x="86" y="125"/>
                      <a:pt x="86" y="125"/>
                    </a:cubicBezTo>
                    <a:close/>
                    <a:moveTo>
                      <a:pt x="86" y="100"/>
                    </a:moveTo>
                    <a:cubicBezTo>
                      <a:pt x="86" y="108"/>
                      <a:pt x="86" y="108"/>
                      <a:pt x="86" y="108"/>
                    </a:cubicBezTo>
                    <a:cubicBezTo>
                      <a:pt x="304" y="108"/>
                      <a:pt x="304" y="108"/>
                      <a:pt x="304" y="108"/>
                    </a:cubicBezTo>
                    <a:cubicBezTo>
                      <a:pt x="304" y="100"/>
                      <a:pt x="304" y="100"/>
                      <a:pt x="304" y="100"/>
                    </a:cubicBezTo>
                    <a:cubicBezTo>
                      <a:pt x="86" y="100"/>
                      <a:pt x="86" y="100"/>
                      <a:pt x="86" y="100"/>
                    </a:cubicBezTo>
                    <a:close/>
                    <a:moveTo>
                      <a:pt x="86" y="76"/>
                    </a:moveTo>
                    <a:cubicBezTo>
                      <a:pt x="86" y="85"/>
                      <a:pt x="86" y="85"/>
                      <a:pt x="86" y="85"/>
                    </a:cubicBezTo>
                    <a:cubicBezTo>
                      <a:pt x="304" y="85"/>
                      <a:pt x="304" y="85"/>
                      <a:pt x="304" y="85"/>
                    </a:cubicBezTo>
                    <a:cubicBezTo>
                      <a:pt x="304" y="76"/>
                      <a:pt x="304" y="76"/>
                      <a:pt x="304" y="76"/>
                    </a:cubicBezTo>
                    <a:cubicBezTo>
                      <a:pt x="86" y="76"/>
                      <a:pt x="86" y="76"/>
                      <a:pt x="86" y="76"/>
                    </a:cubicBezTo>
                    <a:close/>
                    <a:moveTo>
                      <a:pt x="86" y="52"/>
                    </a:moveTo>
                    <a:cubicBezTo>
                      <a:pt x="86" y="61"/>
                      <a:pt x="86" y="61"/>
                      <a:pt x="86" y="61"/>
                    </a:cubicBezTo>
                    <a:cubicBezTo>
                      <a:pt x="304" y="61"/>
                      <a:pt x="304" y="61"/>
                      <a:pt x="304" y="61"/>
                    </a:cubicBezTo>
                    <a:cubicBezTo>
                      <a:pt x="304" y="52"/>
                      <a:pt x="304" y="52"/>
                      <a:pt x="304" y="52"/>
                    </a:cubicBezTo>
                    <a:cubicBezTo>
                      <a:pt x="86" y="52"/>
                      <a:pt x="86" y="52"/>
                      <a:pt x="86" y="52"/>
                    </a:cubicBezTo>
                    <a:close/>
                    <a:moveTo>
                      <a:pt x="167" y="230"/>
                    </a:moveTo>
                    <a:cubicBezTo>
                      <a:pt x="207" y="230"/>
                      <a:pt x="207" y="230"/>
                      <a:pt x="207" y="230"/>
                    </a:cubicBezTo>
                    <a:cubicBezTo>
                      <a:pt x="221" y="253"/>
                      <a:pt x="221" y="253"/>
                      <a:pt x="221" y="253"/>
                    </a:cubicBezTo>
                    <a:cubicBezTo>
                      <a:pt x="155" y="253"/>
                      <a:pt x="155" y="253"/>
                      <a:pt x="155" y="253"/>
                    </a:cubicBezTo>
                    <a:cubicBezTo>
                      <a:pt x="167" y="230"/>
                      <a:pt x="167" y="230"/>
                      <a:pt x="167" y="230"/>
                    </a:cubicBezTo>
                    <a:close/>
                    <a:moveTo>
                      <a:pt x="57" y="0"/>
                    </a:moveTo>
                    <a:cubicBezTo>
                      <a:pt x="42" y="0"/>
                      <a:pt x="30" y="12"/>
                      <a:pt x="30" y="27"/>
                    </a:cubicBezTo>
                    <a:cubicBezTo>
                      <a:pt x="30" y="183"/>
                      <a:pt x="30" y="183"/>
                      <a:pt x="30" y="183"/>
                    </a:cubicBezTo>
                    <a:cubicBezTo>
                      <a:pt x="30" y="196"/>
                      <a:pt x="38" y="207"/>
                      <a:pt x="50" y="210"/>
                    </a:cubicBezTo>
                    <a:cubicBezTo>
                      <a:pt x="50" y="210"/>
                      <a:pt x="50" y="210"/>
                      <a:pt x="50" y="210"/>
                    </a:cubicBezTo>
                    <a:cubicBezTo>
                      <a:pt x="0" y="249"/>
                      <a:pt x="0" y="249"/>
                      <a:pt x="0" y="249"/>
                    </a:cubicBezTo>
                    <a:cubicBezTo>
                      <a:pt x="0" y="274"/>
                      <a:pt x="0" y="274"/>
                      <a:pt x="0" y="274"/>
                    </a:cubicBezTo>
                    <a:cubicBezTo>
                      <a:pt x="376" y="274"/>
                      <a:pt x="376" y="274"/>
                      <a:pt x="376" y="274"/>
                    </a:cubicBezTo>
                    <a:cubicBezTo>
                      <a:pt x="376" y="249"/>
                      <a:pt x="376" y="249"/>
                      <a:pt x="376" y="249"/>
                    </a:cubicBezTo>
                    <a:cubicBezTo>
                      <a:pt x="322" y="210"/>
                      <a:pt x="322" y="210"/>
                      <a:pt x="322" y="210"/>
                    </a:cubicBezTo>
                    <a:cubicBezTo>
                      <a:pt x="335" y="208"/>
                      <a:pt x="344" y="196"/>
                      <a:pt x="344" y="183"/>
                    </a:cubicBezTo>
                    <a:cubicBezTo>
                      <a:pt x="344" y="27"/>
                      <a:pt x="344" y="27"/>
                      <a:pt x="344" y="27"/>
                    </a:cubicBezTo>
                    <a:cubicBezTo>
                      <a:pt x="344" y="12"/>
                      <a:pt x="332" y="0"/>
                      <a:pt x="316" y="0"/>
                    </a:cubicBezTo>
                    <a:lnTo>
                      <a:pt x="57" y="0"/>
                    </a:lnTo>
                    <a:close/>
                  </a:path>
                </a:pathLst>
              </a:custGeom>
              <a:solidFill>
                <a:schemeClr val="bg1"/>
              </a:solidFill>
              <a:ln>
                <a:noFill/>
              </a:ln>
            </p:spPr>
            <p:txBody>
              <a:bodyPr vert="horz" wrap="square" lIns="68580" tIns="34290" rIns="68580" bIns="34290" numCol="1" anchor="t" anchorCtr="0" compatLnSpc="1"/>
              <a:lstStyle/>
              <a:p>
                <a:endParaRPr lang="zh-CN" altLang="en-US" sz="900">
                  <a:gradFill>
                    <a:gsLst>
                      <a:gs pos="0">
                        <a:srgbClr val="DB9D7E"/>
                      </a:gs>
                      <a:gs pos="100000">
                        <a:srgbClr val="67311E"/>
                      </a:gs>
                    </a:gsLst>
                    <a:lin ang="5400000" scaled="1"/>
                  </a:gradFill>
                  <a:latin typeface="+mn-ea"/>
                </a:endParaRPr>
              </a:p>
            </p:txBody>
          </p:sp>
        </p:grpSp>
        <p:grpSp>
          <p:nvGrpSpPr>
            <p:cNvPr id="9" name="组合 8"/>
            <p:cNvGrpSpPr/>
            <p:nvPr/>
          </p:nvGrpSpPr>
          <p:grpSpPr>
            <a:xfrm>
              <a:off x="6389239" y="2416140"/>
              <a:ext cx="605183" cy="602967"/>
              <a:chOff x="6550480" y="3253254"/>
              <a:chExt cx="806910" cy="803956"/>
            </a:xfrm>
          </p:grpSpPr>
          <p:pic>
            <p:nvPicPr>
              <p:cNvPr id="44" name="图片 43"/>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6550480" y="3253254"/>
                <a:ext cx="806910" cy="803956"/>
              </a:xfrm>
              <a:prstGeom prst="rect">
                <a:avLst/>
              </a:prstGeom>
            </p:spPr>
          </p:pic>
          <p:sp>
            <p:nvSpPr>
              <p:cNvPr id="45" name="Freeform 9"/>
              <p:cNvSpPr>
                <a:spLocks noEditPoints="1"/>
              </p:cNvSpPr>
              <p:nvPr/>
            </p:nvSpPr>
            <p:spPr bwMode="auto">
              <a:xfrm>
                <a:off x="6743931" y="3506489"/>
                <a:ext cx="356232" cy="318312"/>
              </a:xfrm>
              <a:custGeom>
                <a:avLst/>
                <a:gdLst>
                  <a:gd name="T0" fmla="*/ 29 w 282"/>
                  <a:gd name="T1" fmla="*/ 50 h 252"/>
                  <a:gd name="T2" fmla="*/ 0 w 282"/>
                  <a:gd name="T3" fmla="*/ 81 h 252"/>
                  <a:gd name="T4" fmla="*/ 0 w 282"/>
                  <a:gd name="T5" fmla="*/ 177 h 252"/>
                  <a:gd name="T6" fmla="*/ 30 w 282"/>
                  <a:gd name="T7" fmla="*/ 208 h 252"/>
                  <a:gd name="T8" fmla="*/ 41 w 282"/>
                  <a:gd name="T9" fmla="*/ 208 h 252"/>
                  <a:gd name="T10" fmla="*/ 41 w 282"/>
                  <a:gd name="T11" fmla="*/ 252 h 252"/>
                  <a:gd name="T12" fmla="*/ 73 w 282"/>
                  <a:gd name="T13" fmla="*/ 208 h 252"/>
                  <a:gd name="T14" fmla="*/ 193 w 282"/>
                  <a:gd name="T15" fmla="*/ 208 h 252"/>
                  <a:gd name="T16" fmla="*/ 204 w 282"/>
                  <a:gd name="T17" fmla="*/ 206 h 252"/>
                  <a:gd name="T18" fmla="*/ 190 w 282"/>
                  <a:gd name="T19" fmla="*/ 187 h 252"/>
                  <a:gd name="T20" fmla="*/ 81 w 282"/>
                  <a:gd name="T21" fmla="*/ 187 h 252"/>
                  <a:gd name="T22" fmla="*/ 44 w 282"/>
                  <a:gd name="T23" fmla="*/ 171 h 252"/>
                  <a:gd name="T24" fmla="*/ 29 w 282"/>
                  <a:gd name="T25" fmla="*/ 135 h 252"/>
                  <a:gd name="T26" fmla="*/ 29 w 282"/>
                  <a:gd name="T27" fmla="*/ 50 h 252"/>
                  <a:gd name="T28" fmla="*/ 81 w 282"/>
                  <a:gd name="T29" fmla="*/ 0 h 252"/>
                  <a:gd name="T30" fmla="*/ 244 w 282"/>
                  <a:gd name="T31" fmla="*/ 0 h 252"/>
                  <a:gd name="T32" fmla="*/ 271 w 282"/>
                  <a:gd name="T33" fmla="*/ 11 h 252"/>
                  <a:gd name="T34" fmla="*/ 282 w 282"/>
                  <a:gd name="T35" fmla="*/ 38 h 252"/>
                  <a:gd name="T36" fmla="*/ 282 w 282"/>
                  <a:gd name="T37" fmla="*/ 135 h 252"/>
                  <a:gd name="T38" fmla="*/ 271 w 282"/>
                  <a:gd name="T39" fmla="*/ 162 h 252"/>
                  <a:gd name="T40" fmla="*/ 244 w 282"/>
                  <a:gd name="T41" fmla="*/ 173 h 252"/>
                  <a:gd name="T42" fmla="*/ 241 w 282"/>
                  <a:gd name="T43" fmla="*/ 173 h 252"/>
                  <a:gd name="T44" fmla="*/ 241 w 282"/>
                  <a:gd name="T45" fmla="*/ 210 h 252"/>
                  <a:gd name="T46" fmla="*/ 234 w 282"/>
                  <a:gd name="T47" fmla="*/ 217 h 252"/>
                  <a:gd name="T48" fmla="*/ 227 w 282"/>
                  <a:gd name="T49" fmla="*/ 214 h 252"/>
                  <a:gd name="T50" fmla="*/ 197 w 282"/>
                  <a:gd name="T51" fmla="*/ 173 h 252"/>
                  <a:gd name="T52" fmla="*/ 81 w 282"/>
                  <a:gd name="T53" fmla="*/ 173 h 252"/>
                  <a:gd name="T54" fmla="*/ 54 w 282"/>
                  <a:gd name="T55" fmla="*/ 162 h 252"/>
                  <a:gd name="T56" fmla="*/ 43 w 282"/>
                  <a:gd name="T57" fmla="*/ 135 h 252"/>
                  <a:gd name="T58" fmla="*/ 43 w 282"/>
                  <a:gd name="T59" fmla="*/ 38 h 252"/>
                  <a:gd name="T60" fmla="*/ 54 w 282"/>
                  <a:gd name="T61" fmla="*/ 11 h 252"/>
                  <a:gd name="T62" fmla="*/ 81 w 282"/>
                  <a:gd name="T63" fmla="*/ 0 h 252"/>
                  <a:gd name="T64" fmla="*/ 244 w 282"/>
                  <a:gd name="T65" fmla="*/ 15 h 252"/>
                  <a:gd name="T66" fmla="*/ 260 w 282"/>
                  <a:gd name="T67" fmla="*/ 22 h 252"/>
                  <a:gd name="T68" fmla="*/ 267 w 282"/>
                  <a:gd name="T69" fmla="*/ 38 h 252"/>
                  <a:gd name="T70" fmla="*/ 267 w 282"/>
                  <a:gd name="T71" fmla="*/ 135 h 252"/>
                  <a:gd name="T72" fmla="*/ 260 w 282"/>
                  <a:gd name="T73" fmla="*/ 151 h 252"/>
                  <a:gd name="T74" fmla="*/ 244 w 282"/>
                  <a:gd name="T75" fmla="*/ 158 h 252"/>
                  <a:gd name="T76" fmla="*/ 234 w 282"/>
                  <a:gd name="T77" fmla="*/ 158 h 252"/>
                  <a:gd name="T78" fmla="*/ 226 w 282"/>
                  <a:gd name="T79" fmla="*/ 166 h 252"/>
                  <a:gd name="T80" fmla="*/ 226 w 282"/>
                  <a:gd name="T81" fmla="*/ 186 h 252"/>
                  <a:gd name="T82" fmla="*/ 207 w 282"/>
                  <a:gd name="T83" fmla="*/ 161 h 252"/>
                  <a:gd name="T84" fmla="*/ 201 w 282"/>
                  <a:gd name="T85" fmla="*/ 158 h 252"/>
                  <a:gd name="T86" fmla="*/ 201 w 282"/>
                  <a:gd name="T87" fmla="*/ 158 h 252"/>
                  <a:gd name="T88" fmla="*/ 81 w 282"/>
                  <a:gd name="T89" fmla="*/ 158 h 252"/>
                  <a:gd name="T90" fmla="*/ 65 w 282"/>
                  <a:gd name="T91" fmla="*/ 151 h 252"/>
                  <a:gd name="T92" fmla="*/ 58 w 282"/>
                  <a:gd name="T93" fmla="*/ 135 h 252"/>
                  <a:gd name="T94" fmla="*/ 58 w 282"/>
                  <a:gd name="T95" fmla="*/ 38 h 252"/>
                  <a:gd name="T96" fmla="*/ 65 w 282"/>
                  <a:gd name="T97" fmla="*/ 22 h 252"/>
                  <a:gd name="T98" fmla="*/ 81 w 282"/>
                  <a:gd name="T99" fmla="*/ 15 h 252"/>
                  <a:gd name="T100" fmla="*/ 244 w 282"/>
                  <a:gd name="T101" fmla="*/ 15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2" h="252">
                    <a:moveTo>
                      <a:pt x="29" y="50"/>
                    </a:moveTo>
                    <a:cubicBezTo>
                      <a:pt x="13" y="51"/>
                      <a:pt x="0" y="64"/>
                      <a:pt x="0" y="81"/>
                    </a:cubicBezTo>
                    <a:cubicBezTo>
                      <a:pt x="0" y="177"/>
                      <a:pt x="0" y="177"/>
                      <a:pt x="0" y="177"/>
                    </a:cubicBezTo>
                    <a:cubicBezTo>
                      <a:pt x="0" y="194"/>
                      <a:pt x="14" y="208"/>
                      <a:pt x="30" y="208"/>
                    </a:cubicBezTo>
                    <a:cubicBezTo>
                      <a:pt x="41" y="208"/>
                      <a:pt x="41" y="208"/>
                      <a:pt x="41" y="208"/>
                    </a:cubicBezTo>
                    <a:cubicBezTo>
                      <a:pt x="41" y="252"/>
                      <a:pt x="41" y="252"/>
                      <a:pt x="41" y="252"/>
                    </a:cubicBezTo>
                    <a:cubicBezTo>
                      <a:pt x="73" y="208"/>
                      <a:pt x="73" y="208"/>
                      <a:pt x="73" y="208"/>
                    </a:cubicBezTo>
                    <a:cubicBezTo>
                      <a:pt x="193" y="208"/>
                      <a:pt x="193" y="208"/>
                      <a:pt x="193" y="208"/>
                    </a:cubicBezTo>
                    <a:cubicBezTo>
                      <a:pt x="197" y="208"/>
                      <a:pt x="201" y="207"/>
                      <a:pt x="204" y="206"/>
                    </a:cubicBezTo>
                    <a:cubicBezTo>
                      <a:pt x="190" y="187"/>
                      <a:pt x="190" y="187"/>
                      <a:pt x="190" y="187"/>
                    </a:cubicBezTo>
                    <a:cubicBezTo>
                      <a:pt x="81" y="187"/>
                      <a:pt x="81" y="187"/>
                      <a:pt x="81" y="187"/>
                    </a:cubicBezTo>
                    <a:cubicBezTo>
                      <a:pt x="67" y="187"/>
                      <a:pt x="54" y="181"/>
                      <a:pt x="44" y="171"/>
                    </a:cubicBezTo>
                    <a:cubicBezTo>
                      <a:pt x="35" y="162"/>
                      <a:pt x="29" y="149"/>
                      <a:pt x="29" y="135"/>
                    </a:cubicBezTo>
                    <a:cubicBezTo>
                      <a:pt x="29" y="50"/>
                      <a:pt x="29" y="50"/>
                      <a:pt x="29" y="50"/>
                    </a:cubicBezTo>
                    <a:close/>
                    <a:moveTo>
                      <a:pt x="81" y="0"/>
                    </a:moveTo>
                    <a:cubicBezTo>
                      <a:pt x="244" y="0"/>
                      <a:pt x="244" y="0"/>
                      <a:pt x="244" y="0"/>
                    </a:cubicBezTo>
                    <a:cubicBezTo>
                      <a:pt x="254" y="0"/>
                      <a:pt x="264" y="4"/>
                      <a:pt x="271" y="11"/>
                    </a:cubicBezTo>
                    <a:cubicBezTo>
                      <a:pt x="278" y="18"/>
                      <a:pt x="282" y="28"/>
                      <a:pt x="282" y="38"/>
                    </a:cubicBezTo>
                    <a:cubicBezTo>
                      <a:pt x="282" y="135"/>
                      <a:pt x="282" y="135"/>
                      <a:pt x="282" y="135"/>
                    </a:cubicBezTo>
                    <a:cubicBezTo>
                      <a:pt x="282" y="145"/>
                      <a:pt x="278" y="155"/>
                      <a:pt x="271" y="162"/>
                    </a:cubicBezTo>
                    <a:cubicBezTo>
                      <a:pt x="264" y="169"/>
                      <a:pt x="254" y="173"/>
                      <a:pt x="244" y="173"/>
                    </a:cubicBezTo>
                    <a:cubicBezTo>
                      <a:pt x="241" y="173"/>
                      <a:pt x="241" y="173"/>
                      <a:pt x="241" y="173"/>
                    </a:cubicBezTo>
                    <a:cubicBezTo>
                      <a:pt x="241" y="210"/>
                      <a:pt x="241" y="210"/>
                      <a:pt x="241" y="210"/>
                    </a:cubicBezTo>
                    <a:cubicBezTo>
                      <a:pt x="241" y="214"/>
                      <a:pt x="238" y="217"/>
                      <a:pt x="234" y="217"/>
                    </a:cubicBezTo>
                    <a:cubicBezTo>
                      <a:pt x="231" y="217"/>
                      <a:pt x="228" y="216"/>
                      <a:pt x="227" y="214"/>
                    </a:cubicBezTo>
                    <a:cubicBezTo>
                      <a:pt x="197" y="173"/>
                      <a:pt x="197" y="173"/>
                      <a:pt x="197" y="173"/>
                    </a:cubicBezTo>
                    <a:cubicBezTo>
                      <a:pt x="81" y="173"/>
                      <a:pt x="81" y="173"/>
                      <a:pt x="81" y="173"/>
                    </a:cubicBezTo>
                    <a:cubicBezTo>
                      <a:pt x="70" y="173"/>
                      <a:pt x="61" y="169"/>
                      <a:pt x="54" y="162"/>
                    </a:cubicBezTo>
                    <a:cubicBezTo>
                      <a:pt x="47" y="155"/>
                      <a:pt x="43" y="145"/>
                      <a:pt x="43" y="135"/>
                    </a:cubicBezTo>
                    <a:cubicBezTo>
                      <a:pt x="43" y="38"/>
                      <a:pt x="43" y="38"/>
                      <a:pt x="43" y="38"/>
                    </a:cubicBezTo>
                    <a:cubicBezTo>
                      <a:pt x="43" y="28"/>
                      <a:pt x="47" y="18"/>
                      <a:pt x="54" y="11"/>
                    </a:cubicBezTo>
                    <a:cubicBezTo>
                      <a:pt x="61" y="4"/>
                      <a:pt x="70" y="0"/>
                      <a:pt x="81" y="0"/>
                    </a:cubicBezTo>
                    <a:close/>
                    <a:moveTo>
                      <a:pt x="244" y="15"/>
                    </a:moveTo>
                    <a:cubicBezTo>
                      <a:pt x="250" y="15"/>
                      <a:pt x="256" y="18"/>
                      <a:pt x="260" y="22"/>
                    </a:cubicBezTo>
                    <a:cubicBezTo>
                      <a:pt x="264" y="26"/>
                      <a:pt x="267" y="32"/>
                      <a:pt x="267" y="38"/>
                    </a:cubicBezTo>
                    <a:cubicBezTo>
                      <a:pt x="267" y="135"/>
                      <a:pt x="267" y="135"/>
                      <a:pt x="267" y="135"/>
                    </a:cubicBezTo>
                    <a:cubicBezTo>
                      <a:pt x="267" y="141"/>
                      <a:pt x="264" y="147"/>
                      <a:pt x="260" y="151"/>
                    </a:cubicBezTo>
                    <a:cubicBezTo>
                      <a:pt x="256" y="155"/>
                      <a:pt x="250" y="158"/>
                      <a:pt x="244" y="158"/>
                    </a:cubicBezTo>
                    <a:cubicBezTo>
                      <a:pt x="234" y="158"/>
                      <a:pt x="234" y="158"/>
                      <a:pt x="234" y="158"/>
                    </a:cubicBezTo>
                    <a:cubicBezTo>
                      <a:pt x="229" y="158"/>
                      <a:pt x="226" y="161"/>
                      <a:pt x="226" y="166"/>
                    </a:cubicBezTo>
                    <a:cubicBezTo>
                      <a:pt x="226" y="186"/>
                      <a:pt x="226" y="186"/>
                      <a:pt x="226" y="186"/>
                    </a:cubicBezTo>
                    <a:cubicBezTo>
                      <a:pt x="207" y="161"/>
                      <a:pt x="207" y="161"/>
                      <a:pt x="207" y="161"/>
                    </a:cubicBezTo>
                    <a:cubicBezTo>
                      <a:pt x="205" y="159"/>
                      <a:pt x="203" y="158"/>
                      <a:pt x="201" y="158"/>
                    </a:cubicBezTo>
                    <a:cubicBezTo>
                      <a:pt x="201" y="158"/>
                      <a:pt x="201" y="158"/>
                      <a:pt x="201" y="158"/>
                    </a:cubicBezTo>
                    <a:cubicBezTo>
                      <a:pt x="81" y="158"/>
                      <a:pt x="81" y="158"/>
                      <a:pt x="81" y="158"/>
                    </a:cubicBezTo>
                    <a:cubicBezTo>
                      <a:pt x="75" y="158"/>
                      <a:pt x="69" y="155"/>
                      <a:pt x="65" y="151"/>
                    </a:cubicBezTo>
                    <a:cubicBezTo>
                      <a:pt x="61" y="147"/>
                      <a:pt x="58" y="141"/>
                      <a:pt x="58" y="135"/>
                    </a:cubicBezTo>
                    <a:cubicBezTo>
                      <a:pt x="58" y="38"/>
                      <a:pt x="58" y="38"/>
                      <a:pt x="58" y="38"/>
                    </a:cubicBezTo>
                    <a:cubicBezTo>
                      <a:pt x="58" y="32"/>
                      <a:pt x="61" y="26"/>
                      <a:pt x="65" y="22"/>
                    </a:cubicBezTo>
                    <a:cubicBezTo>
                      <a:pt x="69" y="18"/>
                      <a:pt x="75" y="15"/>
                      <a:pt x="81" y="15"/>
                    </a:cubicBezTo>
                    <a:lnTo>
                      <a:pt x="244" y="15"/>
                    </a:lnTo>
                    <a:close/>
                  </a:path>
                </a:pathLst>
              </a:custGeom>
              <a:solidFill>
                <a:schemeClr val="bg1"/>
              </a:solidFill>
              <a:ln>
                <a:noFill/>
              </a:ln>
            </p:spPr>
            <p:txBody>
              <a:bodyPr vert="horz" wrap="square" lIns="68580" tIns="34290" rIns="68580" bIns="34290" numCol="1" anchor="t" anchorCtr="0" compatLnSpc="1"/>
              <a:lstStyle/>
              <a:p>
                <a:endParaRPr lang="zh-CN" altLang="en-US" sz="900">
                  <a:gradFill>
                    <a:gsLst>
                      <a:gs pos="0">
                        <a:srgbClr val="DB9D7E"/>
                      </a:gs>
                      <a:gs pos="100000">
                        <a:srgbClr val="67311E"/>
                      </a:gs>
                    </a:gsLst>
                    <a:lin ang="5400000" scaled="1"/>
                  </a:gradFill>
                  <a:latin typeface="+mn-ea"/>
                </a:endParaRPr>
              </a:p>
            </p:txBody>
          </p:sp>
        </p:grpSp>
        <p:grpSp>
          <p:nvGrpSpPr>
            <p:cNvPr id="10" name="组合 9"/>
            <p:cNvGrpSpPr/>
            <p:nvPr/>
          </p:nvGrpSpPr>
          <p:grpSpPr>
            <a:xfrm>
              <a:off x="2599149" y="2416140"/>
              <a:ext cx="605183" cy="602967"/>
              <a:chOff x="1497031" y="3253254"/>
              <a:chExt cx="806910" cy="803956"/>
            </a:xfrm>
          </p:grpSpPr>
          <p:pic>
            <p:nvPicPr>
              <p:cNvPr id="42" name="图片 4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1497031" y="3253254"/>
                <a:ext cx="806910" cy="803956"/>
              </a:xfrm>
              <a:prstGeom prst="rect">
                <a:avLst/>
              </a:prstGeom>
            </p:spPr>
          </p:pic>
          <p:sp>
            <p:nvSpPr>
              <p:cNvPr id="43" name="Freeform 11"/>
              <p:cNvSpPr>
                <a:spLocks noEditPoints="1"/>
              </p:cNvSpPr>
              <p:nvPr/>
            </p:nvSpPr>
            <p:spPr bwMode="auto">
              <a:xfrm>
                <a:off x="1758687" y="3492068"/>
                <a:ext cx="283598" cy="347154"/>
              </a:xfrm>
              <a:custGeom>
                <a:avLst/>
                <a:gdLst>
                  <a:gd name="T0" fmla="*/ 160 w 224"/>
                  <a:gd name="T1" fmla="*/ 265 h 275"/>
                  <a:gd name="T2" fmla="*/ 171 w 224"/>
                  <a:gd name="T3" fmla="*/ 258 h 275"/>
                  <a:gd name="T4" fmla="*/ 147 w 224"/>
                  <a:gd name="T5" fmla="*/ 225 h 275"/>
                  <a:gd name="T6" fmla="*/ 126 w 224"/>
                  <a:gd name="T7" fmla="*/ 190 h 275"/>
                  <a:gd name="T8" fmla="*/ 109 w 224"/>
                  <a:gd name="T9" fmla="*/ 199 h 275"/>
                  <a:gd name="T10" fmla="*/ 54 w 224"/>
                  <a:gd name="T11" fmla="*/ 100 h 275"/>
                  <a:gd name="T12" fmla="*/ 71 w 224"/>
                  <a:gd name="T13" fmla="*/ 91 h 275"/>
                  <a:gd name="T14" fmla="*/ 53 w 224"/>
                  <a:gd name="T15" fmla="*/ 55 h 275"/>
                  <a:gd name="T16" fmla="*/ 38 w 224"/>
                  <a:gd name="T17" fmla="*/ 16 h 275"/>
                  <a:gd name="T18" fmla="*/ 27 w 224"/>
                  <a:gd name="T19" fmla="*/ 22 h 275"/>
                  <a:gd name="T20" fmla="*/ 2 w 224"/>
                  <a:gd name="T21" fmla="*/ 62 h 275"/>
                  <a:gd name="T22" fmla="*/ 3 w 224"/>
                  <a:gd name="T23" fmla="*/ 63 h 275"/>
                  <a:gd name="T24" fmla="*/ 3 w 224"/>
                  <a:gd name="T25" fmla="*/ 63 h 275"/>
                  <a:gd name="T26" fmla="*/ 5 w 224"/>
                  <a:gd name="T27" fmla="*/ 75 h 275"/>
                  <a:gd name="T28" fmla="*/ 5 w 224"/>
                  <a:gd name="T29" fmla="*/ 75 h 275"/>
                  <a:gd name="T30" fmla="*/ 5 w 224"/>
                  <a:gd name="T31" fmla="*/ 75 h 275"/>
                  <a:gd name="T32" fmla="*/ 103 w 224"/>
                  <a:gd name="T33" fmla="*/ 253 h 275"/>
                  <a:gd name="T34" fmla="*/ 104 w 224"/>
                  <a:gd name="T35" fmla="*/ 254 h 275"/>
                  <a:gd name="T36" fmla="*/ 113 w 224"/>
                  <a:gd name="T37" fmla="*/ 263 h 275"/>
                  <a:gd name="T38" fmla="*/ 160 w 224"/>
                  <a:gd name="T39" fmla="*/ 265 h 275"/>
                  <a:gd name="T40" fmla="*/ 195 w 224"/>
                  <a:gd name="T41" fmla="*/ 5 h 275"/>
                  <a:gd name="T42" fmla="*/ 179 w 224"/>
                  <a:gd name="T43" fmla="*/ 4 h 275"/>
                  <a:gd name="T44" fmla="*/ 178 w 224"/>
                  <a:gd name="T45" fmla="*/ 21 h 275"/>
                  <a:gd name="T46" fmla="*/ 201 w 224"/>
                  <a:gd name="T47" fmla="*/ 87 h 275"/>
                  <a:gd name="T48" fmla="*/ 177 w 224"/>
                  <a:gd name="T49" fmla="*/ 154 h 275"/>
                  <a:gd name="T50" fmla="*/ 177 w 224"/>
                  <a:gd name="T51" fmla="*/ 170 h 275"/>
                  <a:gd name="T52" fmla="*/ 194 w 224"/>
                  <a:gd name="T53" fmla="*/ 170 h 275"/>
                  <a:gd name="T54" fmla="*/ 224 w 224"/>
                  <a:gd name="T55" fmla="*/ 87 h 275"/>
                  <a:gd name="T56" fmla="*/ 195 w 224"/>
                  <a:gd name="T57" fmla="*/ 5 h 275"/>
                  <a:gd name="T58" fmla="*/ 166 w 224"/>
                  <a:gd name="T59" fmla="*/ 51 h 275"/>
                  <a:gd name="T60" fmla="*/ 176 w 224"/>
                  <a:gd name="T61" fmla="*/ 90 h 275"/>
                  <a:gd name="T62" fmla="*/ 164 w 224"/>
                  <a:gd name="T63" fmla="*/ 129 h 275"/>
                  <a:gd name="T64" fmla="*/ 148 w 224"/>
                  <a:gd name="T65" fmla="*/ 133 h 275"/>
                  <a:gd name="T66" fmla="*/ 144 w 224"/>
                  <a:gd name="T67" fmla="*/ 117 h 275"/>
                  <a:gd name="T68" fmla="*/ 153 w 224"/>
                  <a:gd name="T69" fmla="*/ 90 h 275"/>
                  <a:gd name="T70" fmla="*/ 146 w 224"/>
                  <a:gd name="T71" fmla="*/ 61 h 275"/>
                  <a:gd name="T72" fmla="*/ 151 w 224"/>
                  <a:gd name="T73" fmla="*/ 46 h 275"/>
                  <a:gd name="T74" fmla="*/ 166 w 224"/>
                  <a:gd name="T75" fmla="*/ 51 h 275"/>
                  <a:gd name="T76" fmla="*/ 181 w 224"/>
                  <a:gd name="T77" fmla="*/ 253 h 275"/>
                  <a:gd name="T78" fmla="*/ 156 w 224"/>
                  <a:gd name="T79" fmla="*/ 219 h 275"/>
                  <a:gd name="T80" fmla="*/ 135 w 224"/>
                  <a:gd name="T81" fmla="*/ 185 h 275"/>
                  <a:gd name="T82" fmla="*/ 148 w 224"/>
                  <a:gd name="T83" fmla="*/ 178 h 275"/>
                  <a:gd name="T84" fmla="*/ 193 w 224"/>
                  <a:gd name="T85" fmla="*/ 247 h 275"/>
                  <a:gd name="T86" fmla="*/ 181 w 224"/>
                  <a:gd name="T87" fmla="*/ 253 h 275"/>
                  <a:gd name="T88" fmla="*/ 80 w 224"/>
                  <a:gd name="T89" fmla="*/ 85 h 275"/>
                  <a:gd name="T90" fmla="*/ 63 w 224"/>
                  <a:gd name="T91" fmla="*/ 51 h 275"/>
                  <a:gd name="T92" fmla="*/ 47 w 224"/>
                  <a:gd name="T93" fmla="*/ 11 h 275"/>
                  <a:gd name="T94" fmla="*/ 58 w 224"/>
                  <a:gd name="T95" fmla="*/ 5 h 275"/>
                  <a:gd name="T96" fmla="*/ 91 w 224"/>
                  <a:gd name="T97" fmla="*/ 79 h 275"/>
                  <a:gd name="T98" fmla="*/ 80 w 224"/>
                  <a:gd name="T99" fmla="*/ 8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4" h="275">
                    <a:moveTo>
                      <a:pt x="160" y="265"/>
                    </a:moveTo>
                    <a:cubicBezTo>
                      <a:pt x="171" y="258"/>
                      <a:pt x="171" y="258"/>
                      <a:pt x="171" y="258"/>
                    </a:cubicBezTo>
                    <a:cubicBezTo>
                      <a:pt x="162" y="248"/>
                      <a:pt x="154" y="236"/>
                      <a:pt x="147" y="225"/>
                    </a:cubicBezTo>
                    <a:cubicBezTo>
                      <a:pt x="139" y="214"/>
                      <a:pt x="132" y="202"/>
                      <a:pt x="126" y="190"/>
                    </a:cubicBezTo>
                    <a:cubicBezTo>
                      <a:pt x="109" y="199"/>
                      <a:pt x="109" y="199"/>
                      <a:pt x="109" y="199"/>
                    </a:cubicBezTo>
                    <a:cubicBezTo>
                      <a:pt x="88" y="169"/>
                      <a:pt x="69" y="136"/>
                      <a:pt x="54" y="100"/>
                    </a:cubicBezTo>
                    <a:cubicBezTo>
                      <a:pt x="71" y="91"/>
                      <a:pt x="71" y="91"/>
                      <a:pt x="71" y="91"/>
                    </a:cubicBezTo>
                    <a:cubicBezTo>
                      <a:pt x="65" y="79"/>
                      <a:pt x="59" y="67"/>
                      <a:pt x="53" y="55"/>
                    </a:cubicBezTo>
                    <a:cubicBezTo>
                      <a:pt x="47" y="42"/>
                      <a:pt x="42" y="29"/>
                      <a:pt x="38" y="16"/>
                    </a:cubicBezTo>
                    <a:cubicBezTo>
                      <a:pt x="27" y="22"/>
                      <a:pt x="27" y="22"/>
                      <a:pt x="27" y="22"/>
                    </a:cubicBezTo>
                    <a:cubicBezTo>
                      <a:pt x="8" y="33"/>
                      <a:pt x="0" y="46"/>
                      <a:pt x="2" y="62"/>
                    </a:cubicBezTo>
                    <a:cubicBezTo>
                      <a:pt x="3" y="63"/>
                      <a:pt x="3" y="63"/>
                      <a:pt x="3" y="63"/>
                    </a:cubicBezTo>
                    <a:cubicBezTo>
                      <a:pt x="3" y="63"/>
                      <a:pt x="3" y="63"/>
                      <a:pt x="3" y="63"/>
                    </a:cubicBezTo>
                    <a:cubicBezTo>
                      <a:pt x="3" y="67"/>
                      <a:pt x="4" y="71"/>
                      <a:pt x="5" y="75"/>
                    </a:cubicBezTo>
                    <a:cubicBezTo>
                      <a:pt x="5" y="75"/>
                      <a:pt x="5" y="75"/>
                      <a:pt x="5" y="75"/>
                    </a:cubicBezTo>
                    <a:cubicBezTo>
                      <a:pt x="5" y="75"/>
                      <a:pt x="5" y="75"/>
                      <a:pt x="5" y="75"/>
                    </a:cubicBezTo>
                    <a:cubicBezTo>
                      <a:pt x="23" y="143"/>
                      <a:pt x="57" y="201"/>
                      <a:pt x="103" y="253"/>
                    </a:cubicBezTo>
                    <a:cubicBezTo>
                      <a:pt x="104" y="253"/>
                      <a:pt x="104" y="254"/>
                      <a:pt x="104" y="254"/>
                    </a:cubicBezTo>
                    <a:cubicBezTo>
                      <a:pt x="107" y="257"/>
                      <a:pt x="110" y="260"/>
                      <a:pt x="113" y="263"/>
                    </a:cubicBezTo>
                    <a:cubicBezTo>
                      <a:pt x="125" y="274"/>
                      <a:pt x="141" y="275"/>
                      <a:pt x="160" y="265"/>
                    </a:cubicBezTo>
                    <a:close/>
                    <a:moveTo>
                      <a:pt x="195" y="5"/>
                    </a:moveTo>
                    <a:cubicBezTo>
                      <a:pt x="191" y="0"/>
                      <a:pt x="184" y="0"/>
                      <a:pt x="179" y="4"/>
                    </a:cubicBezTo>
                    <a:cubicBezTo>
                      <a:pt x="174" y="9"/>
                      <a:pt x="174" y="16"/>
                      <a:pt x="178" y="21"/>
                    </a:cubicBezTo>
                    <a:cubicBezTo>
                      <a:pt x="194" y="38"/>
                      <a:pt x="201" y="63"/>
                      <a:pt x="201" y="87"/>
                    </a:cubicBezTo>
                    <a:cubicBezTo>
                      <a:pt x="201" y="113"/>
                      <a:pt x="192" y="138"/>
                      <a:pt x="177" y="154"/>
                    </a:cubicBezTo>
                    <a:cubicBezTo>
                      <a:pt x="173" y="159"/>
                      <a:pt x="173" y="166"/>
                      <a:pt x="177" y="170"/>
                    </a:cubicBezTo>
                    <a:cubicBezTo>
                      <a:pt x="182" y="175"/>
                      <a:pt x="189" y="175"/>
                      <a:pt x="194" y="170"/>
                    </a:cubicBezTo>
                    <a:cubicBezTo>
                      <a:pt x="213" y="150"/>
                      <a:pt x="224" y="119"/>
                      <a:pt x="224" y="87"/>
                    </a:cubicBezTo>
                    <a:cubicBezTo>
                      <a:pt x="224" y="57"/>
                      <a:pt x="215" y="27"/>
                      <a:pt x="195" y="5"/>
                    </a:cubicBezTo>
                    <a:close/>
                    <a:moveTo>
                      <a:pt x="166" y="51"/>
                    </a:moveTo>
                    <a:cubicBezTo>
                      <a:pt x="173" y="64"/>
                      <a:pt x="176" y="77"/>
                      <a:pt x="176" y="90"/>
                    </a:cubicBezTo>
                    <a:cubicBezTo>
                      <a:pt x="175" y="104"/>
                      <a:pt x="171" y="117"/>
                      <a:pt x="164" y="129"/>
                    </a:cubicBezTo>
                    <a:cubicBezTo>
                      <a:pt x="160" y="135"/>
                      <a:pt x="153" y="136"/>
                      <a:pt x="148" y="133"/>
                    </a:cubicBezTo>
                    <a:cubicBezTo>
                      <a:pt x="142" y="129"/>
                      <a:pt x="140" y="122"/>
                      <a:pt x="144" y="117"/>
                    </a:cubicBezTo>
                    <a:cubicBezTo>
                      <a:pt x="149" y="108"/>
                      <a:pt x="152" y="99"/>
                      <a:pt x="153" y="90"/>
                    </a:cubicBezTo>
                    <a:cubicBezTo>
                      <a:pt x="153" y="81"/>
                      <a:pt x="151" y="71"/>
                      <a:pt x="146" y="61"/>
                    </a:cubicBezTo>
                    <a:cubicBezTo>
                      <a:pt x="143" y="55"/>
                      <a:pt x="145" y="48"/>
                      <a:pt x="151" y="46"/>
                    </a:cubicBezTo>
                    <a:cubicBezTo>
                      <a:pt x="157" y="43"/>
                      <a:pt x="164" y="45"/>
                      <a:pt x="166" y="51"/>
                    </a:cubicBezTo>
                    <a:close/>
                    <a:moveTo>
                      <a:pt x="181" y="253"/>
                    </a:moveTo>
                    <a:cubicBezTo>
                      <a:pt x="172" y="242"/>
                      <a:pt x="163" y="231"/>
                      <a:pt x="156" y="219"/>
                    </a:cubicBezTo>
                    <a:cubicBezTo>
                      <a:pt x="148" y="208"/>
                      <a:pt x="142" y="197"/>
                      <a:pt x="135" y="185"/>
                    </a:cubicBezTo>
                    <a:cubicBezTo>
                      <a:pt x="148" y="178"/>
                      <a:pt x="148" y="178"/>
                      <a:pt x="148" y="178"/>
                    </a:cubicBezTo>
                    <a:cubicBezTo>
                      <a:pt x="154" y="180"/>
                      <a:pt x="185" y="215"/>
                      <a:pt x="193" y="247"/>
                    </a:cubicBezTo>
                    <a:cubicBezTo>
                      <a:pt x="181" y="253"/>
                      <a:pt x="181" y="253"/>
                      <a:pt x="181" y="253"/>
                    </a:cubicBezTo>
                    <a:close/>
                    <a:moveTo>
                      <a:pt x="80" y="85"/>
                    </a:moveTo>
                    <a:cubicBezTo>
                      <a:pt x="74" y="74"/>
                      <a:pt x="68" y="63"/>
                      <a:pt x="63" y="51"/>
                    </a:cubicBezTo>
                    <a:cubicBezTo>
                      <a:pt x="57" y="38"/>
                      <a:pt x="52" y="24"/>
                      <a:pt x="47" y="11"/>
                    </a:cubicBezTo>
                    <a:cubicBezTo>
                      <a:pt x="58" y="5"/>
                      <a:pt x="58" y="5"/>
                      <a:pt x="58" y="5"/>
                    </a:cubicBezTo>
                    <a:cubicBezTo>
                      <a:pt x="73" y="16"/>
                      <a:pt x="93" y="68"/>
                      <a:pt x="91" y="79"/>
                    </a:cubicBezTo>
                    <a:lnTo>
                      <a:pt x="80" y="85"/>
                    </a:lnTo>
                    <a:close/>
                  </a:path>
                </a:pathLst>
              </a:custGeom>
              <a:solidFill>
                <a:schemeClr val="bg1"/>
              </a:solidFill>
              <a:ln>
                <a:noFill/>
              </a:ln>
            </p:spPr>
            <p:txBody>
              <a:bodyPr vert="horz" wrap="square" lIns="68580" tIns="34290" rIns="68580" bIns="34290" numCol="1" anchor="t" anchorCtr="0" compatLnSpc="1"/>
              <a:lstStyle/>
              <a:p>
                <a:endParaRPr lang="zh-CN" altLang="en-US" sz="900">
                  <a:gradFill>
                    <a:gsLst>
                      <a:gs pos="0">
                        <a:srgbClr val="DB9D7E"/>
                      </a:gs>
                      <a:gs pos="100000">
                        <a:srgbClr val="67311E"/>
                      </a:gs>
                    </a:gsLst>
                    <a:lin ang="5400000" scaled="1"/>
                  </a:gradFill>
                  <a:latin typeface="+mn-ea"/>
                </a:endParaRPr>
              </a:p>
            </p:txBody>
          </p:sp>
        </p:grpSp>
        <p:grpSp>
          <p:nvGrpSpPr>
            <p:cNvPr id="11" name="组合 10"/>
            <p:cNvGrpSpPr/>
            <p:nvPr/>
          </p:nvGrpSpPr>
          <p:grpSpPr>
            <a:xfrm>
              <a:off x="3862512" y="2416140"/>
              <a:ext cx="605183" cy="602967"/>
              <a:chOff x="3181514" y="3253254"/>
              <a:chExt cx="806910" cy="803956"/>
            </a:xfrm>
          </p:grpSpPr>
          <p:pic>
            <p:nvPicPr>
              <p:cNvPr id="40" name="图片 39"/>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3181514" y="3253254"/>
                <a:ext cx="806910" cy="803956"/>
              </a:xfrm>
              <a:prstGeom prst="rect">
                <a:avLst/>
              </a:prstGeom>
            </p:spPr>
          </p:pic>
          <p:sp>
            <p:nvSpPr>
              <p:cNvPr id="41" name="Freeform 12"/>
              <p:cNvSpPr>
                <a:spLocks noEditPoints="1"/>
              </p:cNvSpPr>
              <p:nvPr/>
            </p:nvSpPr>
            <p:spPr bwMode="auto">
              <a:xfrm>
                <a:off x="3386415" y="3486727"/>
                <a:ext cx="381868" cy="357836"/>
              </a:xfrm>
              <a:custGeom>
                <a:avLst/>
                <a:gdLst>
                  <a:gd name="T0" fmla="*/ 65 w 302"/>
                  <a:gd name="T1" fmla="*/ 57 h 283"/>
                  <a:gd name="T2" fmla="*/ 52 w 302"/>
                  <a:gd name="T3" fmla="*/ 65 h 283"/>
                  <a:gd name="T4" fmla="*/ 48 w 302"/>
                  <a:gd name="T5" fmla="*/ 69 h 283"/>
                  <a:gd name="T6" fmla="*/ 61 w 302"/>
                  <a:gd name="T7" fmla="*/ 73 h 283"/>
                  <a:gd name="T8" fmla="*/ 60 w 302"/>
                  <a:gd name="T9" fmla="*/ 83 h 283"/>
                  <a:gd name="T10" fmla="*/ 17 w 302"/>
                  <a:gd name="T11" fmla="*/ 249 h 283"/>
                  <a:gd name="T12" fmla="*/ 131 w 302"/>
                  <a:gd name="T13" fmla="*/ 180 h 283"/>
                  <a:gd name="T14" fmla="*/ 148 w 302"/>
                  <a:gd name="T15" fmla="*/ 263 h 283"/>
                  <a:gd name="T16" fmla="*/ 20 w 302"/>
                  <a:gd name="T17" fmla="*/ 283 h 283"/>
                  <a:gd name="T18" fmla="*/ 0 w 302"/>
                  <a:gd name="T19" fmla="*/ 76 h 283"/>
                  <a:gd name="T20" fmla="*/ 186 w 302"/>
                  <a:gd name="T21" fmla="*/ 0 h 283"/>
                  <a:gd name="T22" fmla="*/ 71 w 302"/>
                  <a:gd name="T23" fmla="*/ 82 h 283"/>
                  <a:gd name="T24" fmla="*/ 99 w 302"/>
                  <a:gd name="T25" fmla="*/ 137 h 283"/>
                  <a:gd name="T26" fmla="*/ 86 w 302"/>
                  <a:gd name="T27" fmla="*/ 174 h 283"/>
                  <a:gd name="T28" fmla="*/ 97 w 302"/>
                  <a:gd name="T29" fmla="*/ 184 h 283"/>
                  <a:gd name="T30" fmla="*/ 166 w 302"/>
                  <a:gd name="T31" fmla="*/ 163 h 283"/>
                  <a:gd name="T32" fmla="*/ 267 w 302"/>
                  <a:gd name="T33" fmla="*/ 141 h 283"/>
                  <a:gd name="T34" fmla="*/ 267 w 302"/>
                  <a:gd name="T35" fmla="*/ 23 h 283"/>
                  <a:gd name="T36" fmla="*/ 259 w 302"/>
                  <a:gd name="T37" fmla="*/ 36 h 283"/>
                  <a:gd name="T38" fmla="*/ 114 w 302"/>
                  <a:gd name="T39" fmla="*/ 36 h 283"/>
                  <a:gd name="T40" fmla="*/ 93 w 302"/>
                  <a:gd name="T41" fmla="*/ 106 h 283"/>
                  <a:gd name="T42" fmla="*/ 116 w 302"/>
                  <a:gd name="T43" fmla="*/ 136 h 283"/>
                  <a:gd name="T44" fmla="*/ 144 w 302"/>
                  <a:gd name="T45" fmla="*/ 145 h 283"/>
                  <a:gd name="T46" fmla="*/ 150 w 302"/>
                  <a:gd name="T47" fmla="*/ 145 h 283"/>
                  <a:gd name="T48" fmla="*/ 186 w 302"/>
                  <a:gd name="T49" fmla="*/ 149 h 283"/>
                  <a:gd name="T50" fmla="*/ 287 w 302"/>
                  <a:gd name="T51" fmla="*/ 82 h 283"/>
                  <a:gd name="T52" fmla="*/ 119 w 302"/>
                  <a:gd name="T53" fmla="*/ 259 h 283"/>
                  <a:gd name="T54" fmla="*/ 95 w 302"/>
                  <a:gd name="T55" fmla="*/ 271 h 283"/>
                  <a:gd name="T56" fmla="*/ 125 w 302"/>
                  <a:gd name="T57" fmla="*/ 265 h 283"/>
                  <a:gd name="T58" fmla="*/ 119 w 302"/>
                  <a:gd name="T59" fmla="*/ 259 h 283"/>
                  <a:gd name="T60" fmla="*/ 25 w 302"/>
                  <a:gd name="T61" fmla="*/ 265 h 283"/>
                  <a:gd name="T62" fmla="*/ 31 w 302"/>
                  <a:gd name="T63" fmla="*/ 271 h 283"/>
                  <a:gd name="T64" fmla="*/ 55 w 302"/>
                  <a:gd name="T65" fmla="*/ 259 h 283"/>
                  <a:gd name="T66" fmla="*/ 67 w 302"/>
                  <a:gd name="T67" fmla="*/ 254 h 283"/>
                  <a:gd name="T68" fmla="*/ 62 w 302"/>
                  <a:gd name="T69" fmla="*/ 273 h 283"/>
                  <a:gd name="T70" fmla="*/ 82 w 302"/>
                  <a:gd name="T71" fmla="*/ 278 h 283"/>
                  <a:gd name="T72" fmla="*/ 88 w 302"/>
                  <a:gd name="T73" fmla="*/ 259 h 283"/>
                  <a:gd name="T74" fmla="*/ 67 w 302"/>
                  <a:gd name="T75" fmla="*/ 254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2" h="283">
                    <a:moveTo>
                      <a:pt x="20" y="57"/>
                    </a:moveTo>
                    <a:cubicBezTo>
                      <a:pt x="65" y="57"/>
                      <a:pt x="65" y="57"/>
                      <a:pt x="65" y="57"/>
                    </a:cubicBezTo>
                    <a:cubicBezTo>
                      <a:pt x="64" y="60"/>
                      <a:pt x="63" y="62"/>
                      <a:pt x="62" y="65"/>
                    </a:cubicBezTo>
                    <a:cubicBezTo>
                      <a:pt x="52" y="65"/>
                      <a:pt x="52" y="65"/>
                      <a:pt x="52" y="65"/>
                    </a:cubicBezTo>
                    <a:cubicBezTo>
                      <a:pt x="50" y="65"/>
                      <a:pt x="48" y="67"/>
                      <a:pt x="48" y="69"/>
                    </a:cubicBezTo>
                    <a:cubicBezTo>
                      <a:pt x="48" y="69"/>
                      <a:pt x="48" y="69"/>
                      <a:pt x="48" y="69"/>
                    </a:cubicBezTo>
                    <a:cubicBezTo>
                      <a:pt x="48" y="71"/>
                      <a:pt x="50" y="73"/>
                      <a:pt x="52" y="73"/>
                    </a:cubicBezTo>
                    <a:cubicBezTo>
                      <a:pt x="61" y="73"/>
                      <a:pt x="61" y="73"/>
                      <a:pt x="61" y="73"/>
                    </a:cubicBezTo>
                    <a:cubicBezTo>
                      <a:pt x="61" y="76"/>
                      <a:pt x="60" y="79"/>
                      <a:pt x="60" y="82"/>
                    </a:cubicBezTo>
                    <a:cubicBezTo>
                      <a:pt x="60" y="83"/>
                      <a:pt x="60" y="83"/>
                      <a:pt x="60" y="83"/>
                    </a:cubicBezTo>
                    <a:cubicBezTo>
                      <a:pt x="17" y="83"/>
                      <a:pt x="17" y="83"/>
                      <a:pt x="17" y="83"/>
                    </a:cubicBezTo>
                    <a:cubicBezTo>
                      <a:pt x="17" y="249"/>
                      <a:pt x="17" y="249"/>
                      <a:pt x="17" y="249"/>
                    </a:cubicBezTo>
                    <a:cubicBezTo>
                      <a:pt x="131" y="249"/>
                      <a:pt x="131" y="249"/>
                      <a:pt x="131" y="249"/>
                    </a:cubicBezTo>
                    <a:cubicBezTo>
                      <a:pt x="131" y="180"/>
                      <a:pt x="131" y="180"/>
                      <a:pt x="131" y="180"/>
                    </a:cubicBezTo>
                    <a:cubicBezTo>
                      <a:pt x="148" y="172"/>
                      <a:pt x="148" y="172"/>
                      <a:pt x="148" y="172"/>
                    </a:cubicBezTo>
                    <a:cubicBezTo>
                      <a:pt x="148" y="263"/>
                      <a:pt x="148" y="263"/>
                      <a:pt x="148" y="263"/>
                    </a:cubicBezTo>
                    <a:cubicBezTo>
                      <a:pt x="148" y="274"/>
                      <a:pt x="139" y="283"/>
                      <a:pt x="128" y="283"/>
                    </a:cubicBezTo>
                    <a:cubicBezTo>
                      <a:pt x="20" y="283"/>
                      <a:pt x="20" y="283"/>
                      <a:pt x="20" y="283"/>
                    </a:cubicBezTo>
                    <a:cubicBezTo>
                      <a:pt x="9" y="283"/>
                      <a:pt x="0" y="274"/>
                      <a:pt x="0" y="263"/>
                    </a:cubicBezTo>
                    <a:cubicBezTo>
                      <a:pt x="0" y="76"/>
                      <a:pt x="0" y="76"/>
                      <a:pt x="0" y="76"/>
                    </a:cubicBezTo>
                    <a:cubicBezTo>
                      <a:pt x="0" y="66"/>
                      <a:pt x="9" y="57"/>
                      <a:pt x="20" y="57"/>
                    </a:cubicBezTo>
                    <a:close/>
                    <a:moveTo>
                      <a:pt x="186" y="0"/>
                    </a:moveTo>
                    <a:cubicBezTo>
                      <a:pt x="155" y="0"/>
                      <a:pt x="126" y="9"/>
                      <a:pt x="106" y="23"/>
                    </a:cubicBezTo>
                    <a:cubicBezTo>
                      <a:pt x="84" y="38"/>
                      <a:pt x="71" y="59"/>
                      <a:pt x="71" y="82"/>
                    </a:cubicBezTo>
                    <a:cubicBezTo>
                      <a:pt x="71" y="93"/>
                      <a:pt x="74" y="104"/>
                      <a:pt x="79" y="114"/>
                    </a:cubicBezTo>
                    <a:cubicBezTo>
                      <a:pt x="84" y="122"/>
                      <a:pt x="91" y="130"/>
                      <a:pt x="99" y="137"/>
                    </a:cubicBezTo>
                    <a:cubicBezTo>
                      <a:pt x="86" y="174"/>
                      <a:pt x="86" y="174"/>
                      <a:pt x="86" y="174"/>
                    </a:cubicBezTo>
                    <a:cubicBezTo>
                      <a:pt x="86" y="174"/>
                      <a:pt x="86" y="174"/>
                      <a:pt x="86" y="174"/>
                    </a:cubicBezTo>
                    <a:cubicBezTo>
                      <a:pt x="86" y="176"/>
                      <a:pt x="86" y="178"/>
                      <a:pt x="87" y="180"/>
                    </a:cubicBezTo>
                    <a:cubicBezTo>
                      <a:pt x="88" y="184"/>
                      <a:pt x="93" y="186"/>
                      <a:pt x="97" y="184"/>
                    </a:cubicBezTo>
                    <a:cubicBezTo>
                      <a:pt x="148" y="160"/>
                      <a:pt x="148" y="160"/>
                      <a:pt x="148" y="160"/>
                    </a:cubicBezTo>
                    <a:cubicBezTo>
                      <a:pt x="154" y="162"/>
                      <a:pt x="160" y="163"/>
                      <a:pt x="166" y="163"/>
                    </a:cubicBezTo>
                    <a:cubicBezTo>
                      <a:pt x="173" y="164"/>
                      <a:pt x="180" y="165"/>
                      <a:pt x="186" y="165"/>
                    </a:cubicBezTo>
                    <a:cubicBezTo>
                      <a:pt x="218" y="165"/>
                      <a:pt x="246" y="156"/>
                      <a:pt x="267" y="141"/>
                    </a:cubicBezTo>
                    <a:cubicBezTo>
                      <a:pt x="289" y="126"/>
                      <a:pt x="302" y="106"/>
                      <a:pt x="302" y="82"/>
                    </a:cubicBezTo>
                    <a:cubicBezTo>
                      <a:pt x="302" y="59"/>
                      <a:pt x="289" y="38"/>
                      <a:pt x="267" y="23"/>
                    </a:cubicBezTo>
                    <a:cubicBezTo>
                      <a:pt x="246" y="9"/>
                      <a:pt x="218" y="0"/>
                      <a:pt x="186" y="0"/>
                    </a:cubicBezTo>
                    <a:close/>
                    <a:moveTo>
                      <a:pt x="259" y="36"/>
                    </a:moveTo>
                    <a:cubicBezTo>
                      <a:pt x="240" y="23"/>
                      <a:pt x="215" y="15"/>
                      <a:pt x="186" y="15"/>
                    </a:cubicBezTo>
                    <a:cubicBezTo>
                      <a:pt x="158" y="15"/>
                      <a:pt x="133" y="23"/>
                      <a:pt x="114" y="36"/>
                    </a:cubicBezTo>
                    <a:cubicBezTo>
                      <a:pt x="97" y="48"/>
                      <a:pt x="86" y="64"/>
                      <a:pt x="86" y="82"/>
                    </a:cubicBezTo>
                    <a:cubicBezTo>
                      <a:pt x="86" y="91"/>
                      <a:pt x="88" y="99"/>
                      <a:pt x="93" y="106"/>
                    </a:cubicBezTo>
                    <a:cubicBezTo>
                      <a:pt x="97" y="114"/>
                      <a:pt x="104" y="121"/>
                      <a:pt x="112" y="127"/>
                    </a:cubicBezTo>
                    <a:cubicBezTo>
                      <a:pt x="115" y="129"/>
                      <a:pt x="117" y="133"/>
                      <a:pt x="116" y="136"/>
                    </a:cubicBezTo>
                    <a:cubicBezTo>
                      <a:pt x="107" y="162"/>
                      <a:pt x="107" y="162"/>
                      <a:pt x="107" y="162"/>
                    </a:cubicBezTo>
                    <a:cubicBezTo>
                      <a:pt x="144" y="145"/>
                      <a:pt x="144" y="145"/>
                      <a:pt x="144" y="145"/>
                    </a:cubicBezTo>
                    <a:cubicBezTo>
                      <a:pt x="144" y="145"/>
                      <a:pt x="144" y="145"/>
                      <a:pt x="144" y="145"/>
                    </a:cubicBezTo>
                    <a:cubicBezTo>
                      <a:pt x="146" y="144"/>
                      <a:pt x="148" y="144"/>
                      <a:pt x="150" y="145"/>
                    </a:cubicBezTo>
                    <a:cubicBezTo>
                      <a:pt x="155" y="146"/>
                      <a:pt x="161" y="147"/>
                      <a:pt x="168" y="148"/>
                    </a:cubicBezTo>
                    <a:cubicBezTo>
                      <a:pt x="174" y="149"/>
                      <a:pt x="180" y="149"/>
                      <a:pt x="186" y="149"/>
                    </a:cubicBezTo>
                    <a:cubicBezTo>
                      <a:pt x="215" y="149"/>
                      <a:pt x="240" y="141"/>
                      <a:pt x="259" y="129"/>
                    </a:cubicBezTo>
                    <a:cubicBezTo>
                      <a:pt x="276" y="117"/>
                      <a:pt x="287" y="100"/>
                      <a:pt x="287" y="82"/>
                    </a:cubicBezTo>
                    <a:cubicBezTo>
                      <a:pt x="287" y="64"/>
                      <a:pt x="276" y="48"/>
                      <a:pt x="259" y="36"/>
                    </a:cubicBezTo>
                    <a:close/>
                    <a:moveTo>
                      <a:pt x="119" y="259"/>
                    </a:moveTo>
                    <a:cubicBezTo>
                      <a:pt x="95" y="259"/>
                      <a:pt x="95" y="259"/>
                      <a:pt x="95" y="259"/>
                    </a:cubicBezTo>
                    <a:cubicBezTo>
                      <a:pt x="95" y="271"/>
                      <a:pt x="95" y="271"/>
                      <a:pt x="95" y="271"/>
                    </a:cubicBezTo>
                    <a:cubicBezTo>
                      <a:pt x="119" y="271"/>
                      <a:pt x="119" y="271"/>
                      <a:pt x="119" y="271"/>
                    </a:cubicBezTo>
                    <a:cubicBezTo>
                      <a:pt x="122" y="271"/>
                      <a:pt x="125" y="268"/>
                      <a:pt x="125" y="265"/>
                    </a:cubicBezTo>
                    <a:cubicBezTo>
                      <a:pt x="125" y="265"/>
                      <a:pt x="125" y="265"/>
                      <a:pt x="125" y="265"/>
                    </a:cubicBezTo>
                    <a:cubicBezTo>
                      <a:pt x="125" y="262"/>
                      <a:pt x="122" y="259"/>
                      <a:pt x="119" y="259"/>
                    </a:cubicBezTo>
                    <a:close/>
                    <a:moveTo>
                      <a:pt x="31" y="259"/>
                    </a:moveTo>
                    <a:cubicBezTo>
                      <a:pt x="28" y="259"/>
                      <a:pt x="25" y="262"/>
                      <a:pt x="25" y="265"/>
                    </a:cubicBezTo>
                    <a:cubicBezTo>
                      <a:pt x="25" y="265"/>
                      <a:pt x="25" y="265"/>
                      <a:pt x="25" y="265"/>
                    </a:cubicBezTo>
                    <a:cubicBezTo>
                      <a:pt x="25" y="268"/>
                      <a:pt x="28" y="271"/>
                      <a:pt x="31" y="271"/>
                    </a:cubicBezTo>
                    <a:cubicBezTo>
                      <a:pt x="55" y="271"/>
                      <a:pt x="55" y="271"/>
                      <a:pt x="55" y="271"/>
                    </a:cubicBezTo>
                    <a:cubicBezTo>
                      <a:pt x="55" y="259"/>
                      <a:pt x="55" y="259"/>
                      <a:pt x="55" y="259"/>
                    </a:cubicBezTo>
                    <a:cubicBezTo>
                      <a:pt x="31" y="259"/>
                      <a:pt x="31" y="259"/>
                      <a:pt x="31" y="259"/>
                    </a:cubicBezTo>
                    <a:close/>
                    <a:moveTo>
                      <a:pt x="67" y="254"/>
                    </a:moveTo>
                    <a:cubicBezTo>
                      <a:pt x="64" y="254"/>
                      <a:pt x="62" y="256"/>
                      <a:pt x="62" y="259"/>
                    </a:cubicBezTo>
                    <a:cubicBezTo>
                      <a:pt x="62" y="273"/>
                      <a:pt x="62" y="273"/>
                      <a:pt x="62" y="273"/>
                    </a:cubicBezTo>
                    <a:cubicBezTo>
                      <a:pt x="62" y="276"/>
                      <a:pt x="64" y="278"/>
                      <a:pt x="67" y="278"/>
                    </a:cubicBezTo>
                    <a:cubicBezTo>
                      <a:pt x="82" y="278"/>
                      <a:pt x="82" y="278"/>
                      <a:pt x="82" y="278"/>
                    </a:cubicBezTo>
                    <a:cubicBezTo>
                      <a:pt x="85" y="278"/>
                      <a:pt x="88" y="276"/>
                      <a:pt x="88" y="273"/>
                    </a:cubicBezTo>
                    <a:cubicBezTo>
                      <a:pt x="88" y="259"/>
                      <a:pt x="88" y="259"/>
                      <a:pt x="88" y="259"/>
                    </a:cubicBezTo>
                    <a:cubicBezTo>
                      <a:pt x="88" y="256"/>
                      <a:pt x="85" y="254"/>
                      <a:pt x="82" y="254"/>
                    </a:cubicBezTo>
                    <a:lnTo>
                      <a:pt x="67" y="254"/>
                    </a:lnTo>
                    <a:close/>
                  </a:path>
                </a:pathLst>
              </a:custGeom>
              <a:solidFill>
                <a:schemeClr val="bg1"/>
              </a:solidFill>
              <a:ln>
                <a:noFill/>
              </a:ln>
            </p:spPr>
            <p:txBody>
              <a:bodyPr vert="horz" wrap="square" lIns="68580" tIns="34290" rIns="68580" bIns="34290" numCol="1" anchor="t" anchorCtr="0" compatLnSpc="1"/>
              <a:lstStyle/>
              <a:p>
                <a:endParaRPr lang="zh-CN" altLang="en-US" sz="900">
                  <a:gradFill>
                    <a:gsLst>
                      <a:gs pos="0">
                        <a:srgbClr val="DB9D7E"/>
                      </a:gs>
                      <a:gs pos="100000">
                        <a:srgbClr val="67311E"/>
                      </a:gs>
                    </a:gsLst>
                    <a:lin ang="5400000" scaled="1"/>
                  </a:gradFill>
                  <a:latin typeface="+mn-ea"/>
                </a:endParaRPr>
              </a:p>
            </p:txBody>
          </p:sp>
        </p:grpSp>
        <p:grpSp>
          <p:nvGrpSpPr>
            <p:cNvPr id="12" name="组合 11"/>
            <p:cNvGrpSpPr/>
            <p:nvPr/>
          </p:nvGrpSpPr>
          <p:grpSpPr>
            <a:xfrm>
              <a:off x="7652602" y="2416140"/>
              <a:ext cx="605183" cy="602967"/>
              <a:chOff x="8234963" y="3253254"/>
              <a:chExt cx="806910" cy="803956"/>
            </a:xfrm>
          </p:grpSpPr>
          <p:pic>
            <p:nvPicPr>
              <p:cNvPr id="38" name="图片 37"/>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8234963" y="3253254"/>
                <a:ext cx="806910" cy="803956"/>
              </a:xfrm>
              <a:prstGeom prst="rect">
                <a:avLst/>
              </a:prstGeom>
            </p:spPr>
          </p:pic>
          <p:sp>
            <p:nvSpPr>
              <p:cNvPr id="39" name="Freeform 5"/>
              <p:cNvSpPr>
                <a:spLocks noEditPoints="1"/>
              </p:cNvSpPr>
              <p:nvPr/>
            </p:nvSpPr>
            <p:spPr bwMode="auto">
              <a:xfrm>
                <a:off x="8470396" y="3469659"/>
                <a:ext cx="248000" cy="391972"/>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vert="horz" wrap="square" lIns="68580" tIns="34290" rIns="68580" bIns="34290" numCol="1" anchor="t" anchorCtr="0" compatLnSpc="1"/>
              <a:lstStyle/>
              <a:p>
                <a:endParaRPr lang="zh-CN" altLang="en-US" sz="900">
                  <a:gradFill>
                    <a:gsLst>
                      <a:gs pos="0">
                        <a:srgbClr val="DB9D7E"/>
                      </a:gs>
                      <a:gs pos="100000">
                        <a:srgbClr val="67311E"/>
                      </a:gs>
                    </a:gsLst>
                    <a:lin ang="5400000" scaled="1"/>
                  </a:gradFill>
                  <a:latin typeface="+mn-ea"/>
                </a:endParaRPr>
              </a:p>
            </p:txBody>
          </p:sp>
        </p:grpSp>
        <p:grpSp>
          <p:nvGrpSpPr>
            <p:cNvPr id="13" name="组合 12"/>
            <p:cNvGrpSpPr/>
            <p:nvPr/>
          </p:nvGrpSpPr>
          <p:grpSpPr>
            <a:xfrm>
              <a:off x="8915964" y="2416140"/>
              <a:ext cx="605183" cy="602967"/>
              <a:chOff x="9919444" y="3253254"/>
              <a:chExt cx="806910" cy="803956"/>
            </a:xfrm>
          </p:grpSpPr>
          <p:pic>
            <p:nvPicPr>
              <p:cNvPr id="36" name="图片 35"/>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9919444" y="3253254"/>
                <a:ext cx="806910" cy="803956"/>
              </a:xfrm>
              <a:prstGeom prst="rect">
                <a:avLst/>
              </a:prstGeom>
            </p:spPr>
          </p:pic>
          <p:sp>
            <p:nvSpPr>
              <p:cNvPr id="37" name="Freeform 28"/>
              <p:cNvSpPr>
                <a:spLocks noEditPoints="1"/>
              </p:cNvSpPr>
              <p:nvPr/>
            </p:nvSpPr>
            <p:spPr bwMode="auto">
              <a:xfrm>
                <a:off x="10117343" y="3502522"/>
                <a:ext cx="411112" cy="305420"/>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bg1"/>
              </a:solidFill>
              <a:ln>
                <a:noFill/>
              </a:ln>
            </p:spPr>
            <p:txBody>
              <a:bodyPr vert="horz" wrap="square" lIns="68580" tIns="34290" rIns="68580" bIns="34290" numCol="1" anchor="t" anchorCtr="0" compatLnSpc="1"/>
              <a:lstStyle/>
              <a:p>
                <a:endParaRPr lang="zh-CN" altLang="en-US" sz="900">
                  <a:gradFill>
                    <a:gsLst>
                      <a:gs pos="0">
                        <a:srgbClr val="DB9D7E"/>
                      </a:gs>
                      <a:gs pos="100000">
                        <a:srgbClr val="67311E"/>
                      </a:gs>
                    </a:gsLst>
                    <a:lin ang="5400000" scaled="1"/>
                  </a:gradFill>
                  <a:latin typeface="+mn-ea"/>
                </a:endParaRPr>
              </a:p>
            </p:txBody>
          </p:sp>
        </p:grpSp>
        <p:grpSp>
          <p:nvGrpSpPr>
            <p:cNvPr id="14" name="组合 13"/>
            <p:cNvGrpSpPr/>
            <p:nvPr/>
          </p:nvGrpSpPr>
          <p:grpSpPr>
            <a:xfrm>
              <a:off x="5541961" y="1068220"/>
              <a:ext cx="1066959" cy="740343"/>
              <a:chOff x="5420778" y="1209872"/>
              <a:chExt cx="1422612" cy="987124"/>
            </a:xfrm>
          </p:grpSpPr>
          <p:sp>
            <p:nvSpPr>
              <p:cNvPr id="34" name="Freeform 135"/>
              <p:cNvSpPr>
                <a:spLocks noEditPoints="1"/>
              </p:cNvSpPr>
              <p:nvPr/>
            </p:nvSpPr>
            <p:spPr bwMode="auto">
              <a:xfrm>
                <a:off x="5948384" y="1903081"/>
                <a:ext cx="367396" cy="293915"/>
              </a:xfrm>
              <a:custGeom>
                <a:avLst/>
                <a:gdLst>
                  <a:gd name="T0" fmla="*/ 197 w 207"/>
                  <a:gd name="T1" fmla="*/ 0 h 166"/>
                  <a:gd name="T2" fmla="*/ 9 w 207"/>
                  <a:gd name="T3" fmla="*/ 0 h 166"/>
                  <a:gd name="T4" fmla="*/ 0 w 207"/>
                  <a:gd name="T5" fmla="*/ 10 h 166"/>
                  <a:gd name="T6" fmla="*/ 0 w 207"/>
                  <a:gd name="T7" fmla="*/ 126 h 166"/>
                  <a:gd name="T8" fmla="*/ 9 w 207"/>
                  <a:gd name="T9" fmla="*/ 135 h 166"/>
                  <a:gd name="T10" fmla="*/ 80 w 207"/>
                  <a:gd name="T11" fmla="*/ 135 h 166"/>
                  <a:gd name="T12" fmla="*/ 80 w 207"/>
                  <a:gd name="T13" fmla="*/ 157 h 166"/>
                  <a:gd name="T14" fmla="*/ 60 w 207"/>
                  <a:gd name="T15" fmla="*/ 157 h 166"/>
                  <a:gd name="T16" fmla="*/ 60 w 207"/>
                  <a:gd name="T17" fmla="*/ 166 h 166"/>
                  <a:gd name="T18" fmla="*/ 147 w 207"/>
                  <a:gd name="T19" fmla="*/ 166 h 166"/>
                  <a:gd name="T20" fmla="*/ 147 w 207"/>
                  <a:gd name="T21" fmla="*/ 157 h 166"/>
                  <a:gd name="T22" fmla="*/ 126 w 207"/>
                  <a:gd name="T23" fmla="*/ 157 h 166"/>
                  <a:gd name="T24" fmla="*/ 126 w 207"/>
                  <a:gd name="T25" fmla="*/ 135 h 166"/>
                  <a:gd name="T26" fmla="*/ 197 w 207"/>
                  <a:gd name="T27" fmla="*/ 135 h 166"/>
                  <a:gd name="T28" fmla="*/ 207 w 207"/>
                  <a:gd name="T29" fmla="*/ 126 h 166"/>
                  <a:gd name="T30" fmla="*/ 207 w 207"/>
                  <a:gd name="T31" fmla="*/ 10 h 166"/>
                  <a:gd name="T32" fmla="*/ 197 w 207"/>
                  <a:gd name="T33" fmla="*/ 0 h 166"/>
                  <a:gd name="T34" fmla="*/ 199 w 207"/>
                  <a:gd name="T35" fmla="*/ 126 h 166"/>
                  <a:gd name="T36" fmla="*/ 197 w 207"/>
                  <a:gd name="T37" fmla="*/ 127 h 166"/>
                  <a:gd name="T38" fmla="*/ 9 w 207"/>
                  <a:gd name="T39" fmla="*/ 127 h 166"/>
                  <a:gd name="T40" fmla="*/ 8 w 207"/>
                  <a:gd name="T41" fmla="*/ 126 h 166"/>
                  <a:gd name="T42" fmla="*/ 8 w 207"/>
                  <a:gd name="T43" fmla="*/ 10 h 166"/>
                  <a:gd name="T44" fmla="*/ 9 w 207"/>
                  <a:gd name="T45" fmla="*/ 8 h 166"/>
                  <a:gd name="T46" fmla="*/ 197 w 207"/>
                  <a:gd name="T47" fmla="*/ 8 h 166"/>
                  <a:gd name="T48" fmla="*/ 199 w 207"/>
                  <a:gd name="T49" fmla="*/ 10 h 166"/>
                  <a:gd name="T50" fmla="*/ 199 w 207"/>
                  <a:gd name="T51" fmla="*/ 12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7" h="166">
                    <a:moveTo>
                      <a:pt x="197" y="0"/>
                    </a:moveTo>
                    <a:cubicBezTo>
                      <a:pt x="9" y="0"/>
                      <a:pt x="9" y="0"/>
                      <a:pt x="9" y="0"/>
                    </a:cubicBezTo>
                    <a:cubicBezTo>
                      <a:pt x="4" y="0"/>
                      <a:pt x="0" y="4"/>
                      <a:pt x="0" y="10"/>
                    </a:cubicBezTo>
                    <a:cubicBezTo>
                      <a:pt x="0" y="126"/>
                      <a:pt x="0" y="126"/>
                      <a:pt x="0" y="126"/>
                    </a:cubicBezTo>
                    <a:cubicBezTo>
                      <a:pt x="0" y="131"/>
                      <a:pt x="4" y="135"/>
                      <a:pt x="9" y="135"/>
                    </a:cubicBezTo>
                    <a:cubicBezTo>
                      <a:pt x="80" y="135"/>
                      <a:pt x="80" y="135"/>
                      <a:pt x="80" y="135"/>
                    </a:cubicBezTo>
                    <a:cubicBezTo>
                      <a:pt x="80" y="157"/>
                      <a:pt x="80" y="157"/>
                      <a:pt x="80" y="157"/>
                    </a:cubicBezTo>
                    <a:cubicBezTo>
                      <a:pt x="60" y="157"/>
                      <a:pt x="60" y="157"/>
                      <a:pt x="60" y="157"/>
                    </a:cubicBezTo>
                    <a:cubicBezTo>
                      <a:pt x="60" y="166"/>
                      <a:pt x="60" y="166"/>
                      <a:pt x="60" y="166"/>
                    </a:cubicBezTo>
                    <a:cubicBezTo>
                      <a:pt x="147" y="166"/>
                      <a:pt x="147" y="166"/>
                      <a:pt x="147" y="166"/>
                    </a:cubicBezTo>
                    <a:cubicBezTo>
                      <a:pt x="147" y="157"/>
                      <a:pt x="147" y="157"/>
                      <a:pt x="147" y="157"/>
                    </a:cubicBezTo>
                    <a:cubicBezTo>
                      <a:pt x="126" y="157"/>
                      <a:pt x="126" y="157"/>
                      <a:pt x="126" y="157"/>
                    </a:cubicBezTo>
                    <a:cubicBezTo>
                      <a:pt x="126" y="135"/>
                      <a:pt x="126" y="135"/>
                      <a:pt x="126" y="135"/>
                    </a:cubicBezTo>
                    <a:cubicBezTo>
                      <a:pt x="197" y="135"/>
                      <a:pt x="197" y="135"/>
                      <a:pt x="197" y="135"/>
                    </a:cubicBezTo>
                    <a:cubicBezTo>
                      <a:pt x="202" y="135"/>
                      <a:pt x="207" y="131"/>
                      <a:pt x="207" y="126"/>
                    </a:cubicBezTo>
                    <a:cubicBezTo>
                      <a:pt x="207" y="10"/>
                      <a:pt x="207" y="10"/>
                      <a:pt x="207" y="10"/>
                    </a:cubicBezTo>
                    <a:cubicBezTo>
                      <a:pt x="207" y="4"/>
                      <a:pt x="202" y="0"/>
                      <a:pt x="197" y="0"/>
                    </a:cubicBezTo>
                    <a:close/>
                    <a:moveTo>
                      <a:pt x="199" y="126"/>
                    </a:moveTo>
                    <a:cubicBezTo>
                      <a:pt x="199" y="126"/>
                      <a:pt x="198" y="127"/>
                      <a:pt x="197" y="127"/>
                    </a:cubicBezTo>
                    <a:cubicBezTo>
                      <a:pt x="9" y="127"/>
                      <a:pt x="9" y="127"/>
                      <a:pt x="9" y="127"/>
                    </a:cubicBezTo>
                    <a:cubicBezTo>
                      <a:pt x="8" y="127"/>
                      <a:pt x="8" y="126"/>
                      <a:pt x="8" y="126"/>
                    </a:cubicBezTo>
                    <a:cubicBezTo>
                      <a:pt x="8" y="10"/>
                      <a:pt x="8" y="10"/>
                      <a:pt x="8" y="10"/>
                    </a:cubicBezTo>
                    <a:cubicBezTo>
                      <a:pt x="8" y="9"/>
                      <a:pt x="8" y="8"/>
                      <a:pt x="9" y="8"/>
                    </a:cubicBezTo>
                    <a:cubicBezTo>
                      <a:pt x="197" y="8"/>
                      <a:pt x="197" y="8"/>
                      <a:pt x="197" y="8"/>
                    </a:cubicBezTo>
                    <a:cubicBezTo>
                      <a:pt x="198" y="8"/>
                      <a:pt x="199" y="9"/>
                      <a:pt x="199" y="10"/>
                    </a:cubicBezTo>
                    <a:lnTo>
                      <a:pt x="199" y="126"/>
                    </a:lnTo>
                    <a:close/>
                  </a:path>
                </a:pathLst>
              </a:custGeom>
              <a:solidFill>
                <a:schemeClr val="bg1"/>
              </a:solidFill>
              <a:ln>
                <a:noFill/>
              </a:ln>
            </p:spPr>
            <p:txBody>
              <a:bodyPr vert="horz" wrap="square" lIns="68580" tIns="34290" rIns="68580" bIns="34290" numCol="1" anchor="t" anchorCtr="0" compatLnSpc="1"/>
              <a:lstStyle/>
              <a:p>
                <a:endParaRPr lang="zh-CN" altLang="en-US" sz="900">
                  <a:gradFill>
                    <a:gsLst>
                      <a:gs pos="0">
                        <a:srgbClr val="DB9D7E"/>
                      </a:gs>
                      <a:gs pos="100000">
                        <a:srgbClr val="67311E"/>
                      </a:gs>
                    </a:gsLst>
                    <a:lin ang="5400000" scaled="1"/>
                  </a:gradFill>
                  <a:latin typeface="+mn-ea"/>
                </a:endParaRPr>
              </a:p>
            </p:txBody>
          </p:sp>
          <p:sp>
            <p:nvSpPr>
              <p:cNvPr id="35" name="文本框 34"/>
              <p:cNvSpPr txBox="1"/>
              <p:nvPr/>
            </p:nvSpPr>
            <p:spPr>
              <a:xfrm>
                <a:off x="5420778" y="1209872"/>
                <a:ext cx="1422612" cy="492443"/>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200" dirty="0">
                    <a:gradFill>
                      <a:gsLst>
                        <a:gs pos="0">
                          <a:srgbClr val="DB9D7E"/>
                        </a:gs>
                        <a:gs pos="100000">
                          <a:srgbClr val="67311E"/>
                        </a:gs>
                      </a:gsLst>
                      <a:lin ang="5400000" scaled="1"/>
                    </a:gradFill>
                    <a:latin typeface="+mn-ea"/>
                    <a:ea typeface="+mn-ea"/>
                  </a:rPr>
                  <a:t>文本内容</a:t>
                </a:r>
                <a:endParaRPr lang="zh-CN" altLang="en-US" sz="1200" dirty="0">
                  <a:gradFill>
                    <a:gsLst>
                      <a:gs pos="0">
                        <a:srgbClr val="DB9D7E"/>
                      </a:gs>
                      <a:gs pos="100000">
                        <a:srgbClr val="67311E"/>
                      </a:gs>
                    </a:gsLst>
                    <a:lin ang="5400000" scaled="1"/>
                  </a:gradFill>
                  <a:latin typeface="+mn-ea"/>
                  <a:ea typeface="+mn-ea"/>
                </a:endParaRPr>
              </a:p>
            </p:txBody>
          </p:sp>
        </p:grpSp>
        <p:grpSp>
          <p:nvGrpSpPr>
            <p:cNvPr id="15" name="组合 14"/>
            <p:cNvGrpSpPr/>
            <p:nvPr/>
          </p:nvGrpSpPr>
          <p:grpSpPr>
            <a:xfrm>
              <a:off x="2373264" y="3098809"/>
              <a:ext cx="964367" cy="656942"/>
              <a:chOff x="1195851" y="3945327"/>
              <a:chExt cx="1285823" cy="875921"/>
            </a:xfrm>
          </p:grpSpPr>
          <p:sp>
            <p:nvSpPr>
              <p:cNvPr id="32" name="文本框 31"/>
              <p:cNvSpPr txBox="1"/>
              <p:nvPr/>
            </p:nvSpPr>
            <p:spPr>
              <a:xfrm>
                <a:off x="1351856" y="4219376"/>
                <a:ext cx="1106287" cy="601872"/>
              </a:xfrm>
              <a:prstGeom prst="rect">
                <a:avLst/>
              </a:prstGeom>
              <a:noFill/>
            </p:spPr>
            <p:txBody>
              <a:bodyPr wrap="none" rtlCol="0">
                <a:spAutoFit/>
              </a:bodyPr>
              <a:lstStyle/>
              <a:p>
                <a:pPr algn="ctr"/>
                <a:r>
                  <a:rPr lang="en-US" altLang="zh-CN" sz="1600" dirty="0">
                    <a:gradFill>
                      <a:gsLst>
                        <a:gs pos="0">
                          <a:srgbClr val="DB9D7E"/>
                        </a:gs>
                        <a:gs pos="100000">
                          <a:srgbClr val="67311E"/>
                        </a:gs>
                      </a:gsLst>
                      <a:lin ang="5400000" scaled="1"/>
                    </a:gradFill>
                    <a:latin typeface="+mn-ea"/>
                  </a:rPr>
                  <a:t>25%</a:t>
                </a:r>
                <a:endParaRPr lang="zh-CN" altLang="en-US" sz="1600" dirty="0">
                  <a:gradFill>
                    <a:gsLst>
                      <a:gs pos="0">
                        <a:srgbClr val="DB9D7E"/>
                      </a:gs>
                      <a:gs pos="100000">
                        <a:srgbClr val="67311E"/>
                      </a:gs>
                    </a:gsLst>
                    <a:lin ang="5400000" scaled="1"/>
                  </a:gradFill>
                  <a:latin typeface="+mn-ea"/>
                </a:endParaRPr>
              </a:p>
            </p:txBody>
          </p:sp>
          <p:sp>
            <p:nvSpPr>
              <p:cNvPr id="33" name="文本框 32"/>
              <p:cNvSpPr txBox="1"/>
              <p:nvPr/>
            </p:nvSpPr>
            <p:spPr>
              <a:xfrm>
                <a:off x="1195851" y="3945327"/>
                <a:ext cx="1285823" cy="451405"/>
              </a:xfrm>
              <a:prstGeom prst="rect">
                <a:avLst/>
              </a:prstGeom>
              <a:noFill/>
            </p:spPr>
            <p:txBody>
              <a:bodyPr wrap="none" rtlCol="0">
                <a:spAutoFit/>
              </a:bodyPr>
              <a:lstStyle>
                <a:defPPr>
                  <a:defRPr lang="zh-CN"/>
                </a:defPPr>
                <a:lvl1pPr algn="ct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050" dirty="0">
                    <a:gradFill>
                      <a:gsLst>
                        <a:gs pos="0">
                          <a:srgbClr val="DB9D7E"/>
                        </a:gs>
                        <a:gs pos="100000">
                          <a:srgbClr val="67311E"/>
                        </a:gs>
                      </a:gsLst>
                      <a:lin ang="5400000" scaled="1"/>
                    </a:gradFill>
                    <a:latin typeface="+mn-ea"/>
                    <a:ea typeface="+mn-ea"/>
                  </a:rPr>
                  <a:t>文本内容</a:t>
                </a:r>
                <a:endParaRPr lang="zh-CN" altLang="en-US" sz="1050" dirty="0">
                  <a:gradFill>
                    <a:gsLst>
                      <a:gs pos="0">
                        <a:srgbClr val="DB9D7E"/>
                      </a:gs>
                      <a:gs pos="100000">
                        <a:srgbClr val="67311E"/>
                      </a:gs>
                    </a:gsLst>
                    <a:lin ang="5400000" scaled="1"/>
                  </a:gradFill>
                  <a:latin typeface="+mn-ea"/>
                  <a:ea typeface="+mn-ea"/>
                </a:endParaRPr>
              </a:p>
            </p:txBody>
          </p:sp>
        </p:grpSp>
        <p:grpSp>
          <p:nvGrpSpPr>
            <p:cNvPr id="16" name="组合 15"/>
            <p:cNvGrpSpPr/>
            <p:nvPr/>
          </p:nvGrpSpPr>
          <p:grpSpPr>
            <a:xfrm>
              <a:off x="3678824" y="3098809"/>
              <a:ext cx="868971" cy="656942"/>
              <a:chOff x="2936597" y="3945327"/>
              <a:chExt cx="1158628" cy="875921"/>
            </a:xfrm>
          </p:grpSpPr>
          <p:sp>
            <p:nvSpPr>
              <p:cNvPr id="30" name="文本框 29"/>
              <p:cNvSpPr txBox="1"/>
              <p:nvPr/>
            </p:nvSpPr>
            <p:spPr>
              <a:xfrm>
                <a:off x="2988938" y="4219376"/>
                <a:ext cx="1106287" cy="601872"/>
              </a:xfrm>
              <a:prstGeom prst="rect">
                <a:avLst/>
              </a:prstGeom>
              <a:noFill/>
            </p:spPr>
            <p:txBody>
              <a:bodyPr wrap="none" rtlCol="0">
                <a:spAutoFit/>
              </a:bodyPr>
              <a:lstStyle/>
              <a:p>
                <a:pPr algn="ctr"/>
                <a:r>
                  <a:rPr lang="en-US" altLang="zh-CN" sz="1600" dirty="0">
                    <a:gradFill>
                      <a:gsLst>
                        <a:gs pos="0">
                          <a:srgbClr val="DB9D7E"/>
                        </a:gs>
                        <a:gs pos="100000">
                          <a:srgbClr val="67311E"/>
                        </a:gs>
                      </a:gsLst>
                      <a:lin ang="5400000" scaled="1"/>
                    </a:gradFill>
                    <a:latin typeface="+mn-ea"/>
                  </a:rPr>
                  <a:t>16%</a:t>
                </a:r>
                <a:endParaRPr lang="zh-CN" altLang="en-US" sz="1600" dirty="0">
                  <a:gradFill>
                    <a:gsLst>
                      <a:gs pos="0">
                        <a:srgbClr val="DB9D7E"/>
                      </a:gs>
                      <a:gs pos="100000">
                        <a:srgbClr val="67311E"/>
                      </a:gs>
                    </a:gsLst>
                    <a:lin ang="5400000" scaled="1"/>
                  </a:gradFill>
                  <a:latin typeface="+mn-ea"/>
                </a:endParaRPr>
              </a:p>
            </p:txBody>
          </p:sp>
          <p:sp>
            <p:nvSpPr>
              <p:cNvPr id="31" name="文本框 30"/>
              <p:cNvSpPr txBox="1"/>
              <p:nvPr/>
            </p:nvSpPr>
            <p:spPr>
              <a:xfrm>
                <a:off x="2936597" y="3945327"/>
                <a:ext cx="1149032" cy="410367"/>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900" dirty="0">
                    <a:gradFill>
                      <a:gsLst>
                        <a:gs pos="0">
                          <a:srgbClr val="DB9D7E"/>
                        </a:gs>
                        <a:gs pos="100000">
                          <a:srgbClr val="67311E"/>
                        </a:gs>
                      </a:gsLst>
                      <a:lin ang="5400000" scaled="1"/>
                    </a:gradFill>
                    <a:latin typeface="+mn-ea"/>
                    <a:ea typeface="+mn-ea"/>
                  </a:rPr>
                  <a:t>文本内容</a:t>
                </a:r>
                <a:endParaRPr lang="zh-CN" altLang="en-US" sz="900" dirty="0">
                  <a:gradFill>
                    <a:gsLst>
                      <a:gs pos="0">
                        <a:srgbClr val="DB9D7E"/>
                      </a:gs>
                      <a:gs pos="100000">
                        <a:srgbClr val="67311E"/>
                      </a:gs>
                    </a:gsLst>
                    <a:lin ang="5400000" scaled="1"/>
                  </a:gradFill>
                  <a:latin typeface="+mn-ea"/>
                  <a:ea typeface="+mn-ea"/>
                </a:endParaRPr>
              </a:p>
            </p:txBody>
          </p:sp>
        </p:grpSp>
        <p:grpSp>
          <p:nvGrpSpPr>
            <p:cNvPr id="17" name="组合 16"/>
            <p:cNvGrpSpPr/>
            <p:nvPr/>
          </p:nvGrpSpPr>
          <p:grpSpPr>
            <a:xfrm>
              <a:off x="4950185" y="3098809"/>
              <a:ext cx="880130" cy="656942"/>
              <a:chOff x="4631741" y="3945327"/>
              <a:chExt cx="1173506" cy="875921"/>
            </a:xfrm>
          </p:grpSpPr>
          <p:sp>
            <p:nvSpPr>
              <p:cNvPr id="28" name="文本框 27"/>
              <p:cNvSpPr txBox="1"/>
              <p:nvPr/>
            </p:nvSpPr>
            <p:spPr>
              <a:xfrm>
                <a:off x="4698962" y="4219376"/>
                <a:ext cx="1106285" cy="601872"/>
              </a:xfrm>
              <a:prstGeom prst="rect">
                <a:avLst/>
              </a:prstGeom>
              <a:noFill/>
            </p:spPr>
            <p:txBody>
              <a:bodyPr wrap="none" rtlCol="0">
                <a:spAutoFit/>
              </a:bodyPr>
              <a:lstStyle/>
              <a:p>
                <a:pPr algn="ctr"/>
                <a:r>
                  <a:rPr lang="en-US" altLang="zh-CN" sz="1600" dirty="0">
                    <a:gradFill>
                      <a:gsLst>
                        <a:gs pos="0">
                          <a:srgbClr val="DB9D7E"/>
                        </a:gs>
                        <a:gs pos="100000">
                          <a:srgbClr val="67311E"/>
                        </a:gs>
                      </a:gsLst>
                      <a:lin ang="5400000" scaled="1"/>
                    </a:gradFill>
                    <a:latin typeface="+mn-ea"/>
                  </a:rPr>
                  <a:t>32%</a:t>
                </a:r>
                <a:endParaRPr lang="zh-CN" altLang="en-US" sz="1600" dirty="0">
                  <a:gradFill>
                    <a:gsLst>
                      <a:gs pos="0">
                        <a:srgbClr val="DB9D7E"/>
                      </a:gs>
                      <a:gs pos="100000">
                        <a:srgbClr val="67311E"/>
                      </a:gs>
                    </a:gsLst>
                    <a:lin ang="5400000" scaled="1"/>
                  </a:gradFill>
                  <a:latin typeface="+mn-ea"/>
                </a:endParaRPr>
              </a:p>
            </p:txBody>
          </p:sp>
          <p:sp>
            <p:nvSpPr>
              <p:cNvPr id="29" name="文本框 28"/>
              <p:cNvSpPr txBox="1"/>
              <p:nvPr/>
            </p:nvSpPr>
            <p:spPr>
              <a:xfrm>
                <a:off x="4631741" y="3945327"/>
                <a:ext cx="1149031" cy="410367"/>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900" dirty="0">
                    <a:gradFill>
                      <a:gsLst>
                        <a:gs pos="0">
                          <a:srgbClr val="DB9D7E"/>
                        </a:gs>
                        <a:gs pos="100000">
                          <a:srgbClr val="67311E"/>
                        </a:gs>
                      </a:gsLst>
                      <a:lin ang="5400000" scaled="1"/>
                    </a:gradFill>
                    <a:latin typeface="+mn-ea"/>
                    <a:ea typeface="+mn-ea"/>
                  </a:rPr>
                  <a:t>文本内容</a:t>
                </a:r>
                <a:endParaRPr lang="zh-CN" altLang="en-US" sz="900" dirty="0">
                  <a:gradFill>
                    <a:gsLst>
                      <a:gs pos="0">
                        <a:srgbClr val="DB9D7E"/>
                      </a:gs>
                      <a:gs pos="100000">
                        <a:srgbClr val="67311E"/>
                      </a:gs>
                    </a:gsLst>
                    <a:lin ang="5400000" scaled="1"/>
                  </a:gradFill>
                  <a:latin typeface="+mn-ea"/>
                  <a:ea typeface="+mn-ea"/>
                </a:endParaRPr>
              </a:p>
            </p:txBody>
          </p:sp>
        </p:grpSp>
        <p:grpSp>
          <p:nvGrpSpPr>
            <p:cNvPr id="18" name="组合 17"/>
            <p:cNvGrpSpPr/>
            <p:nvPr/>
          </p:nvGrpSpPr>
          <p:grpSpPr>
            <a:xfrm>
              <a:off x="6204444" y="3098809"/>
              <a:ext cx="879525" cy="656942"/>
              <a:chOff x="6304092" y="3945327"/>
              <a:chExt cx="1172701" cy="875921"/>
            </a:xfrm>
          </p:grpSpPr>
          <p:sp>
            <p:nvSpPr>
              <p:cNvPr id="26" name="文本框 25"/>
              <p:cNvSpPr txBox="1"/>
              <p:nvPr/>
            </p:nvSpPr>
            <p:spPr>
              <a:xfrm>
                <a:off x="6370506" y="4219376"/>
                <a:ext cx="1106287" cy="601872"/>
              </a:xfrm>
              <a:prstGeom prst="rect">
                <a:avLst/>
              </a:prstGeom>
              <a:noFill/>
            </p:spPr>
            <p:txBody>
              <a:bodyPr wrap="none" rtlCol="0">
                <a:spAutoFit/>
              </a:bodyPr>
              <a:lstStyle/>
              <a:p>
                <a:pPr algn="ctr"/>
                <a:r>
                  <a:rPr lang="en-US" altLang="zh-CN" sz="1600" dirty="0">
                    <a:gradFill>
                      <a:gsLst>
                        <a:gs pos="0">
                          <a:srgbClr val="DB9D7E"/>
                        </a:gs>
                        <a:gs pos="100000">
                          <a:srgbClr val="67311E"/>
                        </a:gs>
                      </a:gsLst>
                      <a:lin ang="5400000" scaled="1"/>
                    </a:gradFill>
                    <a:latin typeface="+mn-ea"/>
                  </a:rPr>
                  <a:t>46%</a:t>
                </a:r>
                <a:endParaRPr lang="zh-CN" altLang="en-US" sz="1600" dirty="0">
                  <a:gradFill>
                    <a:gsLst>
                      <a:gs pos="0">
                        <a:srgbClr val="DB9D7E"/>
                      </a:gs>
                      <a:gs pos="100000">
                        <a:srgbClr val="67311E"/>
                      </a:gs>
                    </a:gsLst>
                    <a:lin ang="5400000" scaled="1"/>
                  </a:gradFill>
                  <a:latin typeface="+mn-ea"/>
                </a:endParaRPr>
              </a:p>
            </p:txBody>
          </p:sp>
          <p:sp>
            <p:nvSpPr>
              <p:cNvPr id="27" name="文本框 26"/>
              <p:cNvSpPr txBox="1"/>
              <p:nvPr/>
            </p:nvSpPr>
            <p:spPr>
              <a:xfrm>
                <a:off x="6304092" y="3945327"/>
                <a:ext cx="1149033" cy="410367"/>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900" dirty="0">
                    <a:gradFill>
                      <a:gsLst>
                        <a:gs pos="0">
                          <a:srgbClr val="DB9D7E"/>
                        </a:gs>
                        <a:gs pos="100000">
                          <a:srgbClr val="67311E"/>
                        </a:gs>
                      </a:gsLst>
                      <a:lin ang="5400000" scaled="1"/>
                    </a:gradFill>
                    <a:latin typeface="+mn-ea"/>
                    <a:ea typeface="+mn-ea"/>
                  </a:rPr>
                  <a:t>文本内容</a:t>
                </a:r>
                <a:endParaRPr lang="zh-CN" altLang="en-US" sz="900" dirty="0">
                  <a:gradFill>
                    <a:gsLst>
                      <a:gs pos="0">
                        <a:srgbClr val="DB9D7E"/>
                      </a:gs>
                      <a:gs pos="100000">
                        <a:srgbClr val="67311E"/>
                      </a:gs>
                    </a:gsLst>
                    <a:lin ang="5400000" scaled="1"/>
                  </a:gradFill>
                  <a:latin typeface="+mn-ea"/>
                  <a:ea typeface="+mn-ea"/>
                </a:endParaRPr>
              </a:p>
            </p:txBody>
          </p:sp>
        </p:grpSp>
        <p:grpSp>
          <p:nvGrpSpPr>
            <p:cNvPr id="19" name="组合 18"/>
            <p:cNvGrpSpPr/>
            <p:nvPr/>
          </p:nvGrpSpPr>
          <p:grpSpPr>
            <a:xfrm>
              <a:off x="7490312" y="3098809"/>
              <a:ext cx="891638" cy="656942"/>
              <a:chOff x="8018588" y="3945327"/>
              <a:chExt cx="1188852" cy="875921"/>
            </a:xfrm>
          </p:grpSpPr>
          <p:sp>
            <p:nvSpPr>
              <p:cNvPr id="24" name="文本框 23"/>
              <p:cNvSpPr txBox="1"/>
              <p:nvPr/>
            </p:nvSpPr>
            <p:spPr>
              <a:xfrm>
                <a:off x="8018588" y="4219376"/>
                <a:ext cx="1106287" cy="601872"/>
              </a:xfrm>
              <a:prstGeom prst="rect">
                <a:avLst/>
              </a:prstGeom>
              <a:noFill/>
            </p:spPr>
            <p:txBody>
              <a:bodyPr wrap="none" rtlCol="0">
                <a:spAutoFit/>
              </a:bodyPr>
              <a:lstStyle/>
              <a:p>
                <a:pPr algn="ctr"/>
                <a:r>
                  <a:rPr lang="en-US" altLang="zh-CN" sz="1600" dirty="0">
                    <a:gradFill>
                      <a:gsLst>
                        <a:gs pos="0">
                          <a:srgbClr val="DB9D7E"/>
                        </a:gs>
                        <a:gs pos="100000">
                          <a:srgbClr val="67311E"/>
                        </a:gs>
                      </a:gsLst>
                      <a:lin ang="5400000" scaled="1"/>
                    </a:gradFill>
                    <a:latin typeface="+mn-ea"/>
                  </a:rPr>
                  <a:t>11%</a:t>
                </a:r>
                <a:endParaRPr lang="zh-CN" altLang="en-US" sz="1600" dirty="0">
                  <a:gradFill>
                    <a:gsLst>
                      <a:gs pos="0">
                        <a:srgbClr val="DB9D7E"/>
                      </a:gs>
                      <a:gs pos="100000">
                        <a:srgbClr val="67311E"/>
                      </a:gs>
                    </a:gsLst>
                    <a:lin ang="5400000" scaled="1"/>
                  </a:gradFill>
                  <a:latin typeface="+mn-ea"/>
                </a:endParaRPr>
              </a:p>
            </p:txBody>
          </p:sp>
          <p:sp>
            <p:nvSpPr>
              <p:cNvPr id="25" name="文本框 24"/>
              <p:cNvSpPr txBox="1"/>
              <p:nvPr/>
            </p:nvSpPr>
            <p:spPr>
              <a:xfrm>
                <a:off x="8058407" y="3945327"/>
                <a:ext cx="1149033" cy="410367"/>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900" dirty="0">
                    <a:gradFill>
                      <a:gsLst>
                        <a:gs pos="0">
                          <a:srgbClr val="DB9D7E"/>
                        </a:gs>
                        <a:gs pos="100000">
                          <a:srgbClr val="67311E"/>
                        </a:gs>
                      </a:gsLst>
                      <a:lin ang="5400000" scaled="1"/>
                    </a:gradFill>
                    <a:latin typeface="+mn-ea"/>
                    <a:ea typeface="+mn-ea"/>
                  </a:rPr>
                  <a:t>文本内容</a:t>
                </a:r>
                <a:endParaRPr lang="zh-CN" altLang="en-US" sz="900" dirty="0">
                  <a:gradFill>
                    <a:gsLst>
                      <a:gs pos="0">
                        <a:srgbClr val="DB9D7E"/>
                      </a:gs>
                      <a:gs pos="100000">
                        <a:srgbClr val="67311E"/>
                      </a:gs>
                    </a:gsLst>
                    <a:lin ang="5400000" scaled="1"/>
                  </a:gradFill>
                  <a:latin typeface="+mn-ea"/>
                  <a:ea typeface="+mn-ea"/>
                </a:endParaRPr>
              </a:p>
            </p:txBody>
          </p:sp>
        </p:grpSp>
        <p:grpSp>
          <p:nvGrpSpPr>
            <p:cNvPr id="20" name="组合 19"/>
            <p:cNvGrpSpPr/>
            <p:nvPr/>
          </p:nvGrpSpPr>
          <p:grpSpPr>
            <a:xfrm>
              <a:off x="8760741" y="3098809"/>
              <a:ext cx="877877" cy="656942"/>
              <a:chOff x="9712484" y="3945327"/>
              <a:chExt cx="1170503" cy="875921"/>
            </a:xfrm>
          </p:grpSpPr>
          <p:sp>
            <p:nvSpPr>
              <p:cNvPr id="22" name="文本框 21"/>
              <p:cNvSpPr txBox="1"/>
              <p:nvPr/>
            </p:nvSpPr>
            <p:spPr>
              <a:xfrm>
                <a:off x="9776699" y="4219376"/>
                <a:ext cx="1106288" cy="601872"/>
              </a:xfrm>
              <a:prstGeom prst="rect">
                <a:avLst/>
              </a:prstGeom>
              <a:noFill/>
            </p:spPr>
            <p:txBody>
              <a:bodyPr wrap="none" rtlCol="0">
                <a:spAutoFit/>
              </a:bodyPr>
              <a:lstStyle/>
              <a:p>
                <a:pPr algn="ctr"/>
                <a:r>
                  <a:rPr lang="en-US" altLang="zh-CN" sz="1600" dirty="0">
                    <a:gradFill>
                      <a:gsLst>
                        <a:gs pos="0">
                          <a:srgbClr val="DB9D7E"/>
                        </a:gs>
                        <a:gs pos="100000">
                          <a:srgbClr val="67311E"/>
                        </a:gs>
                      </a:gsLst>
                      <a:lin ang="5400000" scaled="1"/>
                    </a:gradFill>
                    <a:latin typeface="+mn-ea"/>
                  </a:rPr>
                  <a:t>20%</a:t>
                </a:r>
                <a:endParaRPr lang="zh-CN" altLang="en-US" sz="1600" dirty="0">
                  <a:gradFill>
                    <a:gsLst>
                      <a:gs pos="0">
                        <a:srgbClr val="DB9D7E"/>
                      </a:gs>
                      <a:gs pos="100000">
                        <a:srgbClr val="67311E"/>
                      </a:gs>
                    </a:gsLst>
                    <a:lin ang="5400000" scaled="1"/>
                  </a:gradFill>
                  <a:latin typeface="+mn-ea"/>
                </a:endParaRPr>
              </a:p>
            </p:txBody>
          </p:sp>
          <p:sp>
            <p:nvSpPr>
              <p:cNvPr id="23" name="文本框 22"/>
              <p:cNvSpPr txBox="1"/>
              <p:nvPr/>
            </p:nvSpPr>
            <p:spPr>
              <a:xfrm>
                <a:off x="9712484" y="3945327"/>
                <a:ext cx="1149034" cy="410367"/>
              </a:xfrm>
              <a:prstGeom prst="rect">
                <a:avLst/>
              </a:prstGeom>
              <a:noFill/>
            </p:spPr>
            <p:txBody>
              <a:bodyPr wrap="none" rtlCol="0">
                <a:spAutoFit/>
              </a:bodyPr>
              <a:lstStyle>
                <a:defPPr>
                  <a:defRPr lang="zh-CN"/>
                </a:defPPr>
                <a:lvl1pPr algn="ctr">
                  <a:defRPr>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900" dirty="0">
                    <a:gradFill>
                      <a:gsLst>
                        <a:gs pos="0">
                          <a:srgbClr val="DB9D7E"/>
                        </a:gs>
                        <a:gs pos="100000">
                          <a:srgbClr val="67311E"/>
                        </a:gs>
                      </a:gsLst>
                      <a:lin ang="5400000" scaled="1"/>
                    </a:gradFill>
                    <a:latin typeface="+mn-ea"/>
                    <a:ea typeface="+mn-ea"/>
                  </a:rPr>
                  <a:t>文本内容</a:t>
                </a:r>
                <a:endParaRPr lang="zh-CN" altLang="en-US" sz="900" dirty="0">
                  <a:gradFill>
                    <a:gsLst>
                      <a:gs pos="0">
                        <a:srgbClr val="DB9D7E"/>
                      </a:gs>
                      <a:gs pos="100000">
                        <a:srgbClr val="67311E"/>
                      </a:gs>
                    </a:gsLst>
                    <a:lin ang="5400000" scaled="1"/>
                  </a:gradFill>
                  <a:latin typeface="+mn-ea"/>
                  <a:ea typeface="+mn-ea"/>
                </a:endParaRPr>
              </a:p>
            </p:txBody>
          </p:sp>
        </p:grpSp>
        <p:cxnSp>
          <p:nvCxnSpPr>
            <p:cNvPr id="21" name="直接连接符 20"/>
            <p:cNvCxnSpPr/>
            <p:nvPr/>
          </p:nvCxnSpPr>
          <p:spPr>
            <a:xfrm>
              <a:off x="2789077" y="3789917"/>
              <a:ext cx="6466203" cy="0"/>
            </a:xfrm>
            <a:prstGeom prst="line">
              <a:avLst/>
            </a:prstGeom>
            <a:ln>
              <a:gradFill>
                <a:gsLst>
                  <a:gs pos="0">
                    <a:srgbClr val="DB9D7E"/>
                  </a:gs>
                  <a:gs pos="100000">
                    <a:srgbClr val="67311E"/>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57" name="文本框 21"/>
          <p:cNvSpPr txBox="1"/>
          <p:nvPr/>
        </p:nvSpPr>
        <p:spPr>
          <a:xfrm>
            <a:off x="3402449"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776251" y="1551541"/>
            <a:ext cx="1541847" cy="2632122"/>
            <a:chOff x="3756025" y="1563688"/>
            <a:chExt cx="2741061" cy="4679328"/>
          </a:xfrm>
        </p:grpSpPr>
        <p:pic>
          <p:nvPicPr>
            <p:cNvPr id="3" name="图片 9"/>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3957637" y="3076316"/>
              <a:ext cx="1158875" cy="11546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10"/>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3881438" y="1707100"/>
              <a:ext cx="1160462" cy="11562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空心弧 2"/>
            <p:cNvSpPr/>
            <p:nvPr/>
          </p:nvSpPr>
          <p:spPr bwMode="auto">
            <a:xfrm rot="5400000">
              <a:off x="3756025" y="1563688"/>
              <a:ext cx="1393825" cy="1393825"/>
            </a:xfrm>
            <a:custGeom>
              <a:avLst/>
              <a:gdLst>
                <a:gd name="T0" fmla="*/ 628567 w 1858963"/>
                <a:gd name="T1" fmla="*/ 1808905 h 1858963"/>
                <a:gd name="T2" fmla="*/ 22184 w 1858963"/>
                <a:gd name="T3" fmla="*/ 727619 h 1858963"/>
                <a:gd name="T4" fmla="*/ 1029817 w 1858963"/>
                <a:gd name="T5" fmla="*/ 5430 h 1858963"/>
                <a:gd name="T6" fmla="*/ 1858961 w 1858963"/>
                <a:gd name="T7" fmla="*/ 927060 h 1858963"/>
                <a:gd name="T8" fmla="*/ 1858960 w 1858963"/>
                <a:gd name="T9" fmla="*/ 927061 h 1858963"/>
                <a:gd name="T10" fmla="*/ 1029816 w 1858963"/>
                <a:gd name="T11" fmla="*/ 5431 h 1858963"/>
                <a:gd name="T12" fmla="*/ 22183 w 1858963"/>
                <a:gd name="T13" fmla="*/ 727620 h 1858963"/>
                <a:gd name="T14" fmla="*/ 628566 w 1858963"/>
                <a:gd name="T15" fmla="*/ 1808906 h 1858963"/>
                <a:gd name="T16" fmla="*/ 628567 w 1858963"/>
                <a:gd name="T17" fmla="*/ 1808905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628567" y="1808905"/>
                  </a:moveTo>
                  <a:cubicBezTo>
                    <a:pt x="180492" y="1655586"/>
                    <a:pt x="-80667" y="1189895"/>
                    <a:pt x="22184" y="727619"/>
                  </a:cubicBezTo>
                  <a:cubicBezTo>
                    <a:pt x="125034" y="265343"/>
                    <a:pt x="559005" y="-45692"/>
                    <a:pt x="1029817" y="5430"/>
                  </a:cubicBezTo>
                  <a:cubicBezTo>
                    <a:pt x="1500629" y="56552"/>
                    <a:pt x="1857727" y="453482"/>
                    <a:pt x="1858961" y="927060"/>
                  </a:cubicBezTo>
                  <a:lnTo>
                    <a:pt x="1858960" y="927061"/>
                  </a:lnTo>
                  <a:cubicBezTo>
                    <a:pt x="1857727" y="453483"/>
                    <a:pt x="1500629" y="56553"/>
                    <a:pt x="1029816" y="5431"/>
                  </a:cubicBezTo>
                  <a:cubicBezTo>
                    <a:pt x="559004" y="-45691"/>
                    <a:pt x="125034" y="265344"/>
                    <a:pt x="22183" y="727620"/>
                  </a:cubicBezTo>
                  <a:cubicBezTo>
                    <a:pt x="-80667" y="1189896"/>
                    <a:pt x="180492" y="1655588"/>
                    <a:pt x="628566" y="1808906"/>
                  </a:cubicBezTo>
                  <a:lnTo>
                    <a:pt x="628567" y="1808905"/>
                  </a:lnTo>
                  <a:close/>
                </a:path>
              </a:pathLst>
            </a:custGeom>
            <a:solidFill>
              <a:schemeClr val="tx1"/>
            </a:solidFill>
            <a:ln w="12700">
              <a:gradFill>
                <a:gsLst>
                  <a:gs pos="0">
                    <a:srgbClr val="DB9D7E"/>
                  </a:gs>
                  <a:gs pos="100000">
                    <a:srgbClr val="67311E"/>
                  </a:gs>
                </a:gsLst>
                <a:lin ang="5400000" scaled="1"/>
              </a:gra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800">
                <a:solidFill>
                  <a:srgbClr val="526342"/>
                </a:solidFill>
                <a:latin typeface="+mn-ea"/>
                <a:ea typeface="+mn-ea"/>
              </a:endParaRPr>
            </a:p>
          </p:txBody>
        </p:sp>
        <p:sp>
          <p:nvSpPr>
            <p:cNvPr id="6" name="空心弧 47"/>
            <p:cNvSpPr/>
            <p:nvPr/>
          </p:nvSpPr>
          <p:spPr bwMode="auto">
            <a:xfrm rot="16200000" flipH="1">
              <a:off x="3779838" y="2957513"/>
              <a:ext cx="1393825" cy="1393825"/>
            </a:xfrm>
            <a:custGeom>
              <a:avLst/>
              <a:gdLst>
                <a:gd name="T0" fmla="*/ 0 w 1858963"/>
                <a:gd name="T1" fmla="*/ 929482 h 1858963"/>
                <a:gd name="T2" fmla="*/ 798445 w 1858963"/>
                <a:gd name="T3" fmla="*/ 9283 h 1858963"/>
                <a:gd name="T4" fmla="*/ 1822017 w 1858963"/>
                <a:gd name="T5" fmla="*/ 670026 h 1858963"/>
                <a:gd name="T6" fmla="*/ 1312175 w 1858963"/>
                <a:gd name="T7" fmla="*/ 1776526 h 1858963"/>
                <a:gd name="T8" fmla="*/ 1312174 w 1858963"/>
                <a:gd name="T9" fmla="*/ 1776525 h 1858963"/>
                <a:gd name="T10" fmla="*/ 1822016 w 1858963"/>
                <a:gd name="T11" fmla="*/ 670025 h 1858963"/>
                <a:gd name="T12" fmla="*/ 798444 w 1858963"/>
                <a:gd name="T13" fmla="*/ 9282 h 1858963"/>
                <a:gd name="T14" fmla="*/ -1 w 1858963"/>
                <a:gd name="T15" fmla="*/ 929481 h 1858963"/>
                <a:gd name="T16" fmla="*/ 0 w 1858963"/>
                <a:gd name="T17" fmla="*/ 929482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0" y="929482"/>
                  </a:moveTo>
                  <a:cubicBezTo>
                    <a:pt x="0" y="466767"/>
                    <a:pt x="340351" y="74516"/>
                    <a:pt x="798445" y="9283"/>
                  </a:cubicBezTo>
                  <a:cubicBezTo>
                    <a:pt x="1256539" y="-55950"/>
                    <a:pt x="1692854" y="225703"/>
                    <a:pt x="1822017" y="670026"/>
                  </a:cubicBezTo>
                  <a:cubicBezTo>
                    <a:pt x="1951180" y="1114348"/>
                    <a:pt x="1733850" y="1586013"/>
                    <a:pt x="1312175" y="1776526"/>
                  </a:cubicBezTo>
                  <a:lnTo>
                    <a:pt x="1312174" y="1776525"/>
                  </a:lnTo>
                  <a:cubicBezTo>
                    <a:pt x="1733849" y="1586013"/>
                    <a:pt x="1951179" y="1114348"/>
                    <a:pt x="1822016" y="670025"/>
                  </a:cubicBezTo>
                  <a:cubicBezTo>
                    <a:pt x="1692853" y="225703"/>
                    <a:pt x="1256538" y="-55951"/>
                    <a:pt x="798444" y="9282"/>
                  </a:cubicBezTo>
                  <a:cubicBezTo>
                    <a:pt x="340350" y="74515"/>
                    <a:pt x="-1" y="466766"/>
                    <a:pt x="-1" y="929481"/>
                  </a:cubicBezTo>
                  <a:lnTo>
                    <a:pt x="0" y="929482"/>
                  </a:lnTo>
                  <a:close/>
                </a:path>
              </a:pathLst>
            </a:custGeom>
            <a:solidFill>
              <a:schemeClr val="tx1"/>
            </a:solidFill>
            <a:ln w="12700">
              <a:gradFill>
                <a:gsLst>
                  <a:gs pos="0">
                    <a:srgbClr val="DB9D7E"/>
                  </a:gs>
                  <a:gs pos="100000">
                    <a:srgbClr val="67311E"/>
                  </a:gs>
                </a:gsLst>
                <a:lin ang="5400000" scaled="1"/>
              </a:gra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800">
                <a:solidFill>
                  <a:srgbClr val="526342"/>
                </a:solidFill>
                <a:latin typeface="+mn-ea"/>
                <a:ea typeface="+mn-ea"/>
              </a:endParaRPr>
            </a:p>
          </p:txBody>
        </p:sp>
        <p:sp>
          <p:nvSpPr>
            <p:cNvPr id="7" name="Freeform 67"/>
            <p:cNvSpPr>
              <a:spLocks noChangeAspect="1" noEditPoints="1"/>
            </p:cNvSpPr>
            <p:nvPr/>
          </p:nvSpPr>
          <p:spPr bwMode="auto">
            <a:xfrm>
              <a:off x="4232274" y="3356767"/>
              <a:ext cx="609600" cy="593724"/>
            </a:xfrm>
            <a:custGeom>
              <a:avLst/>
              <a:gdLst>
                <a:gd name="T0" fmla="*/ 30 w 67"/>
                <a:gd name="T1" fmla="*/ 44 h 65"/>
                <a:gd name="T2" fmla="*/ 18 w 67"/>
                <a:gd name="T3" fmla="*/ 56 h 65"/>
                <a:gd name="T4" fmla="*/ 14 w 67"/>
                <a:gd name="T5" fmla="*/ 56 h 65"/>
                <a:gd name="T6" fmla="*/ 14 w 67"/>
                <a:gd name="T7" fmla="*/ 56 h 65"/>
                <a:gd name="T8" fmla="*/ 13 w 67"/>
                <a:gd name="T9" fmla="*/ 51 h 65"/>
                <a:gd name="T10" fmla="*/ 26 w 67"/>
                <a:gd name="T11" fmla="*/ 39 h 65"/>
                <a:gd name="T12" fmla="*/ 22 w 67"/>
                <a:gd name="T13" fmla="*/ 34 h 65"/>
                <a:gd name="T14" fmla="*/ 9 w 67"/>
                <a:gd name="T15" fmla="*/ 47 h 65"/>
                <a:gd name="T16" fmla="*/ 6 w 67"/>
                <a:gd name="T17" fmla="*/ 48 h 65"/>
                <a:gd name="T18" fmla="*/ 8 w 67"/>
                <a:gd name="T19" fmla="*/ 61 h 65"/>
                <a:gd name="T20" fmla="*/ 8 w 67"/>
                <a:gd name="T21" fmla="*/ 61 h 65"/>
                <a:gd name="T22" fmla="*/ 21 w 67"/>
                <a:gd name="T23" fmla="*/ 62 h 65"/>
                <a:gd name="T24" fmla="*/ 22 w 67"/>
                <a:gd name="T25" fmla="*/ 60 h 65"/>
                <a:gd name="T26" fmla="*/ 34 w 67"/>
                <a:gd name="T27" fmla="*/ 48 h 65"/>
                <a:gd name="T28" fmla="*/ 30 w 67"/>
                <a:gd name="T29" fmla="*/ 44 h 65"/>
                <a:gd name="T30" fmla="*/ 28 w 67"/>
                <a:gd name="T31" fmla="*/ 22 h 65"/>
                <a:gd name="T32" fmla="*/ 58 w 67"/>
                <a:gd name="T33" fmla="*/ 50 h 65"/>
                <a:gd name="T34" fmla="*/ 58 w 67"/>
                <a:gd name="T35" fmla="*/ 61 h 65"/>
                <a:gd name="T36" fmla="*/ 58 w 67"/>
                <a:gd name="T37" fmla="*/ 61 h 65"/>
                <a:gd name="T38" fmla="*/ 48 w 67"/>
                <a:gd name="T39" fmla="*/ 61 h 65"/>
                <a:gd name="T40" fmla="*/ 21 w 67"/>
                <a:gd name="T41" fmla="*/ 29 h 65"/>
                <a:gd name="T42" fmla="*/ 11 w 67"/>
                <a:gd name="T43" fmla="*/ 31 h 65"/>
                <a:gd name="T44" fmla="*/ 0 w 67"/>
                <a:gd name="T45" fmla="*/ 16 h 65"/>
                <a:gd name="T46" fmla="*/ 3 w 67"/>
                <a:gd name="T47" fmla="*/ 13 h 65"/>
                <a:gd name="T48" fmla="*/ 11 w 67"/>
                <a:gd name="T49" fmla="*/ 21 h 65"/>
                <a:gd name="T50" fmla="*/ 17 w 67"/>
                <a:gd name="T51" fmla="*/ 18 h 65"/>
                <a:gd name="T52" fmla="*/ 20 w 67"/>
                <a:gd name="T53" fmla="*/ 12 h 65"/>
                <a:gd name="T54" fmla="*/ 13 w 67"/>
                <a:gd name="T55" fmla="*/ 3 h 65"/>
                <a:gd name="T56" fmla="*/ 15 w 67"/>
                <a:gd name="T57" fmla="*/ 0 h 65"/>
                <a:gd name="T58" fmla="*/ 30 w 67"/>
                <a:gd name="T59" fmla="*/ 12 h 65"/>
                <a:gd name="T60" fmla="*/ 28 w 67"/>
                <a:gd name="T61" fmla="*/ 22 h 65"/>
                <a:gd name="T62" fmla="*/ 60 w 67"/>
                <a:gd name="T63" fmla="*/ 3 h 65"/>
                <a:gd name="T64" fmla="*/ 51 w 67"/>
                <a:gd name="T65" fmla="*/ 8 h 65"/>
                <a:gd name="T66" fmla="*/ 52 w 67"/>
                <a:gd name="T67" fmla="*/ 12 h 65"/>
                <a:gd name="T68" fmla="*/ 38 w 67"/>
                <a:gd name="T69" fmla="*/ 27 h 65"/>
                <a:gd name="T70" fmla="*/ 42 w 67"/>
                <a:gd name="T71" fmla="*/ 31 h 65"/>
                <a:gd name="T72" fmla="*/ 57 w 67"/>
                <a:gd name="T73" fmla="*/ 17 h 65"/>
                <a:gd name="T74" fmla="*/ 61 w 67"/>
                <a:gd name="T75" fmla="*/ 18 h 65"/>
                <a:gd name="T76" fmla="*/ 67 w 67"/>
                <a:gd name="T77" fmla="*/ 9 h 65"/>
                <a:gd name="T78" fmla="*/ 63 w 67"/>
                <a:gd name="T79" fmla="*/ 6 h 65"/>
                <a:gd name="T80" fmla="*/ 60 w 67"/>
                <a:gd name="T81" fmla="*/ 3 h 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7"/>
                <a:gd name="T124" fmla="*/ 0 h 65"/>
                <a:gd name="T125" fmla="*/ 67 w 67"/>
                <a:gd name="T126" fmla="*/ 65 h 6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7" h="65">
                  <a:moveTo>
                    <a:pt x="30" y="44"/>
                  </a:moveTo>
                  <a:cubicBezTo>
                    <a:pt x="18" y="56"/>
                    <a:pt x="18" y="56"/>
                    <a:pt x="18" y="56"/>
                  </a:cubicBezTo>
                  <a:cubicBezTo>
                    <a:pt x="17" y="57"/>
                    <a:pt x="15" y="57"/>
                    <a:pt x="14" y="56"/>
                  </a:cubicBezTo>
                  <a:cubicBezTo>
                    <a:pt x="14" y="56"/>
                    <a:pt x="14" y="56"/>
                    <a:pt x="14" y="56"/>
                  </a:cubicBezTo>
                  <a:cubicBezTo>
                    <a:pt x="12" y="54"/>
                    <a:pt x="12" y="52"/>
                    <a:pt x="13" y="51"/>
                  </a:cubicBezTo>
                  <a:cubicBezTo>
                    <a:pt x="26" y="39"/>
                    <a:pt x="26" y="39"/>
                    <a:pt x="26" y="39"/>
                  </a:cubicBezTo>
                  <a:cubicBezTo>
                    <a:pt x="22" y="34"/>
                    <a:pt x="22" y="34"/>
                    <a:pt x="22" y="34"/>
                  </a:cubicBezTo>
                  <a:cubicBezTo>
                    <a:pt x="9" y="47"/>
                    <a:pt x="9" y="47"/>
                    <a:pt x="9" y="47"/>
                  </a:cubicBezTo>
                  <a:cubicBezTo>
                    <a:pt x="8" y="48"/>
                    <a:pt x="7" y="48"/>
                    <a:pt x="6" y="48"/>
                  </a:cubicBezTo>
                  <a:cubicBezTo>
                    <a:pt x="3" y="51"/>
                    <a:pt x="4" y="57"/>
                    <a:pt x="8" y="61"/>
                  </a:cubicBezTo>
                  <a:cubicBezTo>
                    <a:pt x="8" y="61"/>
                    <a:pt x="8" y="61"/>
                    <a:pt x="8" y="61"/>
                  </a:cubicBezTo>
                  <a:cubicBezTo>
                    <a:pt x="12" y="65"/>
                    <a:pt x="18" y="65"/>
                    <a:pt x="21" y="62"/>
                  </a:cubicBezTo>
                  <a:cubicBezTo>
                    <a:pt x="21" y="61"/>
                    <a:pt x="21" y="60"/>
                    <a:pt x="22" y="60"/>
                  </a:cubicBezTo>
                  <a:cubicBezTo>
                    <a:pt x="34" y="48"/>
                    <a:pt x="34" y="48"/>
                    <a:pt x="34" y="48"/>
                  </a:cubicBezTo>
                  <a:cubicBezTo>
                    <a:pt x="30" y="44"/>
                    <a:pt x="30" y="44"/>
                    <a:pt x="30" y="44"/>
                  </a:cubicBezTo>
                  <a:close/>
                  <a:moveTo>
                    <a:pt x="28" y="22"/>
                  </a:moveTo>
                  <a:cubicBezTo>
                    <a:pt x="58" y="50"/>
                    <a:pt x="58" y="50"/>
                    <a:pt x="58" y="50"/>
                  </a:cubicBezTo>
                  <a:cubicBezTo>
                    <a:pt x="61" y="53"/>
                    <a:pt x="61" y="58"/>
                    <a:pt x="58" y="61"/>
                  </a:cubicBezTo>
                  <a:cubicBezTo>
                    <a:pt x="58" y="61"/>
                    <a:pt x="58" y="61"/>
                    <a:pt x="58" y="61"/>
                  </a:cubicBezTo>
                  <a:cubicBezTo>
                    <a:pt x="56" y="63"/>
                    <a:pt x="51" y="64"/>
                    <a:pt x="48" y="61"/>
                  </a:cubicBezTo>
                  <a:cubicBezTo>
                    <a:pt x="21" y="29"/>
                    <a:pt x="21" y="29"/>
                    <a:pt x="21" y="29"/>
                  </a:cubicBezTo>
                  <a:cubicBezTo>
                    <a:pt x="18" y="31"/>
                    <a:pt x="15" y="32"/>
                    <a:pt x="11" y="31"/>
                  </a:cubicBezTo>
                  <a:cubicBezTo>
                    <a:pt x="0" y="16"/>
                    <a:pt x="0" y="16"/>
                    <a:pt x="0" y="16"/>
                  </a:cubicBezTo>
                  <a:cubicBezTo>
                    <a:pt x="3" y="13"/>
                    <a:pt x="3" y="13"/>
                    <a:pt x="3" y="13"/>
                  </a:cubicBezTo>
                  <a:cubicBezTo>
                    <a:pt x="11" y="21"/>
                    <a:pt x="11" y="21"/>
                    <a:pt x="11" y="21"/>
                  </a:cubicBezTo>
                  <a:cubicBezTo>
                    <a:pt x="17" y="18"/>
                    <a:pt x="17" y="18"/>
                    <a:pt x="17" y="18"/>
                  </a:cubicBezTo>
                  <a:cubicBezTo>
                    <a:pt x="20" y="12"/>
                    <a:pt x="20" y="12"/>
                    <a:pt x="20" y="12"/>
                  </a:cubicBezTo>
                  <a:cubicBezTo>
                    <a:pt x="13" y="3"/>
                    <a:pt x="13" y="3"/>
                    <a:pt x="13" y="3"/>
                  </a:cubicBezTo>
                  <a:cubicBezTo>
                    <a:pt x="15" y="0"/>
                    <a:pt x="15" y="0"/>
                    <a:pt x="15" y="0"/>
                  </a:cubicBezTo>
                  <a:cubicBezTo>
                    <a:pt x="30" y="12"/>
                    <a:pt x="30" y="12"/>
                    <a:pt x="30" y="12"/>
                  </a:cubicBezTo>
                  <a:cubicBezTo>
                    <a:pt x="31" y="16"/>
                    <a:pt x="30" y="19"/>
                    <a:pt x="28" y="22"/>
                  </a:cubicBezTo>
                  <a:close/>
                  <a:moveTo>
                    <a:pt x="60" y="3"/>
                  </a:moveTo>
                  <a:cubicBezTo>
                    <a:pt x="51" y="8"/>
                    <a:pt x="51" y="8"/>
                    <a:pt x="51" y="8"/>
                  </a:cubicBezTo>
                  <a:cubicBezTo>
                    <a:pt x="52" y="12"/>
                    <a:pt x="52" y="12"/>
                    <a:pt x="52" y="12"/>
                  </a:cubicBezTo>
                  <a:cubicBezTo>
                    <a:pt x="38" y="27"/>
                    <a:pt x="38" y="27"/>
                    <a:pt x="38" y="27"/>
                  </a:cubicBezTo>
                  <a:cubicBezTo>
                    <a:pt x="42" y="31"/>
                    <a:pt x="42" y="31"/>
                    <a:pt x="42" y="31"/>
                  </a:cubicBezTo>
                  <a:cubicBezTo>
                    <a:pt x="57" y="17"/>
                    <a:pt x="57" y="17"/>
                    <a:pt x="57" y="17"/>
                  </a:cubicBezTo>
                  <a:cubicBezTo>
                    <a:pt x="61" y="18"/>
                    <a:pt x="61" y="18"/>
                    <a:pt x="61" y="18"/>
                  </a:cubicBezTo>
                  <a:cubicBezTo>
                    <a:pt x="67" y="9"/>
                    <a:pt x="67" y="9"/>
                    <a:pt x="67" y="9"/>
                  </a:cubicBezTo>
                  <a:cubicBezTo>
                    <a:pt x="63" y="6"/>
                    <a:pt x="63" y="6"/>
                    <a:pt x="63" y="6"/>
                  </a:cubicBezTo>
                  <a:lnTo>
                    <a:pt x="60" y="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800">
                <a:solidFill>
                  <a:srgbClr val="526342"/>
                </a:solidFill>
                <a:latin typeface="+mn-ea"/>
                <a:ea typeface="+mn-ea"/>
              </a:endParaRPr>
            </a:p>
          </p:txBody>
        </p:sp>
        <p:sp>
          <p:nvSpPr>
            <p:cNvPr id="8" name="Freeform 58"/>
            <p:cNvSpPr>
              <a:spLocks noChangeAspect="1" noEditPoints="1"/>
            </p:cNvSpPr>
            <p:nvPr/>
          </p:nvSpPr>
          <p:spPr bwMode="auto">
            <a:xfrm>
              <a:off x="4091783" y="1988342"/>
              <a:ext cx="739774" cy="593724"/>
            </a:xfrm>
            <a:custGeom>
              <a:avLst/>
              <a:gdLst>
                <a:gd name="T0" fmla="*/ 72 w 81"/>
                <a:gd name="T1" fmla="*/ 5 h 65"/>
                <a:gd name="T2" fmla="*/ 81 w 81"/>
                <a:gd name="T3" fmla="*/ 41 h 65"/>
                <a:gd name="T4" fmla="*/ 34 w 81"/>
                <a:gd name="T5" fmla="*/ 50 h 65"/>
                <a:gd name="T6" fmla="*/ 34 w 81"/>
                <a:gd name="T7" fmla="*/ 5 h 65"/>
                <a:gd name="T8" fmla="*/ 10 w 81"/>
                <a:gd name="T9" fmla="*/ 60 h 65"/>
                <a:gd name="T10" fmla="*/ 23 w 81"/>
                <a:gd name="T11" fmla="*/ 60 h 65"/>
                <a:gd name="T12" fmla="*/ 22 w 81"/>
                <a:gd name="T13" fmla="*/ 56 h 65"/>
                <a:gd name="T14" fmla="*/ 22 w 81"/>
                <a:gd name="T15" fmla="*/ 53 h 65"/>
                <a:gd name="T16" fmla="*/ 15 w 81"/>
                <a:gd name="T17" fmla="*/ 49 h 65"/>
                <a:gd name="T18" fmla="*/ 19 w 81"/>
                <a:gd name="T19" fmla="*/ 0 h 65"/>
                <a:gd name="T20" fmla="*/ 31 w 81"/>
                <a:gd name="T21" fmla="*/ 4 h 65"/>
                <a:gd name="T22" fmla="*/ 27 w 81"/>
                <a:gd name="T23" fmla="*/ 53 h 65"/>
                <a:gd name="T24" fmla="*/ 25 w 81"/>
                <a:gd name="T25" fmla="*/ 55 h 65"/>
                <a:gd name="T26" fmla="*/ 17 w 81"/>
                <a:gd name="T27" fmla="*/ 65 h 65"/>
                <a:gd name="T28" fmla="*/ 10 w 81"/>
                <a:gd name="T29" fmla="*/ 35 h 65"/>
                <a:gd name="T30" fmla="*/ 41 w 81"/>
                <a:gd name="T31" fmla="*/ 12 h 65"/>
                <a:gd name="T32" fmla="*/ 68 w 81"/>
                <a:gd name="T33" fmla="*/ 20 h 65"/>
                <a:gd name="T34" fmla="*/ 41 w 81"/>
                <a:gd name="T35" fmla="*/ 12 h 65"/>
                <a:gd name="T36" fmla="*/ 70 w 81"/>
                <a:gd name="T37" fmla="*/ 42 h 65"/>
                <a:gd name="T38" fmla="*/ 76 w 81"/>
                <a:gd name="T39" fmla="*/ 35 h 65"/>
                <a:gd name="T40" fmla="*/ 72 w 81"/>
                <a:gd name="T41" fmla="*/ 30 h 65"/>
                <a:gd name="T42" fmla="*/ 75 w 81"/>
                <a:gd name="T43" fmla="*/ 32 h 65"/>
                <a:gd name="T44" fmla="*/ 72 w 81"/>
                <a:gd name="T45" fmla="*/ 30 h 65"/>
                <a:gd name="T46" fmla="*/ 72 w 81"/>
                <a:gd name="T47" fmla="*/ 26 h 65"/>
                <a:gd name="T48" fmla="*/ 75 w 81"/>
                <a:gd name="T49" fmla="*/ 25 h 65"/>
                <a:gd name="T50" fmla="*/ 72 w 81"/>
                <a:gd name="T51" fmla="*/ 19 h 65"/>
                <a:gd name="T52" fmla="*/ 75 w 81"/>
                <a:gd name="T53" fmla="*/ 21 h 65"/>
                <a:gd name="T54" fmla="*/ 72 w 81"/>
                <a:gd name="T55" fmla="*/ 19 h 65"/>
                <a:gd name="T56" fmla="*/ 72 w 81"/>
                <a:gd name="T57" fmla="*/ 15 h 65"/>
                <a:gd name="T58" fmla="*/ 75 w 81"/>
                <a:gd name="T59" fmla="*/ 14 h 65"/>
                <a:gd name="T60" fmla="*/ 63 w 81"/>
                <a:gd name="T61" fmla="*/ 38 h 65"/>
                <a:gd name="T62" fmla="*/ 67 w 81"/>
                <a:gd name="T63" fmla="*/ 40 h 65"/>
                <a:gd name="T64" fmla="*/ 63 w 81"/>
                <a:gd name="T65" fmla="*/ 38 h 65"/>
                <a:gd name="T66" fmla="*/ 63 w 81"/>
                <a:gd name="T67" fmla="*/ 33 h 65"/>
                <a:gd name="T68" fmla="*/ 67 w 81"/>
                <a:gd name="T69" fmla="*/ 31 h 65"/>
                <a:gd name="T70" fmla="*/ 63 w 81"/>
                <a:gd name="T71" fmla="*/ 24 h 65"/>
                <a:gd name="T72" fmla="*/ 67 w 81"/>
                <a:gd name="T73" fmla="*/ 26 h 65"/>
                <a:gd name="T74" fmla="*/ 63 w 81"/>
                <a:gd name="T75" fmla="*/ 24 h 65"/>
                <a:gd name="T76" fmla="*/ 56 w 81"/>
                <a:gd name="T77" fmla="*/ 39 h 65"/>
                <a:gd name="T78" fmla="*/ 61 w 81"/>
                <a:gd name="T79" fmla="*/ 39 h 65"/>
                <a:gd name="T80" fmla="*/ 51 w 81"/>
                <a:gd name="T81" fmla="*/ 37 h 65"/>
                <a:gd name="T82" fmla="*/ 51 w 81"/>
                <a:gd name="T83" fmla="*/ 41 h 65"/>
                <a:gd name="T84" fmla="*/ 51 w 81"/>
                <a:gd name="T85" fmla="*/ 37 h 65"/>
                <a:gd name="T86" fmla="*/ 42 w 81"/>
                <a:gd name="T87" fmla="*/ 39 h 65"/>
                <a:gd name="T88" fmla="*/ 46 w 81"/>
                <a:gd name="T89" fmla="*/ 39 h 65"/>
                <a:gd name="T90" fmla="*/ 58 w 81"/>
                <a:gd name="T91" fmla="*/ 30 h 65"/>
                <a:gd name="T92" fmla="*/ 58 w 81"/>
                <a:gd name="T93" fmla="*/ 34 h 65"/>
                <a:gd name="T94" fmla="*/ 58 w 81"/>
                <a:gd name="T95" fmla="*/ 30 h 65"/>
                <a:gd name="T96" fmla="*/ 49 w 81"/>
                <a:gd name="T97" fmla="*/ 32 h 65"/>
                <a:gd name="T98" fmla="*/ 53 w 81"/>
                <a:gd name="T99" fmla="*/ 32 h 65"/>
                <a:gd name="T100" fmla="*/ 44 w 81"/>
                <a:gd name="T101" fmla="*/ 30 h 65"/>
                <a:gd name="T102" fmla="*/ 44 w 81"/>
                <a:gd name="T103" fmla="*/ 34 h 65"/>
                <a:gd name="T104" fmla="*/ 44 w 81"/>
                <a:gd name="T105" fmla="*/ 30 h 65"/>
                <a:gd name="T106" fmla="*/ 56 w 81"/>
                <a:gd name="T107" fmla="*/ 25 h 65"/>
                <a:gd name="T108" fmla="*/ 61 w 81"/>
                <a:gd name="T109" fmla="*/ 25 h 65"/>
                <a:gd name="T110" fmla="*/ 51 w 81"/>
                <a:gd name="T111" fmla="*/ 23 h 65"/>
                <a:gd name="T112" fmla="*/ 51 w 81"/>
                <a:gd name="T113" fmla="*/ 27 h 65"/>
                <a:gd name="T114" fmla="*/ 51 w 81"/>
                <a:gd name="T115" fmla="*/ 23 h 65"/>
                <a:gd name="T116" fmla="*/ 42 w 81"/>
                <a:gd name="T117" fmla="*/ 25 h 65"/>
                <a:gd name="T118" fmla="*/ 46 w 81"/>
                <a:gd name="T119" fmla="*/ 25 h 6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
                <a:gd name="T181" fmla="*/ 0 h 65"/>
                <a:gd name="T182" fmla="*/ 81 w 81"/>
                <a:gd name="T183" fmla="*/ 65 h 6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 h="65">
                  <a:moveTo>
                    <a:pt x="34" y="5"/>
                  </a:moveTo>
                  <a:cubicBezTo>
                    <a:pt x="72" y="5"/>
                    <a:pt x="72" y="5"/>
                    <a:pt x="72" y="5"/>
                  </a:cubicBezTo>
                  <a:cubicBezTo>
                    <a:pt x="77" y="5"/>
                    <a:pt x="81" y="9"/>
                    <a:pt x="81" y="14"/>
                  </a:cubicBezTo>
                  <a:cubicBezTo>
                    <a:pt x="81" y="41"/>
                    <a:pt x="81" y="41"/>
                    <a:pt x="81" y="41"/>
                  </a:cubicBezTo>
                  <a:cubicBezTo>
                    <a:pt x="81" y="46"/>
                    <a:pt x="77" y="50"/>
                    <a:pt x="72" y="50"/>
                  </a:cubicBezTo>
                  <a:cubicBezTo>
                    <a:pt x="34" y="50"/>
                    <a:pt x="34" y="50"/>
                    <a:pt x="34" y="50"/>
                  </a:cubicBezTo>
                  <a:cubicBezTo>
                    <a:pt x="34" y="50"/>
                    <a:pt x="34" y="49"/>
                    <a:pt x="34" y="49"/>
                  </a:cubicBezTo>
                  <a:cubicBezTo>
                    <a:pt x="34" y="5"/>
                    <a:pt x="34" y="5"/>
                    <a:pt x="34" y="5"/>
                  </a:cubicBezTo>
                  <a:close/>
                  <a:moveTo>
                    <a:pt x="13" y="37"/>
                  </a:moveTo>
                  <a:cubicBezTo>
                    <a:pt x="4" y="50"/>
                    <a:pt x="6" y="57"/>
                    <a:pt x="10" y="60"/>
                  </a:cubicBezTo>
                  <a:cubicBezTo>
                    <a:pt x="12" y="61"/>
                    <a:pt x="15" y="62"/>
                    <a:pt x="17" y="62"/>
                  </a:cubicBezTo>
                  <a:cubicBezTo>
                    <a:pt x="19" y="62"/>
                    <a:pt x="22" y="61"/>
                    <a:pt x="23" y="60"/>
                  </a:cubicBezTo>
                  <a:cubicBezTo>
                    <a:pt x="23" y="59"/>
                    <a:pt x="23" y="58"/>
                    <a:pt x="22" y="56"/>
                  </a:cubicBezTo>
                  <a:cubicBezTo>
                    <a:pt x="22" y="56"/>
                    <a:pt x="22" y="56"/>
                    <a:pt x="22" y="56"/>
                  </a:cubicBezTo>
                  <a:cubicBezTo>
                    <a:pt x="22" y="55"/>
                    <a:pt x="22" y="55"/>
                    <a:pt x="22" y="55"/>
                  </a:cubicBezTo>
                  <a:cubicBezTo>
                    <a:pt x="22" y="53"/>
                    <a:pt x="22" y="53"/>
                    <a:pt x="22" y="53"/>
                  </a:cubicBezTo>
                  <a:cubicBezTo>
                    <a:pt x="19" y="53"/>
                    <a:pt x="19" y="53"/>
                    <a:pt x="19" y="53"/>
                  </a:cubicBezTo>
                  <a:cubicBezTo>
                    <a:pt x="17" y="53"/>
                    <a:pt x="15" y="51"/>
                    <a:pt x="15" y="49"/>
                  </a:cubicBezTo>
                  <a:cubicBezTo>
                    <a:pt x="15" y="4"/>
                    <a:pt x="15" y="4"/>
                    <a:pt x="15" y="4"/>
                  </a:cubicBezTo>
                  <a:cubicBezTo>
                    <a:pt x="15" y="2"/>
                    <a:pt x="17" y="0"/>
                    <a:pt x="19" y="0"/>
                  </a:cubicBezTo>
                  <a:cubicBezTo>
                    <a:pt x="27" y="0"/>
                    <a:pt x="27" y="0"/>
                    <a:pt x="27" y="0"/>
                  </a:cubicBezTo>
                  <a:cubicBezTo>
                    <a:pt x="29" y="0"/>
                    <a:pt x="31" y="2"/>
                    <a:pt x="31" y="4"/>
                  </a:cubicBezTo>
                  <a:cubicBezTo>
                    <a:pt x="31" y="49"/>
                    <a:pt x="31" y="49"/>
                    <a:pt x="31" y="49"/>
                  </a:cubicBezTo>
                  <a:cubicBezTo>
                    <a:pt x="31" y="51"/>
                    <a:pt x="29" y="53"/>
                    <a:pt x="27" y="53"/>
                  </a:cubicBezTo>
                  <a:cubicBezTo>
                    <a:pt x="25" y="53"/>
                    <a:pt x="25" y="53"/>
                    <a:pt x="25" y="53"/>
                  </a:cubicBezTo>
                  <a:cubicBezTo>
                    <a:pt x="25" y="55"/>
                    <a:pt x="25" y="55"/>
                    <a:pt x="25" y="55"/>
                  </a:cubicBezTo>
                  <a:cubicBezTo>
                    <a:pt x="28" y="57"/>
                    <a:pt x="27" y="60"/>
                    <a:pt x="25" y="62"/>
                  </a:cubicBezTo>
                  <a:cubicBezTo>
                    <a:pt x="24" y="64"/>
                    <a:pt x="21" y="65"/>
                    <a:pt x="17" y="65"/>
                  </a:cubicBezTo>
                  <a:cubicBezTo>
                    <a:pt x="14" y="65"/>
                    <a:pt x="11" y="65"/>
                    <a:pt x="8" y="63"/>
                  </a:cubicBezTo>
                  <a:cubicBezTo>
                    <a:pt x="2" y="59"/>
                    <a:pt x="0" y="51"/>
                    <a:pt x="10" y="35"/>
                  </a:cubicBezTo>
                  <a:cubicBezTo>
                    <a:pt x="13" y="37"/>
                    <a:pt x="13" y="37"/>
                    <a:pt x="13" y="37"/>
                  </a:cubicBezTo>
                  <a:close/>
                  <a:moveTo>
                    <a:pt x="41" y="12"/>
                  </a:moveTo>
                  <a:cubicBezTo>
                    <a:pt x="41" y="20"/>
                    <a:pt x="41" y="20"/>
                    <a:pt x="41" y="20"/>
                  </a:cubicBezTo>
                  <a:cubicBezTo>
                    <a:pt x="68" y="20"/>
                    <a:pt x="68" y="20"/>
                    <a:pt x="68" y="20"/>
                  </a:cubicBezTo>
                  <a:cubicBezTo>
                    <a:pt x="68" y="12"/>
                    <a:pt x="68" y="12"/>
                    <a:pt x="68" y="12"/>
                  </a:cubicBezTo>
                  <a:cubicBezTo>
                    <a:pt x="41" y="12"/>
                    <a:pt x="41" y="12"/>
                    <a:pt x="41" y="12"/>
                  </a:cubicBezTo>
                  <a:close/>
                  <a:moveTo>
                    <a:pt x="70" y="35"/>
                  </a:moveTo>
                  <a:cubicBezTo>
                    <a:pt x="70" y="42"/>
                    <a:pt x="70" y="42"/>
                    <a:pt x="70" y="42"/>
                  </a:cubicBezTo>
                  <a:cubicBezTo>
                    <a:pt x="76" y="42"/>
                    <a:pt x="76" y="42"/>
                    <a:pt x="76" y="42"/>
                  </a:cubicBezTo>
                  <a:cubicBezTo>
                    <a:pt x="76" y="35"/>
                    <a:pt x="76" y="35"/>
                    <a:pt x="76" y="35"/>
                  </a:cubicBezTo>
                  <a:cubicBezTo>
                    <a:pt x="70" y="35"/>
                    <a:pt x="70" y="35"/>
                    <a:pt x="70" y="35"/>
                  </a:cubicBezTo>
                  <a:close/>
                  <a:moveTo>
                    <a:pt x="72" y="30"/>
                  </a:moveTo>
                  <a:cubicBezTo>
                    <a:pt x="72" y="32"/>
                    <a:pt x="72" y="32"/>
                    <a:pt x="72" y="32"/>
                  </a:cubicBezTo>
                  <a:cubicBezTo>
                    <a:pt x="75" y="32"/>
                    <a:pt x="75" y="32"/>
                    <a:pt x="75" y="32"/>
                  </a:cubicBezTo>
                  <a:cubicBezTo>
                    <a:pt x="75" y="30"/>
                    <a:pt x="75" y="30"/>
                    <a:pt x="75" y="30"/>
                  </a:cubicBezTo>
                  <a:cubicBezTo>
                    <a:pt x="72" y="30"/>
                    <a:pt x="72" y="30"/>
                    <a:pt x="72" y="30"/>
                  </a:cubicBezTo>
                  <a:close/>
                  <a:moveTo>
                    <a:pt x="72" y="25"/>
                  </a:moveTo>
                  <a:cubicBezTo>
                    <a:pt x="72" y="26"/>
                    <a:pt x="72" y="26"/>
                    <a:pt x="72" y="26"/>
                  </a:cubicBezTo>
                  <a:cubicBezTo>
                    <a:pt x="75" y="26"/>
                    <a:pt x="75" y="26"/>
                    <a:pt x="75" y="26"/>
                  </a:cubicBezTo>
                  <a:cubicBezTo>
                    <a:pt x="75" y="25"/>
                    <a:pt x="75" y="25"/>
                    <a:pt x="75" y="25"/>
                  </a:cubicBezTo>
                  <a:cubicBezTo>
                    <a:pt x="72" y="25"/>
                    <a:pt x="72" y="25"/>
                    <a:pt x="72" y="25"/>
                  </a:cubicBezTo>
                  <a:close/>
                  <a:moveTo>
                    <a:pt x="72" y="19"/>
                  </a:moveTo>
                  <a:cubicBezTo>
                    <a:pt x="72" y="21"/>
                    <a:pt x="72" y="21"/>
                    <a:pt x="72" y="21"/>
                  </a:cubicBezTo>
                  <a:cubicBezTo>
                    <a:pt x="75" y="21"/>
                    <a:pt x="75" y="21"/>
                    <a:pt x="75" y="21"/>
                  </a:cubicBezTo>
                  <a:cubicBezTo>
                    <a:pt x="75" y="19"/>
                    <a:pt x="75" y="19"/>
                    <a:pt x="75" y="19"/>
                  </a:cubicBezTo>
                  <a:cubicBezTo>
                    <a:pt x="72" y="19"/>
                    <a:pt x="72" y="19"/>
                    <a:pt x="72" y="19"/>
                  </a:cubicBezTo>
                  <a:close/>
                  <a:moveTo>
                    <a:pt x="72" y="14"/>
                  </a:moveTo>
                  <a:cubicBezTo>
                    <a:pt x="72" y="15"/>
                    <a:pt x="72" y="15"/>
                    <a:pt x="72" y="15"/>
                  </a:cubicBezTo>
                  <a:cubicBezTo>
                    <a:pt x="75" y="15"/>
                    <a:pt x="75" y="15"/>
                    <a:pt x="75" y="15"/>
                  </a:cubicBezTo>
                  <a:cubicBezTo>
                    <a:pt x="75" y="14"/>
                    <a:pt x="75" y="14"/>
                    <a:pt x="75" y="14"/>
                  </a:cubicBezTo>
                  <a:cubicBezTo>
                    <a:pt x="72" y="14"/>
                    <a:pt x="72" y="14"/>
                    <a:pt x="72" y="14"/>
                  </a:cubicBezTo>
                  <a:close/>
                  <a:moveTo>
                    <a:pt x="63" y="38"/>
                  </a:moveTo>
                  <a:cubicBezTo>
                    <a:pt x="63" y="40"/>
                    <a:pt x="63" y="40"/>
                    <a:pt x="63" y="40"/>
                  </a:cubicBezTo>
                  <a:cubicBezTo>
                    <a:pt x="67" y="40"/>
                    <a:pt x="67" y="40"/>
                    <a:pt x="67" y="40"/>
                  </a:cubicBezTo>
                  <a:cubicBezTo>
                    <a:pt x="67" y="38"/>
                    <a:pt x="67" y="38"/>
                    <a:pt x="67" y="38"/>
                  </a:cubicBezTo>
                  <a:cubicBezTo>
                    <a:pt x="63" y="38"/>
                    <a:pt x="63" y="38"/>
                    <a:pt x="63" y="38"/>
                  </a:cubicBezTo>
                  <a:close/>
                  <a:moveTo>
                    <a:pt x="63" y="31"/>
                  </a:moveTo>
                  <a:cubicBezTo>
                    <a:pt x="63" y="33"/>
                    <a:pt x="63" y="33"/>
                    <a:pt x="63" y="33"/>
                  </a:cubicBezTo>
                  <a:cubicBezTo>
                    <a:pt x="67" y="33"/>
                    <a:pt x="67" y="33"/>
                    <a:pt x="67" y="33"/>
                  </a:cubicBezTo>
                  <a:cubicBezTo>
                    <a:pt x="67" y="31"/>
                    <a:pt x="67" y="31"/>
                    <a:pt x="67" y="31"/>
                  </a:cubicBezTo>
                  <a:cubicBezTo>
                    <a:pt x="63" y="31"/>
                    <a:pt x="63" y="31"/>
                    <a:pt x="63" y="31"/>
                  </a:cubicBezTo>
                  <a:close/>
                  <a:moveTo>
                    <a:pt x="63" y="24"/>
                  </a:moveTo>
                  <a:cubicBezTo>
                    <a:pt x="63" y="26"/>
                    <a:pt x="63" y="26"/>
                    <a:pt x="63" y="26"/>
                  </a:cubicBezTo>
                  <a:cubicBezTo>
                    <a:pt x="67" y="26"/>
                    <a:pt x="67" y="26"/>
                    <a:pt x="67" y="26"/>
                  </a:cubicBezTo>
                  <a:cubicBezTo>
                    <a:pt x="67" y="24"/>
                    <a:pt x="67" y="24"/>
                    <a:pt x="67" y="24"/>
                  </a:cubicBezTo>
                  <a:cubicBezTo>
                    <a:pt x="63" y="24"/>
                    <a:pt x="63" y="24"/>
                    <a:pt x="63" y="24"/>
                  </a:cubicBezTo>
                  <a:close/>
                  <a:moveTo>
                    <a:pt x="58" y="37"/>
                  </a:moveTo>
                  <a:cubicBezTo>
                    <a:pt x="57" y="37"/>
                    <a:pt x="56" y="38"/>
                    <a:pt x="56" y="39"/>
                  </a:cubicBezTo>
                  <a:cubicBezTo>
                    <a:pt x="56" y="40"/>
                    <a:pt x="57" y="41"/>
                    <a:pt x="58" y="41"/>
                  </a:cubicBezTo>
                  <a:cubicBezTo>
                    <a:pt x="60" y="41"/>
                    <a:pt x="61" y="40"/>
                    <a:pt x="61" y="39"/>
                  </a:cubicBezTo>
                  <a:cubicBezTo>
                    <a:pt x="61" y="38"/>
                    <a:pt x="60" y="37"/>
                    <a:pt x="58" y="37"/>
                  </a:cubicBezTo>
                  <a:close/>
                  <a:moveTo>
                    <a:pt x="51" y="37"/>
                  </a:moveTo>
                  <a:cubicBezTo>
                    <a:pt x="50" y="37"/>
                    <a:pt x="49" y="38"/>
                    <a:pt x="49" y="39"/>
                  </a:cubicBezTo>
                  <a:cubicBezTo>
                    <a:pt x="49" y="40"/>
                    <a:pt x="50" y="41"/>
                    <a:pt x="51" y="41"/>
                  </a:cubicBezTo>
                  <a:cubicBezTo>
                    <a:pt x="52" y="41"/>
                    <a:pt x="53" y="40"/>
                    <a:pt x="53" y="39"/>
                  </a:cubicBezTo>
                  <a:cubicBezTo>
                    <a:pt x="53" y="38"/>
                    <a:pt x="52" y="37"/>
                    <a:pt x="51" y="37"/>
                  </a:cubicBezTo>
                  <a:close/>
                  <a:moveTo>
                    <a:pt x="44" y="37"/>
                  </a:moveTo>
                  <a:cubicBezTo>
                    <a:pt x="43" y="37"/>
                    <a:pt x="42" y="38"/>
                    <a:pt x="42" y="39"/>
                  </a:cubicBezTo>
                  <a:cubicBezTo>
                    <a:pt x="42" y="40"/>
                    <a:pt x="43" y="41"/>
                    <a:pt x="44" y="41"/>
                  </a:cubicBezTo>
                  <a:cubicBezTo>
                    <a:pt x="45" y="41"/>
                    <a:pt x="46" y="40"/>
                    <a:pt x="46" y="39"/>
                  </a:cubicBezTo>
                  <a:cubicBezTo>
                    <a:pt x="46" y="38"/>
                    <a:pt x="45" y="37"/>
                    <a:pt x="44" y="37"/>
                  </a:cubicBezTo>
                  <a:close/>
                  <a:moveTo>
                    <a:pt x="58" y="30"/>
                  </a:moveTo>
                  <a:cubicBezTo>
                    <a:pt x="57" y="30"/>
                    <a:pt x="56" y="31"/>
                    <a:pt x="56" y="32"/>
                  </a:cubicBezTo>
                  <a:cubicBezTo>
                    <a:pt x="56" y="33"/>
                    <a:pt x="57" y="34"/>
                    <a:pt x="58" y="34"/>
                  </a:cubicBezTo>
                  <a:cubicBezTo>
                    <a:pt x="60" y="34"/>
                    <a:pt x="61" y="33"/>
                    <a:pt x="61" y="32"/>
                  </a:cubicBezTo>
                  <a:cubicBezTo>
                    <a:pt x="61" y="31"/>
                    <a:pt x="60" y="30"/>
                    <a:pt x="58" y="30"/>
                  </a:cubicBezTo>
                  <a:close/>
                  <a:moveTo>
                    <a:pt x="51" y="30"/>
                  </a:moveTo>
                  <a:cubicBezTo>
                    <a:pt x="50" y="30"/>
                    <a:pt x="49" y="31"/>
                    <a:pt x="49" y="32"/>
                  </a:cubicBezTo>
                  <a:cubicBezTo>
                    <a:pt x="49" y="33"/>
                    <a:pt x="50" y="34"/>
                    <a:pt x="51" y="34"/>
                  </a:cubicBezTo>
                  <a:cubicBezTo>
                    <a:pt x="52" y="34"/>
                    <a:pt x="53" y="33"/>
                    <a:pt x="53" y="32"/>
                  </a:cubicBezTo>
                  <a:cubicBezTo>
                    <a:pt x="53" y="31"/>
                    <a:pt x="52" y="30"/>
                    <a:pt x="51" y="30"/>
                  </a:cubicBezTo>
                  <a:close/>
                  <a:moveTo>
                    <a:pt x="44" y="30"/>
                  </a:moveTo>
                  <a:cubicBezTo>
                    <a:pt x="43" y="30"/>
                    <a:pt x="42" y="31"/>
                    <a:pt x="42" y="32"/>
                  </a:cubicBezTo>
                  <a:cubicBezTo>
                    <a:pt x="42" y="33"/>
                    <a:pt x="43" y="34"/>
                    <a:pt x="44" y="34"/>
                  </a:cubicBezTo>
                  <a:cubicBezTo>
                    <a:pt x="45" y="34"/>
                    <a:pt x="46" y="33"/>
                    <a:pt x="46" y="32"/>
                  </a:cubicBezTo>
                  <a:cubicBezTo>
                    <a:pt x="46" y="31"/>
                    <a:pt x="45" y="30"/>
                    <a:pt x="44" y="30"/>
                  </a:cubicBezTo>
                  <a:close/>
                  <a:moveTo>
                    <a:pt x="58" y="23"/>
                  </a:moveTo>
                  <a:cubicBezTo>
                    <a:pt x="57" y="23"/>
                    <a:pt x="56" y="24"/>
                    <a:pt x="56" y="25"/>
                  </a:cubicBezTo>
                  <a:cubicBezTo>
                    <a:pt x="56" y="26"/>
                    <a:pt x="57" y="27"/>
                    <a:pt x="58" y="27"/>
                  </a:cubicBezTo>
                  <a:cubicBezTo>
                    <a:pt x="60" y="27"/>
                    <a:pt x="61" y="26"/>
                    <a:pt x="61" y="25"/>
                  </a:cubicBezTo>
                  <a:cubicBezTo>
                    <a:pt x="61" y="24"/>
                    <a:pt x="60" y="23"/>
                    <a:pt x="58" y="23"/>
                  </a:cubicBezTo>
                  <a:close/>
                  <a:moveTo>
                    <a:pt x="51" y="23"/>
                  </a:moveTo>
                  <a:cubicBezTo>
                    <a:pt x="50" y="23"/>
                    <a:pt x="49" y="24"/>
                    <a:pt x="49" y="25"/>
                  </a:cubicBezTo>
                  <a:cubicBezTo>
                    <a:pt x="49" y="26"/>
                    <a:pt x="50" y="27"/>
                    <a:pt x="51" y="27"/>
                  </a:cubicBezTo>
                  <a:cubicBezTo>
                    <a:pt x="52" y="27"/>
                    <a:pt x="53" y="26"/>
                    <a:pt x="53" y="25"/>
                  </a:cubicBezTo>
                  <a:cubicBezTo>
                    <a:pt x="53" y="24"/>
                    <a:pt x="52" y="23"/>
                    <a:pt x="51" y="23"/>
                  </a:cubicBezTo>
                  <a:close/>
                  <a:moveTo>
                    <a:pt x="44" y="23"/>
                  </a:moveTo>
                  <a:cubicBezTo>
                    <a:pt x="43" y="23"/>
                    <a:pt x="42" y="24"/>
                    <a:pt x="42" y="25"/>
                  </a:cubicBezTo>
                  <a:cubicBezTo>
                    <a:pt x="42" y="26"/>
                    <a:pt x="43" y="27"/>
                    <a:pt x="44" y="27"/>
                  </a:cubicBezTo>
                  <a:cubicBezTo>
                    <a:pt x="45" y="27"/>
                    <a:pt x="46" y="26"/>
                    <a:pt x="46" y="25"/>
                  </a:cubicBezTo>
                  <a:cubicBezTo>
                    <a:pt x="46" y="24"/>
                    <a:pt x="45" y="23"/>
                    <a:pt x="44"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800">
                <a:solidFill>
                  <a:srgbClr val="526342"/>
                </a:solidFill>
                <a:latin typeface="+mn-ea"/>
                <a:ea typeface="+mn-ea"/>
              </a:endParaRPr>
            </a:p>
          </p:txBody>
        </p:sp>
        <p:pic>
          <p:nvPicPr>
            <p:cNvPr id="9" name="图片 9"/>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5281061" y="4967994"/>
              <a:ext cx="1158875" cy="11546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0"/>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5204860" y="3598778"/>
              <a:ext cx="1160462" cy="11562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空心弧 2"/>
            <p:cNvSpPr/>
            <p:nvPr/>
          </p:nvSpPr>
          <p:spPr bwMode="auto">
            <a:xfrm rot="5400000">
              <a:off x="5079448" y="3455366"/>
              <a:ext cx="1393825" cy="1393825"/>
            </a:xfrm>
            <a:custGeom>
              <a:avLst/>
              <a:gdLst>
                <a:gd name="T0" fmla="*/ 628567 w 1858963"/>
                <a:gd name="T1" fmla="*/ 1808905 h 1858963"/>
                <a:gd name="T2" fmla="*/ 22184 w 1858963"/>
                <a:gd name="T3" fmla="*/ 727619 h 1858963"/>
                <a:gd name="T4" fmla="*/ 1029817 w 1858963"/>
                <a:gd name="T5" fmla="*/ 5430 h 1858963"/>
                <a:gd name="T6" fmla="*/ 1858961 w 1858963"/>
                <a:gd name="T7" fmla="*/ 927060 h 1858963"/>
                <a:gd name="T8" fmla="*/ 1858960 w 1858963"/>
                <a:gd name="T9" fmla="*/ 927061 h 1858963"/>
                <a:gd name="T10" fmla="*/ 1029816 w 1858963"/>
                <a:gd name="T11" fmla="*/ 5431 h 1858963"/>
                <a:gd name="T12" fmla="*/ 22183 w 1858963"/>
                <a:gd name="T13" fmla="*/ 727620 h 1858963"/>
                <a:gd name="T14" fmla="*/ 628566 w 1858963"/>
                <a:gd name="T15" fmla="*/ 1808906 h 1858963"/>
                <a:gd name="T16" fmla="*/ 628567 w 1858963"/>
                <a:gd name="T17" fmla="*/ 1808905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628567" y="1808905"/>
                  </a:moveTo>
                  <a:cubicBezTo>
                    <a:pt x="180492" y="1655586"/>
                    <a:pt x="-80667" y="1189895"/>
                    <a:pt x="22184" y="727619"/>
                  </a:cubicBezTo>
                  <a:cubicBezTo>
                    <a:pt x="125034" y="265343"/>
                    <a:pt x="559005" y="-45692"/>
                    <a:pt x="1029817" y="5430"/>
                  </a:cubicBezTo>
                  <a:cubicBezTo>
                    <a:pt x="1500629" y="56552"/>
                    <a:pt x="1857727" y="453482"/>
                    <a:pt x="1858961" y="927060"/>
                  </a:cubicBezTo>
                  <a:lnTo>
                    <a:pt x="1858960" y="927061"/>
                  </a:lnTo>
                  <a:cubicBezTo>
                    <a:pt x="1857727" y="453483"/>
                    <a:pt x="1500629" y="56553"/>
                    <a:pt x="1029816" y="5431"/>
                  </a:cubicBezTo>
                  <a:cubicBezTo>
                    <a:pt x="559004" y="-45691"/>
                    <a:pt x="125034" y="265344"/>
                    <a:pt x="22183" y="727620"/>
                  </a:cubicBezTo>
                  <a:cubicBezTo>
                    <a:pt x="-80667" y="1189896"/>
                    <a:pt x="180492" y="1655588"/>
                    <a:pt x="628566" y="1808906"/>
                  </a:cubicBezTo>
                  <a:lnTo>
                    <a:pt x="628567" y="1808905"/>
                  </a:lnTo>
                  <a:close/>
                </a:path>
              </a:pathLst>
            </a:custGeom>
            <a:solidFill>
              <a:schemeClr val="tx1"/>
            </a:solidFill>
            <a:ln w="12700">
              <a:gradFill>
                <a:gsLst>
                  <a:gs pos="0">
                    <a:srgbClr val="DB9D7E"/>
                  </a:gs>
                  <a:gs pos="100000">
                    <a:srgbClr val="67311E"/>
                  </a:gs>
                </a:gsLst>
                <a:lin ang="5400000" scaled="1"/>
              </a:gra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800">
                <a:solidFill>
                  <a:srgbClr val="526342"/>
                </a:solidFill>
                <a:latin typeface="+mn-ea"/>
                <a:ea typeface="+mn-ea"/>
              </a:endParaRPr>
            </a:p>
          </p:txBody>
        </p:sp>
        <p:sp>
          <p:nvSpPr>
            <p:cNvPr id="12" name="空心弧 47"/>
            <p:cNvSpPr/>
            <p:nvPr/>
          </p:nvSpPr>
          <p:spPr bwMode="auto">
            <a:xfrm rot="16200000" flipH="1">
              <a:off x="5103261" y="4849191"/>
              <a:ext cx="1393825" cy="1393825"/>
            </a:xfrm>
            <a:custGeom>
              <a:avLst/>
              <a:gdLst>
                <a:gd name="T0" fmla="*/ 0 w 1858963"/>
                <a:gd name="T1" fmla="*/ 929482 h 1858963"/>
                <a:gd name="T2" fmla="*/ 798445 w 1858963"/>
                <a:gd name="T3" fmla="*/ 9283 h 1858963"/>
                <a:gd name="T4" fmla="*/ 1822017 w 1858963"/>
                <a:gd name="T5" fmla="*/ 670026 h 1858963"/>
                <a:gd name="T6" fmla="*/ 1312175 w 1858963"/>
                <a:gd name="T7" fmla="*/ 1776526 h 1858963"/>
                <a:gd name="T8" fmla="*/ 1312174 w 1858963"/>
                <a:gd name="T9" fmla="*/ 1776525 h 1858963"/>
                <a:gd name="T10" fmla="*/ 1822016 w 1858963"/>
                <a:gd name="T11" fmla="*/ 670025 h 1858963"/>
                <a:gd name="T12" fmla="*/ 798444 w 1858963"/>
                <a:gd name="T13" fmla="*/ 9282 h 1858963"/>
                <a:gd name="T14" fmla="*/ -1 w 1858963"/>
                <a:gd name="T15" fmla="*/ 929481 h 1858963"/>
                <a:gd name="T16" fmla="*/ 0 w 1858963"/>
                <a:gd name="T17" fmla="*/ 929482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0" y="929482"/>
                  </a:moveTo>
                  <a:cubicBezTo>
                    <a:pt x="0" y="466767"/>
                    <a:pt x="340351" y="74516"/>
                    <a:pt x="798445" y="9283"/>
                  </a:cubicBezTo>
                  <a:cubicBezTo>
                    <a:pt x="1256539" y="-55950"/>
                    <a:pt x="1692854" y="225703"/>
                    <a:pt x="1822017" y="670026"/>
                  </a:cubicBezTo>
                  <a:cubicBezTo>
                    <a:pt x="1951180" y="1114348"/>
                    <a:pt x="1733850" y="1586013"/>
                    <a:pt x="1312175" y="1776526"/>
                  </a:cubicBezTo>
                  <a:lnTo>
                    <a:pt x="1312174" y="1776525"/>
                  </a:lnTo>
                  <a:cubicBezTo>
                    <a:pt x="1733849" y="1586013"/>
                    <a:pt x="1951179" y="1114348"/>
                    <a:pt x="1822016" y="670025"/>
                  </a:cubicBezTo>
                  <a:cubicBezTo>
                    <a:pt x="1692853" y="225703"/>
                    <a:pt x="1256538" y="-55951"/>
                    <a:pt x="798444" y="9282"/>
                  </a:cubicBezTo>
                  <a:cubicBezTo>
                    <a:pt x="340350" y="74515"/>
                    <a:pt x="-1" y="466766"/>
                    <a:pt x="-1" y="929481"/>
                  </a:cubicBezTo>
                  <a:lnTo>
                    <a:pt x="0" y="929482"/>
                  </a:lnTo>
                  <a:close/>
                </a:path>
              </a:pathLst>
            </a:custGeom>
            <a:solidFill>
              <a:schemeClr val="tx1"/>
            </a:solidFill>
            <a:ln w="12700">
              <a:gradFill>
                <a:gsLst>
                  <a:gs pos="0">
                    <a:srgbClr val="DB9D7E"/>
                  </a:gs>
                  <a:gs pos="100000">
                    <a:srgbClr val="67311E"/>
                  </a:gs>
                </a:gsLst>
                <a:lin ang="5400000" scaled="1"/>
              </a:gra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800">
                <a:solidFill>
                  <a:srgbClr val="526342"/>
                </a:solidFill>
                <a:latin typeface="+mn-ea"/>
                <a:ea typeface="+mn-ea"/>
              </a:endParaRPr>
            </a:p>
          </p:txBody>
        </p:sp>
        <p:sp>
          <p:nvSpPr>
            <p:cNvPr id="13" name="Freeform 67"/>
            <p:cNvSpPr>
              <a:spLocks noChangeAspect="1" noEditPoints="1"/>
            </p:cNvSpPr>
            <p:nvPr/>
          </p:nvSpPr>
          <p:spPr bwMode="auto">
            <a:xfrm>
              <a:off x="5555698" y="5248445"/>
              <a:ext cx="609600" cy="593724"/>
            </a:xfrm>
            <a:custGeom>
              <a:avLst/>
              <a:gdLst>
                <a:gd name="T0" fmla="*/ 30 w 67"/>
                <a:gd name="T1" fmla="*/ 44 h 65"/>
                <a:gd name="T2" fmla="*/ 18 w 67"/>
                <a:gd name="T3" fmla="*/ 56 h 65"/>
                <a:gd name="T4" fmla="*/ 14 w 67"/>
                <a:gd name="T5" fmla="*/ 56 h 65"/>
                <a:gd name="T6" fmla="*/ 14 w 67"/>
                <a:gd name="T7" fmla="*/ 56 h 65"/>
                <a:gd name="T8" fmla="*/ 13 w 67"/>
                <a:gd name="T9" fmla="*/ 51 h 65"/>
                <a:gd name="T10" fmla="*/ 26 w 67"/>
                <a:gd name="T11" fmla="*/ 39 h 65"/>
                <a:gd name="T12" fmla="*/ 22 w 67"/>
                <a:gd name="T13" fmla="*/ 34 h 65"/>
                <a:gd name="T14" fmla="*/ 9 w 67"/>
                <a:gd name="T15" fmla="*/ 47 h 65"/>
                <a:gd name="T16" fmla="*/ 6 w 67"/>
                <a:gd name="T17" fmla="*/ 48 h 65"/>
                <a:gd name="T18" fmla="*/ 8 w 67"/>
                <a:gd name="T19" fmla="*/ 61 h 65"/>
                <a:gd name="T20" fmla="*/ 8 w 67"/>
                <a:gd name="T21" fmla="*/ 61 h 65"/>
                <a:gd name="T22" fmla="*/ 21 w 67"/>
                <a:gd name="T23" fmla="*/ 62 h 65"/>
                <a:gd name="T24" fmla="*/ 22 w 67"/>
                <a:gd name="T25" fmla="*/ 60 h 65"/>
                <a:gd name="T26" fmla="*/ 34 w 67"/>
                <a:gd name="T27" fmla="*/ 48 h 65"/>
                <a:gd name="T28" fmla="*/ 30 w 67"/>
                <a:gd name="T29" fmla="*/ 44 h 65"/>
                <a:gd name="T30" fmla="*/ 28 w 67"/>
                <a:gd name="T31" fmla="*/ 22 h 65"/>
                <a:gd name="T32" fmla="*/ 58 w 67"/>
                <a:gd name="T33" fmla="*/ 50 h 65"/>
                <a:gd name="T34" fmla="*/ 58 w 67"/>
                <a:gd name="T35" fmla="*/ 61 h 65"/>
                <a:gd name="T36" fmla="*/ 58 w 67"/>
                <a:gd name="T37" fmla="*/ 61 h 65"/>
                <a:gd name="T38" fmla="*/ 48 w 67"/>
                <a:gd name="T39" fmla="*/ 61 h 65"/>
                <a:gd name="T40" fmla="*/ 21 w 67"/>
                <a:gd name="T41" fmla="*/ 29 h 65"/>
                <a:gd name="T42" fmla="*/ 11 w 67"/>
                <a:gd name="T43" fmla="*/ 31 h 65"/>
                <a:gd name="T44" fmla="*/ 0 w 67"/>
                <a:gd name="T45" fmla="*/ 16 h 65"/>
                <a:gd name="T46" fmla="*/ 3 w 67"/>
                <a:gd name="T47" fmla="*/ 13 h 65"/>
                <a:gd name="T48" fmla="*/ 11 w 67"/>
                <a:gd name="T49" fmla="*/ 21 h 65"/>
                <a:gd name="T50" fmla="*/ 17 w 67"/>
                <a:gd name="T51" fmla="*/ 18 h 65"/>
                <a:gd name="T52" fmla="*/ 20 w 67"/>
                <a:gd name="T53" fmla="*/ 12 h 65"/>
                <a:gd name="T54" fmla="*/ 13 w 67"/>
                <a:gd name="T55" fmla="*/ 3 h 65"/>
                <a:gd name="T56" fmla="*/ 15 w 67"/>
                <a:gd name="T57" fmla="*/ 0 h 65"/>
                <a:gd name="T58" fmla="*/ 30 w 67"/>
                <a:gd name="T59" fmla="*/ 12 h 65"/>
                <a:gd name="T60" fmla="*/ 28 w 67"/>
                <a:gd name="T61" fmla="*/ 22 h 65"/>
                <a:gd name="T62" fmla="*/ 60 w 67"/>
                <a:gd name="T63" fmla="*/ 3 h 65"/>
                <a:gd name="T64" fmla="*/ 51 w 67"/>
                <a:gd name="T65" fmla="*/ 8 h 65"/>
                <a:gd name="T66" fmla="*/ 52 w 67"/>
                <a:gd name="T67" fmla="*/ 12 h 65"/>
                <a:gd name="T68" fmla="*/ 38 w 67"/>
                <a:gd name="T69" fmla="*/ 27 h 65"/>
                <a:gd name="T70" fmla="*/ 42 w 67"/>
                <a:gd name="T71" fmla="*/ 31 h 65"/>
                <a:gd name="T72" fmla="*/ 57 w 67"/>
                <a:gd name="T73" fmla="*/ 17 h 65"/>
                <a:gd name="T74" fmla="*/ 61 w 67"/>
                <a:gd name="T75" fmla="*/ 18 h 65"/>
                <a:gd name="T76" fmla="*/ 67 w 67"/>
                <a:gd name="T77" fmla="*/ 9 h 65"/>
                <a:gd name="T78" fmla="*/ 63 w 67"/>
                <a:gd name="T79" fmla="*/ 6 h 65"/>
                <a:gd name="T80" fmla="*/ 60 w 67"/>
                <a:gd name="T81" fmla="*/ 3 h 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7"/>
                <a:gd name="T124" fmla="*/ 0 h 65"/>
                <a:gd name="T125" fmla="*/ 67 w 67"/>
                <a:gd name="T126" fmla="*/ 65 h 6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7" h="65">
                  <a:moveTo>
                    <a:pt x="30" y="44"/>
                  </a:moveTo>
                  <a:cubicBezTo>
                    <a:pt x="18" y="56"/>
                    <a:pt x="18" y="56"/>
                    <a:pt x="18" y="56"/>
                  </a:cubicBezTo>
                  <a:cubicBezTo>
                    <a:pt x="17" y="57"/>
                    <a:pt x="15" y="57"/>
                    <a:pt x="14" y="56"/>
                  </a:cubicBezTo>
                  <a:cubicBezTo>
                    <a:pt x="14" y="56"/>
                    <a:pt x="14" y="56"/>
                    <a:pt x="14" y="56"/>
                  </a:cubicBezTo>
                  <a:cubicBezTo>
                    <a:pt x="12" y="54"/>
                    <a:pt x="12" y="52"/>
                    <a:pt x="13" y="51"/>
                  </a:cubicBezTo>
                  <a:cubicBezTo>
                    <a:pt x="26" y="39"/>
                    <a:pt x="26" y="39"/>
                    <a:pt x="26" y="39"/>
                  </a:cubicBezTo>
                  <a:cubicBezTo>
                    <a:pt x="22" y="34"/>
                    <a:pt x="22" y="34"/>
                    <a:pt x="22" y="34"/>
                  </a:cubicBezTo>
                  <a:cubicBezTo>
                    <a:pt x="9" y="47"/>
                    <a:pt x="9" y="47"/>
                    <a:pt x="9" y="47"/>
                  </a:cubicBezTo>
                  <a:cubicBezTo>
                    <a:pt x="8" y="48"/>
                    <a:pt x="7" y="48"/>
                    <a:pt x="6" y="48"/>
                  </a:cubicBezTo>
                  <a:cubicBezTo>
                    <a:pt x="3" y="51"/>
                    <a:pt x="4" y="57"/>
                    <a:pt x="8" y="61"/>
                  </a:cubicBezTo>
                  <a:cubicBezTo>
                    <a:pt x="8" y="61"/>
                    <a:pt x="8" y="61"/>
                    <a:pt x="8" y="61"/>
                  </a:cubicBezTo>
                  <a:cubicBezTo>
                    <a:pt x="12" y="65"/>
                    <a:pt x="18" y="65"/>
                    <a:pt x="21" y="62"/>
                  </a:cubicBezTo>
                  <a:cubicBezTo>
                    <a:pt x="21" y="61"/>
                    <a:pt x="21" y="60"/>
                    <a:pt x="22" y="60"/>
                  </a:cubicBezTo>
                  <a:cubicBezTo>
                    <a:pt x="34" y="48"/>
                    <a:pt x="34" y="48"/>
                    <a:pt x="34" y="48"/>
                  </a:cubicBezTo>
                  <a:cubicBezTo>
                    <a:pt x="30" y="44"/>
                    <a:pt x="30" y="44"/>
                    <a:pt x="30" y="44"/>
                  </a:cubicBezTo>
                  <a:close/>
                  <a:moveTo>
                    <a:pt x="28" y="22"/>
                  </a:moveTo>
                  <a:cubicBezTo>
                    <a:pt x="58" y="50"/>
                    <a:pt x="58" y="50"/>
                    <a:pt x="58" y="50"/>
                  </a:cubicBezTo>
                  <a:cubicBezTo>
                    <a:pt x="61" y="53"/>
                    <a:pt x="61" y="58"/>
                    <a:pt x="58" y="61"/>
                  </a:cubicBezTo>
                  <a:cubicBezTo>
                    <a:pt x="58" y="61"/>
                    <a:pt x="58" y="61"/>
                    <a:pt x="58" y="61"/>
                  </a:cubicBezTo>
                  <a:cubicBezTo>
                    <a:pt x="56" y="63"/>
                    <a:pt x="51" y="64"/>
                    <a:pt x="48" y="61"/>
                  </a:cubicBezTo>
                  <a:cubicBezTo>
                    <a:pt x="21" y="29"/>
                    <a:pt x="21" y="29"/>
                    <a:pt x="21" y="29"/>
                  </a:cubicBezTo>
                  <a:cubicBezTo>
                    <a:pt x="18" y="31"/>
                    <a:pt x="15" y="32"/>
                    <a:pt x="11" y="31"/>
                  </a:cubicBezTo>
                  <a:cubicBezTo>
                    <a:pt x="0" y="16"/>
                    <a:pt x="0" y="16"/>
                    <a:pt x="0" y="16"/>
                  </a:cubicBezTo>
                  <a:cubicBezTo>
                    <a:pt x="3" y="13"/>
                    <a:pt x="3" y="13"/>
                    <a:pt x="3" y="13"/>
                  </a:cubicBezTo>
                  <a:cubicBezTo>
                    <a:pt x="11" y="21"/>
                    <a:pt x="11" y="21"/>
                    <a:pt x="11" y="21"/>
                  </a:cubicBezTo>
                  <a:cubicBezTo>
                    <a:pt x="17" y="18"/>
                    <a:pt x="17" y="18"/>
                    <a:pt x="17" y="18"/>
                  </a:cubicBezTo>
                  <a:cubicBezTo>
                    <a:pt x="20" y="12"/>
                    <a:pt x="20" y="12"/>
                    <a:pt x="20" y="12"/>
                  </a:cubicBezTo>
                  <a:cubicBezTo>
                    <a:pt x="13" y="3"/>
                    <a:pt x="13" y="3"/>
                    <a:pt x="13" y="3"/>
                  </a:cubicBezTo>
                  <a:cubicBezTo>
                    <a:pt x="15" y="0"/>
                    <a:pt x="15" y="0"/>
                    <a:pt x="15" y="0"/>
                  </a:cubicBezTo>
                  <a:cubicBezTo>
                    <a:pt x="30" y="12"/>
                    <a:pt x="30" y="12"/>
                    <a:pt x="30" y="12"/>
                  </a:cubicBezTo>
                  <a:cubicBezTo>
                    <a:pt x="31" y="16"/>
                    <a:pt x="30" y="19"/>
                    <a:pt x="28" y="22"/>
                  </a:cubicBezTo>
                  <a:close/>
                  <a:moveTo>
                    <a:pt x="60" y="3"/>
                  </a:moveTo>
                  <a:cubicBezTo>
                    <a:pt x="51" y="8"/>
                    <a:pt x="51" y="8"/>
                    <a:pt x="51" y="8"/>
                  </a:cubicBezTo>
                  <a:cubicBezTo>
                    <a:pt x="52" y="12"/>
                    <a:pt x="52" y="12"/>
                    <a:pt x="52" y="12"/>
                  </a:cubicBezTo>
                  <a:cubicBezTo>
                    <a:pt x="38" y="27"/>
                    <a:pt x="38" y="27"/>
                    <a:pt x="38" y="27"/>
                  </a:cubicBezTo>
                  <a:cubicBezTo>
                    <a:pt x="42" y="31"/>
                    <a:pt x="42" y="31"/>
                    <a:pt x="42" y="31"/>
                  </a:cubicBezTo>
                  <a:cubicBezTo>
                    <a:pt x="57" y="17"/>
                    <a:pt x="57" y="17"/>
                    <a:pt x="57" y="17"/>
                  </a:cubicBezTo>
                  <a:cubicBezTo>
                    <a:pt x="61" y="18"/>
                    <a:pt x="61" y="18"/>
                    <a:pt x="61" y="18"/>
                  </a:cubicBezTo>
                  <a:cubicBezTo>
                    <a:pt x="67" y="9"/>
                    <a:pt x="67" y="9"/>
                    <a:pt x="67" y="9"/>
                  </a:cubicBezTo>
                  <a:cubicBezTo>
                    <a:pt x="63" y="6"/>
                    <a:pt x="63" y="6"/>
                    <a:pt x="63" y="6"/>
                  </a:cubicBezTo>
                  <a:lnTo>
                    <a:pt x="60" y="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800">
                <a:solidFill>
                  <a:srgbClr val="526342"/>
                </a:solidFill>
                <a:latin typeface="+mn-ea"/>
                <a:ea typeface="+mn-ea"/>
              </a:endParaRPr>
            </a:p>
          </p:txBody>
        </p:sp>
        <p:sp>
          <p:nvSpPr>
            <p:cNvPr id="14" name="Freeform 58"/>
            <p:cNvSpPr>
              <a:spLocks noChangeAspect="1" noEditPoints="1"/>
            </p:cNvSpPr>
            <p:nvPr/>
          </p:nvSpPr>
          <p:spPr bwMode="auto">
            <a:xfrm>
              <a:off x="5415205" y="3880020"/>
              <a:ext cx="739774" cy="593724"/>
            </a:xfrm>
            <a:custGeom>
              <a:avLst/>
              <a:gdLst>
                <a:gd name="T0" fmla="*/ 72 w 81"/>
                <a:gd name="T1" fmla="*/ 5 h 65"/>
                <a:gd name="T2" fmla="*/ 81 w 81"/>
                <a:gd name="T3" fmla="*/ 41 h 65"/>
                <a:gd name="T4" fmla="*/ 34 w 81"/>
                <a:gd name="T5" fmla="*/ 50 h 65"/>
                <a:gd name="T6" fmla="*/ 34 w 81"/>
                <a:gd name="T7" fmla="*/ 5 h 65"/>
                <a:gd name="T8" fmla="*/ 10 w 81"/>
                <a:gd name="T9" fmla="*/ 60 h 65"/>
                <a:gd name="T10" fmla="*/ 23 w 81"/>
                <a:gd name="T11" fmla="*/ 60 h 65"/>
                <a:gd name="T12" fmla="*/ 22 w 81"/>
                <a:gd name="T13" fmla="*/ 56 h 65"/>
                <a:gd name="T14" fmla="*/ 22 w 81"/>
                <a:gd name="T15" fmla="*/ 53 h 65"/>
                <a:gd name="T16" fmla="*/ 15 w 81"/>
                <a:gd name="T17" fmla="*/ 49 h 65"/>
                <a:gd name="T18" fmla="*/ 19 w 81"/>
                <a:gd name="T19" fmla="*/ 0 h 65"/>
                <a:gd name="T20" fmla="*/ 31 w 81"/>
                <a:gd name="T21" fmla="*/ 4 h 65"/>
                <a:gd name="T22" fmla="*/ 27 w 81"/>
                <a:gd name="T23" fmla="*/ 53 h 65"/>
                <a:gd name="T24" fmla="*/ 25 w 81"/>
                <a:gd name="T25" fmla="*/ 55 h 65"/>
                <a:gd name="T26" fmla="*/ 17 w 81"/>
                <a:gd name="T27" fmla="*/ 65 h 65"/>
                <a:gd name="T28" fmla="*/ 10 w 81"/>
                <a:gd name="T29" fmla="*/ 35 h 65"/>
                <a:gd name="T30" fmla="*/ 41 w 81"/>
                <a:gd name="T31" fmla="*/ 12 h 65"/>
                <a:gd name="T32" fmla="*/ 68 w 81"/>
                <a:gd name="T33" fmla="*/ 20 h 65"/>
                <a:gd name="T34" fmla="*/ 41 w 81"/>
                <a:gd name="T35" fmla="*/ 12 h 65"/>
                <a:gd name="T36" fmla="*/ 70 w 81"/>
                <a:gd name="T37" fmla="*/ 42 h 65"/>
                <a:gd name="T38" fmla="*/ 76 w 81"/>
                <a:gd name="T39" fmla="*/ 35 h 65"/>
                <a:gd name="T40" fmla="*/ 72 w 81"/>
                <a:gd name="T41" fmla="*/ 30 h 65"/>
                <a:gd name="T42" fmla="*/ 75 w 81"/>
                <a:gd name="T43" fmla="*/ 32 h 65"/>
                <a:gd name="T44" fmla="*/ 72 w 81"/>
                <a:gd name="T45" fmla="*/ 30 h 65"/>
                <a:gd name="T46" fmla="*/ 72 w 81"/>
                <a:gd name="T47" fmla="*/ 26 h 65"/>
                <a:gd name="T48" fmla="*/ 75 w 81"/>
                <a:gd name="T49" fmla="*/ 25 h 65"/>
                <a:gd name="T50" fmla="*/ 72 w 81"/>
                <a:gd name="T51" fmla="*/ 19 h 65"/>
                <a:gd name="T52" fmla="*/ 75 w 81"/>
                <a:gd name="T53" fmla="*/ 21 h 65"/>
                <a:gd name="T54" fmla="*/ 72 w 81"/>
                <a:gd name="T55" fmla="*/ 19 h 65"/>
                <a:gd name="T56" fmla="*/ 72 w 81"/>
                <a:gd name="T57" fmla="*/ 15 h 65"/>
                <a:gd name="T58" fmla="*/ 75 w 81"/>
                <a:gd name="T59" fmla="*/ 14 h 65"/>
                <a:gd name="T60" fmla="*/ 63 w 81"/>
                <a:gd name="T61" fmla="*/ 38 h 65"/>
                <a:gd name="T62" fmla="*/ 67 w 81"/>
                <a:gd name="T63" fmla="*/ 40 h 65"/>
                <a:gd name="T64" fmla="*/ 63 w 81"/>
                <a:gd name="T65" fmla="*/ 38 h 65"/>
                <a:gd name="T66" fmla="*/ 63 w 81"/>
                <a:gd name="T67" fmla="*/ 33 h 65"/>
                <a:gd name="T68" fmla="*/ 67 w 81"/>
                <a:gd name="T69" fmla="*/ 31 h 65"/>
                <a:gd name="T70" fmla="*/ 63 w 81"/>
                <a:gd name="T71" fmla="*/ 24 h 65"/>
                <a:gd name="T72" fmla="*/ 67 w 81"/>
                <a:gd name="T73" fmla="*/ 26 h 65"/>
                <a:gd name="T74" fmla="*/ 63 w 81"/>
                <a:gd name="T75" fmla="*/ 24 h 65"/>
                <a:gd name="T76" fmla="*/ 56 w 81"/>
                <a:gd name="T77" fmla="*/ 39 h 65"/>
                <a:gd name="T78" fmla="*/ 61 w 81"/>
                <a:gd name="T79" fmla="*/ 39 h 65"/>
                <a:gd name="T80" fmla="*/ 51 w 81"/>
                <a:gd name="T81" fmla="*/ 37 h 65"/>
                <a:gd name="T82" fmla="*/ 51 w 81"/>
                <a:gd name="T83" fmla="*/ 41 h 65"/>
                <a:gd name="T84" fmla="*/ 51 w 81"/>
                <a:gd name="T85" fmla="*/ 37 h 65"/>
                <a:gd name="T86" fmla="*/ 42 w 81"/>
                <a:gd name="T87" fmla="*/ 39 h 65"/>
                <a:gd name="T88" fmla="*/ 46 w 81"/>
                <a:gd name="T89" fmla="*/ 39 h 65"/>
                <a:gd name="T90" fmla="*/ 58 w 81"/>
                <a:gd name="T91" fmla="*/ 30 h 65"/>
                <a:gd name="T92" fmla="*/ 58 w 81"/>
                <a:gd name="T93" fmla="*/ 34 h 65"/>
                <a:gd name="T94" fmla="*/ 58 w 81"/>
                <a:gd name="T95" fmla="*/ 30 h 65"/>
                <a:gd name="T96" fmla="*/ 49 w 81"/>
                <a:gd name="T97" fmla="*/ 32 h 65"/>
                <a:gd name="T98" fmla="*/ 53 w 81"/>
                <a:gd name="T99" fmla="*/ 32 h 65"/>
                <a:gd name="T100" fmla="*/ 44 w 81"/>
                <a:gd name="T101" fmla="*/ 30 h 65"/>
                <a:gd name="T102" fmla="*/ 44 w 81"/>
                <a:gd name="T103" fmla="*/ 34 h 65"/>
                <a:gd name="T104" fmla="*/ 44 w 81"/>
                <a:gd name="T105" fmla="*/ 30 h 65"/>
                <a:gd name="T106" fmla="*/ 56 w 81"/>
                <a:gd name="T107" fmla="*/ 25 h 65"/>
                <a:gd name="T108" fmla="*/ 61 w 81"/>
                <a:gd name="T109" fmla="*/ 25 h 65"/>
                <a:gd name="T110" fmla="*/ 51 w 81"/>
                <a:gd name="T111" fmla="*/ 23 h 65"/>
                <a:gd name="T112" fmla="*/ 51 w 81"/>
                <a:gd name="T113" fmla="*/ 27 h 65"/>
                <a:gd name="T114" fmla="*/ 51 w 81"/>
                <a:gd name="T115" fmla="*/ 23 h 65"/>
                <a:gd name="T116" fmla="*/ 42 w 81"/>
                <a:gd name="T117" fmla="*/ 25 h 65"/>
                <a:gd name="T118" fmla="*/ 46 w 81"/>
                <a:gd name="T119" fmla="*/ 25 h 6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
                <a:gd name="T181" fmla="*/ 0 h 65"/>
                <a:gd name="T182" fmla="*/ 81 w 81"/>
                <a:gd name="T183" fmla="*/ 65 h 6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 h="65">
                  <a:moveTo>
                    <a:pt x="34" y="5"/>
                  </a:moveTo>
                  <a:cubicBezTo>
                    <a:pt x="72" y="5"/>
                    <a:pt x="72" y="5"/>
                    <a:pt x="72" y="5"/>
                  </a:cubicBezTo>
                  <a:cubicBezTo>
                    <a:pt x="77" y="5"/>
                    <a:pt x="81" y="9"/>
                    <a:pt x="81" y="14"/>
                  </a:cubicBezTo>
                  <a:cubicBezTo>
                    <a:pt x="81" y="41"/>
                    <a:pt x="81" y="41"/>
                    <a:pt x="81" y="41"/>
                  </a:cubicBezTo>
                  <a:cubicBezTo>
                    <a:pt x="81" y="46"/>
                    <a:pt x="77" y="50"/>
                    <a:pt x="72" y="50"/>
                  </a:cubicBezTo>
                  <a:cubicBezTo>
                    <a:pt x="34" y="50"/>
                    <a:pt x="34" y="50"/>
                    <a:pt x="34" y="50"/>
                  </a:cubicBezTo>
                  <a:cubicBezTo>
                    <a:pt x="34" y="50"/>
                    <a:pt x="34" y="49"/>
                    <a:pt x="34" y="49"/>
                  </a:cubicBezTo>
                  <a:cubicBezTo>
                    <a:pt x="34" y="5"/>
                    <a:pt x="34" y="5"/>
                    <a:pt x="34" y="5"/>
                  </a:cubicBezTo>
                  <a:close/>
                  <a:moveTo>
                    <a:pt x="13" y="37"/>
                  </a:moveTo>
                  <a:cubicBezTo>
                    <a:pt x="4" y="50"/>
                    <a:pt x="6" y="57"/>
                    <a:pt x="10" y="60"/>
                  </a:cubicBezTo>
                  <a:cubicBezTo>
                    <a:pt x="12" y="61"/>
                    <a:pt x="15" y="62"/>
                    <a:pt x="17" y="62"/>
                  </a:cubicBezTo>
                  <a:cubicBezTo>
                    <a:pt x="19" y="62"/>
                    <a:pt x="22" y="61"/>
                    <a:pt x="23" y="60"/>
                  </a:cubicBezTo>
                  <a:cubicBezTo>
                    <a:pt x="23" y="59"/>
                    <a:pt x="23" y="58"/>
                    <a:pt x="22" y="56"/>
                  </a:cubicBezTo>
                  <a:cubicBezTo>
                    <a:pt x="22" y="56"/>
                    <a:pt x="22" y="56"/>
                    <a:pt x="22" y="56"/>
                  </a:cubicBezTo>
                  <a:cubicBezTo>
                    <a:pt x="22" y="55"/>
                    <a:pt x="22" y="55"/>
                    <a:pt x="22" y="55"/>
                  </a:cubicBezTo>
                  <a:cubicBezTo>
                    <a:pt x="22" y="53"/>
                    <a:pt x="22" y="53"/>
                    <a:pt x="22" y="53"/>
                  </a:cubicBezTo>
                  <a:cubicBezTo>
                    <a:pt x="19" y="53"/>
                    <a:pt x="19" y="53"/>
                    <a:pt x="19" y="53"/>
                  </a:cubicBezTo>
                  <a:cubicBezTo>
                    <a:pt x="17" y="53"/>
                    <a:pt x="15" y="51"/>
                    <a:pt x="15" y="49"/>
                  </a:cubicBezTo>
                  <a:cubicBezTo>
                    <a:pt x="15" y="4"/>
                    <a:pt x="15" y="4"/>
                    <a:pt x="15" y="4"/>
                  </a:cubicBezTo>
                  <a:cubicBezTo>
                    <a:pt x="15" y="2"/>
                    <a:pt x="17" y="0"/>
                    <a:pt x="19" y="0"/>
                  </a:cubicBezTo>
                  <a:cubicBezTo>
                    <a:pt x="27" y="0"/>
                    <a:pt x="27" y="0"/>
                    <a:pt x="27" y="0"/>
                  </a:cubicBezTo>
                  <a:cubicBezTo>
                    <a:pt x="29" y="0"/>
                    <a:pt x="31" y="2"/>
                    <a:pt x="31" y="4"/>
                  </a:cubicBezTo>
                  <a:cubicBezTo>
                    <a:pt x="31" y="49"/>
                    <a:pt x="31" y="49"/>
                    <a:pt x="31" y="49"/>
                  </a:cubicBezTo>
                  <a:cubicBezTo>
                    <a:pt x="31" y="51"/>
                    <a:pt x="29" y="53"/>
                    <a:pt x="27" y="53"/>
                  </a:cubicBezTo>
                  <a:cubicBezTo>
                    <a:pt x="25" y="53"/>
                    <a:pt x="25" y="53"/>
                    <a:pt x="25" y="53"/>
                  </a:cubicBezTo>
                  <a:cubicBezTo>
                    <a:pt x="25" y="55"/>
                    <a:pt x="25" y="55"/>
                    <a:pt x="25" y="55"/>
                  </a:cubicBezTo>
                  <a:cubicBezTo>
                    <a:pt x="28" y="57"/>
                    <a:pt x="27" y="60"/>
                    <a:pt x="25" y="62"/>
                  </a:cubicBezTo>
                  <a:cubicBezTo>
                    <a:pt x="24" y="64"/>
                    <a:pt x="21" y="65"/>
                    <a:pt x="17" y="65"/>
                  </a:cubicBezTo>
                  <a:cubicBezTo>
                    <a:pt x="14" y="65"/>
                    <a:pt x="11" y="65"/>
                    <a:pt x="8" y="63"/>
                  </a:cubicBezTo>
                  <a:cubicBezTo>
                    <a:pt x="2" y="59"/>
                    <a:pt x="0" y="51"/>
                    <a:pt x="10" y="35"/>
                  </a:cubicBezTo>
                  <a:cubicBezTo>
                    <a:pt x="13" y="37"/>
                    <a:pt x="13" y="37"/>
                    <a:pt x="13" y="37"/>
                  </a:cubicBezTo>
                  <a:close/>
                  <a:moveTo>
                    <a:pt x="41" y="12"/>
                  </a:moveTo>
                  <a:cubicBezTo>
                    <a:pt x="41" y="20"/>
                    <a:pt x="41" y="20"/>
                    <a:pt x="41" y="20"/>
                  </a:cubicBezTo>
                  <a:cubicBezTo>
                    <a:pt x="68" y="20"/>
                    <a:pt x="68" y="20"/>
                    <a:pt x="68" y="20"/>
                  </a:cubicBezTo>
                  <a:cubicBezTo>
                    <a:pt x="68" y="12"/>
                    <a:pt x="68" y="12"/>
                    <a:pt x="68" y="12"/>
                  </a:cubicBezTo>
                  <a:cubicBezTo>
                    <a:pt x="41" y="12"/>
                    <a:pt x="41" y="12"/>
                    <a:pt x="41" y="12"/>
                  </a:cubicBezTo>
                  <a:close/>
                  <a:moveTo>
                    <a:pt x="70" y="35"/>
                  </a:moveTo>
                  <a:cubicBezTo>
                    <a:pt x="70" y="42"/>
                    <a:pt x="70" y="42"/>
                    <a:pt x="70" y="42"/>
                  </a:cubicBezTo>
                  <a:cubicBezTo>
                    <a:pt x="76" y="42"/>
                    <a:pt x="76" y="42"/>
                    <a:pt x="76" y="42"/>
                  </a:cubicBezTo>
                  <a:cubicBezTo>
                    <a:pt x="76" y="35"/>
                    <a:pt x="76" y="35"/>
                    <a:pt x="76" y="35"/>
                  </a:cubicBezTo>
                  <a:cubicBezTo>
                    <a:pt x="70" y="35"/>
                    <a:pt x="70" y="35"/>
                    <a:pt x="70" y="35"/>
                  </a:cubicBezTo>
                  <a:close/>
                  <a:moveTo>
                    <a:pt x="72" y="30"/>
                  </a:moveTo>
                  <a:cubicBezTo>
                    <a:pt x="72" y="32"/>
                    <a:pt x="72" y="32"/>
                    <a:pt x="72" y="32"/>
                  </a:cubicBezTo>
                  <a:cubicBezTo>
                    <a:pt x="75" y="32"/>
                    <a:pt x="75" y="32"/>
                    <a:pt x="75" y="32"/>
                  </a:cubicBezTo>
                  <a:cubicBezTo>
                    <a:pt x="75" y="30"/>
                    <a:pt x="75" y="30"/>
                    <a:pt x="75" y="30"/>
                  </a:cubicBezTo>
                  <a:cubicBezTo>
                    <a:pt x="72" y="30"/>
                    <a:pt x="72" y="30"/>
                    <a:pt x="72" y="30"/>
                  </a:cubicBezTo>
                  <a:close/>
                  <a:moveTo>
                    <a:pt x="72" y="25"/>
                  </a:moveTo>
                  <a:cubicBezTo>
                    <a:pt x="72" y="26"/>
                    <a:pt x="72" y="26"/>
                    <a:pt x="72" y="26"/>
                  </a:cubicBezTo>
                  <a:cubicBezTo>
                    <a:pt x="75" y="26"/>
                    <a:pt x="75" y="26"/>
                    <a:pt x="75" y="26"/>
                  </a:cubicBezTo>
                  <a:cubicBezTo>
                    <a:pt x="75" y="25"/>
                    <a:pt x="75" y="25"/>
                    <a:pt x="75" y="25"/>
                  </a:cubicBezTo>
                  <a:cubicBezTo>
                    <a:pt x="72" y="25"/>
                    <a:pt x="72" y="25"/>
                    <a:pt x="72" y="25"/>
                  </a:cubicBezTo>
                  <a:close/>
                  <a:moveTo>
                    <a:pt x="72" y="19"/>
                  </a:moveTo>
                  <a:cubicBezTo>
                    <a:pt x="72" y="21"/>
                    <a:pt x="72" y="21"/>
                    <a:pt x="72" y="21"/>
                  </a:cubicBezTo>
                  <a:cubicBezTo>
                    <a:pt x="75" y="21"/>
                    <a:pt x="75" y="21"/>
                    <a:pt x="75" y="21"/>
                  </a:cubicBezTo>
                  <a:cubicBezTo>
                    <a:pt x="75" y="19"/>
                    <a:pt x="75" y="19"/>
                    <a:pt x="75" y="19"/>
                  </a:cubicBezTo>
                  <a:cubicBezTo>
                    <a:pt x="72" y="19"/>
                    <a:pt x="72" y="19"/>
                    <a:pt x="72" y="19"/>
                  </a:cubicBezTo>
                  <a:close/>
                  <a:moveTo>
                    <a:pt x="72" y="14"/>
                  </a:moveTo>
                  <a:cubicBezTo>
                    <a:pt x="72" y="15"/>
                    <a:pt x="72" y="15"/>
                    <a:pt x="72" y="15"/>
                  </a:cubicBezTo>
                  <a:cubicBezTo>
                    <a:pt x="75" y="15"/>
                    <a:pt x="75" y="15"/>
                    <a:pt x="75" y="15"/>
                  </a:cubicBezTo>
                  <a:cubicBezTo>
                    <a:pt x="75" y="14"/>
                    <a:pt x="75" y="14"/>
                    <a:pt x="75" y="14"/>
                  </a:cubicBezTo>
                  <a:cubicBezTo>
                    <a:pt x="72" y="14"/>
                    <a:pt x="72" y="14"/>
                    <a:pt x="72" y="14"/>
                  </a:cubicBezTo>
                  <a:close/>
                  <a:moveTo>
                    <a:pt x="63" y="38"/>
                  </a:moveTo>
                  <a:cubicBezTo>
                    <a:pt x="63" y="40"/>
                    <a:pt x="63" y="40"/>
                    <a:pt x="63" y="40"/>
                  </a:cubicBezTo>
                  <a:cubicBezTo>
                    <a:pt x="67" y="40"/>
                    <a:pt x="67" y="40"/>
                    <a:pt x="67" y="40"/>
                  </a:cubicBezTo>
                  <a:cubicBezTo>
                    <a:pt x="67" y="38"/>
                    <a:pt x="67" y="38"/>
                    <a:pt x="67" y="38"/>
                  </a:cubicBezTo>
                  <a:cubicBezTo>
                    <a:pt x="63" y="38"/>
                    <a:pt x="63" y="38"/>
                    <a:pt x="63" y="38"/>
                  </a:cubicBezTo>
                  <a:close/>
                  <a:moveTo>
                    <a:pt x="63" y="31"/>
                  </a:moveTo>
                  <a:cubicBezTo>
                    <a:pt x="63" y="33"/>
                    <a:pt x="63" y="33"/>
                    <a:pt x="63" y="33"/>
                  </a:cubicBezTo>
                  <a:cubicBezTo>
                    <a:pt x="67" y="33"/>
                    <a:pt x="67" y="33"/>
                    <a:pt x="67" y="33"/>
                  </a:cubicBezTo>
                  <a:cubicBezTo>
                    <a:pt x="67" y="31"/>
                    <a:pt x="67" y="31"/>
                    <a:pt x="67" y="31"/>
                  </a:cubicBezTo>
                  <a:cubicBezTo>
                    <a:pt x="63" y="31"/>
                    <a:pt x="63" y="31"/>
                    <a:pt x="63" y="31"/>
                  </a:cubicBezTo>
                  <a:close/>
                  <a:moveTo>
                    <a:pt x="63" y="24"/>
                  </a:moveTo>
                  <a:cubicBezTo>
                    <a:pt x="63" y="26"/>
                    <a:pt x="63" y="26"/>
                    <a:pt x="63" y="26"/>
                  </a:cubicBezTo>
                  <a:cubicBezTo>
                    <a:pt x="67" y="26"/>
                    <a:pt x="67" y="26"/>
                    <a:pt x="67" y="26"/>
                  </a:cubicBezTo>
                  <a:cubicBezTo>
                    <a:pt x="67" y="24"/>
                    <a:pt x="67" y="24"/>
                    <a:pt x="67" y="24"/>
                  </a:cubicBezTo>
                  <a:cubicBezTo>
                    <a:pt x="63" y="24"/>
                    <a:pt x="63" y="24"/>
                    <a:pt x="63" y="24"/>
                  </a:cubicBezTo>
                  <a:close/>
                  <a:moveTo>
                    <a:pt x="58" y="37"/>
                  </a:moveTo>
                  <a:cubicBezTo>
                    <a:pt x="57" y="37"/>
                    <a:pt x="56" y="38"/>
                    <a:pt x="56" y="39"/>
                  </a:cubicBezTo>
                  <a:cubicBezTo>
                    <a:pt x="56" y="40"/>
                    <a:pt x="57" y="41"/>
                    <a:pt x="58" y="41"/>
                  </a:cubicBezTo>
                  <a:cubicBezTo>
                    <a:pt x="60" y="41"/>
                    <a:pt x="61" y="40"/>
                    <a:pt x="61" y="39"/>
                  </a:cubicBezTo>
                  <a:cubicBezTo>
                    <a:pt x="61" y="38"/>
                    <a:pt x="60" y="37"/>
                    <a:pt x="58" y="37"/>
                  </a:cubicBezTo>
                  <a:close/>
                  <a:moveTo>
                    <a:pt x="51" y="37"/>
                  </a:moveTo>
                  <a:cubicBezTo>
                    <a:pt x="50" y="37"/>
                    <a:pt x="49" y="38"/>
                    <a:pt x="49" y="39"/>
                  </a:cubicBezTo>
                  <a:cubicBezTo>
                    <a:pt x="49" y="40"/>
                    <a:pt x="50" y="41"/>
                    <a:pt x="51" y="41"/>
                  </a:cubicBezTo>
                  <a:cubicBezTo>
                    <a:pt x="52" y="41"/>
                    <a:pt x="53" y="40"/>
                    <a:pt x="53" y="39"/>
                  </a:cubicBezTo>
                  <a:cubicBezTo>
                    <a:pt x="53" y="38"/>
                    <a:pt x="52" y="37"/>
                    <a:pt x="51" y="37"/>
                  </a:cubicBezTo>
                  <a:close/>
                  <a:moveTo>
                    <a:pt x="44" y="37"/>
                  </a:moveTo>
                  <a:cubicBezTo>
                    <a:pt x="43" y="37"/>
                    <a:pt x="42" y="38"/>
                    <a:pt x="42" y="39"/>
                  </a:cubicBezTo>
                  <a:cubicBezTo>
                    <a:pt x="42" y="40"/>
                    <a:pt x="43" y="41"/>
                    <a:pt x="44" y="41"/>
                  </a:cubicBezTo>
                  <a:cubicBezTo>
                    <a:pt x="45" y="41"/>
                    <a:pt x="46" y="40"/>
                    <a:pt x="46" y="39"/>
                  </a:cubicBezTo>
                  <a:cubicBezTo>
                    <a:pt x="46" y="38"/>
                    <a:pt x="45" y="37"/>
                    <a:pt x="44" y="37"/>
                  </a:cubicBezTo>
                  <a:close/>
                  <a:moveTo>
                    <a:pt x="58" y="30"/>
                  </a:moveTo>
                  <a:cubicBezTo>
                    <a:pt x="57" y="30"/>
                    <a:pt x="56" y="31"/>
                    <a:pt x="56" y="32"/>
                  </a:cubicBezTo>
                  <a:cubicBezTo>
                    <a:pt x="56" y="33"/>
                    <a:pt x="57" y="34"/>
                    <a:pt x="58" y="34"/>
                  </a:cubicBezTo>
                  <a:cubicBezTo>
                    <a:pt x="60" y="34"/>
                    <a:pt x="61" y="33"/>
                    <a:pt x="61" y="32"/>
                  </a:cubicBezTo>
                  <a:cubicBezTo>
                    <a:pt x="61" y="31"/>
                    <a:pt x="60" y="30"/>
                    <a:pt x="58" y="30"/>
                  </a:cubicBezTo>
                  <a:close/>
                  <a:moveTo>
                    <a:pt x="51" y="30"/>
                  </a:moveTo>
                  <a:cubicBezTo>
                    <a:pt x="50" y="30"/>
                    <a:pt x="49" y="31"/>
                    <a:pt x="49" y="32"/>
                  </a:cubicBezTo>
                  <a:cubicBezTo>
                    <a:pt x="49" y="33"/>
                    <a:pt x="50" y="34"/>
                    <a:pt x="51" y="34"/>
                  </a:cubicBezTo>
                  <a:cubicBezTo>
                    <a:pt x="52" y="34"/>
                    <a:pt x="53" y="33"/>
                    <a:pt x="53" y="32"/>
                  </a:cubicBezTo>
                  <a:cubicBezTo>
                    <a:pt x="53" y="31"/>
                    <a:pt x="52" y="30"/>
                    <a:pt x="51" y="30"/>
                  </a:cubicBezTo>
                  <a:close/>
                  <a:moveTo>
                    <a:pt x="44" y="30"/>
                  </a:moveTo>
                  <a:cubicBezTo>
                    <a:pt x="43" y="30"/>
                    <a:pt x="42" y="31"/>
                    <a:pt x="42" y="32"/>
                  </a:cubicBezTo>
                  <a:cubicBezTo>
                    <a:pt x="42" y="33"/>
                    <a:pt x="43" y="34"/>
                    <a:pt x="44" y="34"/>
                  </a:cubicBezTo>
                  <a:cubicBezTo>
                    <a:pt x="45" y="34"/>
                    <a:pt x="46" y="33"/>
                    <a:pt x="46" y="32"/>
                  </a:cubicBezTo>
                  <a:cubicBezTo>
                    <a:pt x="46" y="31"/>
                    <a:pt x="45" y="30"/>
                    <a:pt x="44" y="30"/>
                  </a:cubicBezTo>
                  <a:close/>
                  <a:moveTo>
                    <a:pt x="58" y="23"/>
                  </a:moveTo>
                  <a:cubicBezTo>
                    <a:pt x="57" y="23"/>
                    <a:pt x="56" y="24"/>
                    <a:pt x="56" y="25"/>
                  </a:cubicBezTo>
                  <a:cubicBezTo>
                    <a:pt x="56" y="26"/>
                    <a:pt x="57" y="27"/>
                    <a:pt x="58" y="27"/>
                  </a:cubicBezTo>
                  <a:cubicBezTo>
                    <a:pt x="60" y="27"/>
                    <a:pt x="61" y="26"/>
                    <a:pt x="61" y="25"/>
                  </a:cubicBezTo>
                  <a:cubicBezTo>
                    <a:pt x="61" y="24"/>
                    <a:pt x="60" y="23"/>
                    <a:pt x="58" y="23"/>
                  </a:cubicBezTo>
                  <a:close/>
                  <a:moveTo>
                    <a:pt x="51" y="23"/>
                  </a:moveTo>
                  <a:cubicBezTo>
                    <a:pt x="50" y="23"/>
                    <a:pt x="49" y="24"/>
                    <a:pt x="49" y="25"/>
                  </a:cubicBezTo>
                  <a:cubicBezTo>
                    <a:pt x="49" y="26"/>
                    <a:pt x="50" y="27"/>
                    <a:pt x="51" y="27"/>
                  </a:cubicBezTo>
                  <a:cubicBezTo>
                    <a:pt x="52" y="27"/>
                    <a:pt x="53" y="26"/>
                    <a:pt x="53" y="25"/>
                  </a:cubicBezTo>
                  <a:cubicBezTo>
                    <a:pt x="53" y="24"/>
                    <a:pt x="52" y="23"/>
                    <a:pt x="51" y="23"/>
                  </a:cubicBezTo>
                  <a:close/>
                  <a:moveTo>
                    <a:pt x="44" y="23"/>
                  </a:moveTo>
                  <a:cubicBezTo>
                    <a:pt x="43" y="23"/>
                    <a:pt x="42" y="24"/>
                    <a:pt x="42" y="25"/>
                  </a:cubicBezTo>
                  <a:cubicBezTo>
                    <a:pt x="42" y="26"/>
                    <a:pt x="43" y="27"/>
                    <a:pt x="44" y="27"/>
                  </a:cubicBezTo>
                  <a:cubicBezTo>
                    <a:pt x="45" y="27"/>
                    <a:pt x="46" y="26"/>
                    <a:pt x="46" y="25"/>
                  </a:cubicBezTo>
                  <a:cubicBezTo>
                    <a:pt x="46" y="24"/>
                    <a:pt x="45" y="23"/>
                    <a:pt x="44"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800">
                <a:solidFill>
                  <a:srgbClr val="526342"/>
                </a:solidFill>
                <a:latin typeface="+mn-ea"/>
                <a:ea typeface="+mn-ea"/>
              </a:endParaRPr>
            </a:p>
          </p:txBody>
        </p:sp>
      </p:grpSp>
      <p:sp>
        <p:nvSpPr>
          <p:cNvPr id="15" name="文本框 45"/>
          <p:cNvSpPr txBox="1">
            <a:spLocks noChangeArrowheads="1"/>
          </p:cNvSpPr>
          <p:nvPr/>
        </p:nvSpPr>
        <p:spPr bwMode="auto">
          <a:xfrm>
            <a:off x="2245018" y="1588781"/>
            <a:ext cx="1325985"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000" dirty="0">
                <a:gradFill>
                  <a:gsLst>
                    <a:gs pos="0">
                      <a:srgbClr val="DB9D7E"/>
                    </a:gs>
                    <a:gs pos="100000">
                      <a:srgbClr val="67311E"/>
                    </a:gs>
                  </a:gsLst>
                  <a:lin ang="5400000" scaled="1"/>
                </a:gradFill>
                <a:latin typeface="+mn-ea"/>
                <a:ea typeface="+mn-ea"/>
              </a:rPr>
              <a:t>添加标题</a:t>
            </a:r>
            <a:endParaRPr lang="zh-CN" altLang="zh-CN" sz="2000" dirty="0">
              <a:gradFill>
                <a:gsLst>
                  <a:gs pos="0">
                    <a:srgbClr val="DB9D7E"/>
                  </a:gs>
                  <a:gs pos="100000">
                    <a:srgbClr val="67311E"/>
                  </a:gs>
                </a:gsLst>
                <a:lin ang="5400000" scaled="1"/>
              </a:gradFill>
              <a:latin typeface="+mn-ea"/>
              <a:ea typeface="+mn-ea"/>
            </a:endParaRPr>
          </a:p>
        </p:txBody>
      </p:sp>
      <p:sp>
        <p:nvSpPr>
          <p:cNvPr id="16" name="文本框 49"/>
          <p:cNvSpPr txBox="1">
            <a:spLocks noChangeArrowheads="1"/>
          </p:cNvSpPr>
          <p:nvPr/>
        </p:nvSpPr>
        <p:spPr bwMode="auto">
          <a:xfrm>
            <a:off x="1127046" y="1891000"/>
            <a:ext cx="2354893" cy="590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1200" kern="0" dirty="0">
                <a:gradFill>
                  <a:gsLst>
                    <a:gs pos="0">
                      <a:srgbClr val="DB9D7E"/>
                    </a:gs>
                    <a:gs pos="100000">
                      <a:srgbClr val="67311E"/>
                    </a:gs>
                  </a:gsLst>
                  <a:lin ang="5400000" scaled="1"/>
                </a:gradFill>
                <a:latin typeface="+mn-ea"/>
                <a:ea typeface="+mn-ea"/>
              </a:rPr>
              <a:t>点击输入本栏的具体文字，简明扼要的说明分项内容</a:t>
            </a:r>
            <a:endParaRPr lang="zh-CN" altLang="en-US" sz="1200" dirty="0">
              <a:gradFill>
                <a:gsLst>
                  <a:gs pos="0">
                    <a:srgbClr val="DB9D7E"/>
                  </a:gs>
                  <a:gs pos="100000">
                    <a:srgbClr val="67311E"/>
                  </a:gs>
                </a:gsLst>
                <a:lin ang="5400000" scaled="1"/>
              </a:gradFill>
              <a:latin typeface="+mn-ea"/>
              <a:ea typeface="+mn-ea"/>
            </a:endParaRPr>
          </a:p>
        </p:txBody>
      </p:sp>
      <p:sp>
        <p:nvSpPr>
          <p:cNvPr id="17" name="文本框 45"/>
          <p:cNvSpPr txBox="1">
            <a:spLocks noChangeArrowheads="1"/>
          </p:cNvSpPr>
          <p:nvPr/>
        </p:nvSpPr>
        <p:spPr bwMode="auto">
          <a:xfrm>
            <a:off x="2268448" y="2409070"/>
            <a:ext cx="1325985"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zh-CN" sz="2000" dirty="0">
                <a:gradFill>
                  <a:gsLst>
                    <a:gs pos="0">
                      <a:srgbClr val="DB9D7E"/>
                    </a:gs>
                    <a:gs pos="100000">
                      <a:srgbClr val="67311E"/>
                    </a:gs>
                  </a:gsLst>
                  <a:lin ang="5400000" scaled="1"/>
                </a:gradFill>
                <a:latin typeface="+mn-ea"/>
                <a:ea typeface="+mn-ea"/>
              </a:rPr>
              <a:t>添加标题</a:t>
            </a:r>
            <a:endParaRPr lang="zh-CN" altLang="zh-CN" sz="2000" dirty="0">
              <a:gradFill>
                <a:gsLst>
                  <a:gs pos="0">
                    <a:srgbClr val="DB9D7E"/>
                  </a:gs>
                  <a:gs pos="100000">
                    <a:srgbClr val="67311E"/>
                  </a:gs>
                </a:gsLst>
                <a:lin ang="5400000" scaled="1"/>
              </a:gradFill>
              <a:latin typeface="+mn-ea"/>
              <a:ea typeface="+mn-ea"/>
            </a:endParaRPr>
          </a:p>
        </p:txBody>
      </p:sp>
      <p:sp>
        <p:nvSpPr>
          <p:cNvPr id="18" name="文本框 49"/>
          <p:cNvSpPr txBox="1">
            <a:spLocks noChangeArrowheads="1"/>
          </p:cNvSpPr>
          <p:nvPr/>
        </p:nvSpPr>
        <p:spPr bwMode="auto">
          <a:xfrm>
            <a:off x="1039830" y="2711289"/>
            <a:ext cx="2465540" cy="590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1200" kern="0" dirty="0">
                <a:gradFill>
                  <a:gsLst>
                    <a:gs pos="0">
                      <a:srgbClr val="DB9D7E"/>
                    </a:gs>
                    <a:gs pos="100000">
                      <a:srgbClr val="67311E"/>
                    </a:gs>
                  </a:gsLst>
                  <a:lin ang="5400000" scaled="1"/>
                </a:gradFill>
                <a:latin typeface="+mn-ea"/>
                <a:ea typeface="+mn-ea"/>
              </a:rPr>
              <a:t>点击输入本栏的具体文字，简明扼要的说明分项内容</a:t>
            </a:r>
            <a:endParaRPr lang="zh-CN" altLang="en-US" sz="1200" dirty="0">
              <a:gradFill>
                <a:gsLst>
                  <a:gs pos="0">
                    <a:srgbClr val="DB9D7E"/>
                  </a:gs>
                  <a:gs pos="100000">
                    <a:srgbClr val="67311E"/>
                  </a:gs>
                </a:gsLst>
                <a:lin ang="5400000" scaled="1"/>
              </a:gradFill>
              <a:latin typeface="+mn-ea"/>
              <a:ea typeface="+mn-ea"/>
            </a:endParaRPr>
          </a:p>
        </p:txBody>
      </p:sp>
      <p:sp>
        <p:nvSpPr>
          <p:cNvPr id="19" name="文本框 45"/>
          <p:cNvSpPr txBox="1">
            <a:spLocks noChangeArrowheads="1"/>
          </p:cNvSpPr>
          <p:nvPr/>
        </p:nvSpPr>
        <p:spPr bwMode="auto">
          <a:xfrm>
            <a:off x="5383157" y="2564830"/>
            <a:ext cx="1325985"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000" dirty="0">
                <a:gradFill>
                  <a:gsLst>
                    <a:gs pos="0">
                      <a:srgbClr val="DB9D7E"/>
                    </a:gs>
                    <a:gs pos="100000">
                      <a:srgbClr val="67311E"/>
                    </a:gs>
                  </a:gsLst>
                  <a:lin ang="5400000" scaled="1"/>
                </a:gradFill>
                <a:latin typeface="+mn-ea"/>
                <a:ea typeface="+mn-ea"/>
              </a:rPr>
              <a:t>添加标题</a:t>
            </a:r>
            <a:endParaRPr lang="zh-CN" altLang="zh-CN" sz="2000" dirty="0">
              <a:gradFill>
                <a:gsLst>
                  <a:gs pos="0">
                    <a:srgbClr val="DB9D7E"/>
                  </a:gs>
                  <a:gs pos="100000">
                    <a:srgbClr val="67311E"/>
                  </a:gs>
                </a:gsLst>
                <a:lin ang="5400000" scaled="1"/>
              </a:gradFill>
              <a:latin typeface="+mn-ea"/>
              <a:ea typeface="+mn-ea"/>
            </a:endParaRPr>
          </a:p>
        </p:txBody>
      </p:sp>
      <p:sp>
        <p:nvSpPr>
          <p:cNvPr id="20" name="文本框 49"/>
          <p:cNvSpPr txBox="1">
            <a:spLocks noChangeArrowheads="1"/>
          </p:cNvSpPr>
          <p:nvPr/>
        </p:nvSpPr>
        <p:spPr bwMode="auto">
          <a:xfrm>
            <a:off x="5404604" y="2850410"/>
            <a:ext cx="2354893" cy="590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kern="0" dirty="0">
                <a:gradFill>
                  <a:gsLst>
                    <a:gs pos="0">
                      <a:srgbClr val="DB9D7E"/>
                    </a:gs>
                    <a:gs pos="100000">
                      <a:srgbClr val="67311E"/>
                    </a:gs>
                  </a:gsLst>
                  <a:lin ang="5400000" scaled="1"/>
                </a:gradFill>
                <a:latin typeface="+mn-ea"/>
                <a:ea typeface="+mn-ea"/>
              </a:rPr>
              <a:t>点击输入本栏的具体文字，简明扼要的说明分项内容</a:t>
            </a:r>
            <a:endParaRPr lang="zh-CN" altLang="en-US" sz="1200" dirty="0">
              <a:gradFill>
                <a:gsLst>
                  <a:gs pos="0">
                    <a:srgbClr val="DB9D7E"/>
                  </a:gs>
                  <a:gs pos="100000">
                    <a:srgbClr val="67311E"/>
                  </a:gs>
                </a:gsLst>
                <a:lin ang="5400000" scaled="1"/>
              </a:gradFill>
              <a:latin typeface="+mn-ea"/>
              <a:ea typeface="+mn-ea"/>
            </a:endParaRPr>
          </a:p>
        </p:txBody>
      </p:sp>
      <p:sp>
        <p:nvSpPr>
          <p:cNvPr id="21" name="文本框 45"/>
          <p:cNvSpPr txBox="1">
            <a:spLocks noChangeArrowheads="1"/>
          </p:cNvSpPr>
          <p:nvPr/>
        </p:nvSpPr>
        <p:spPr bwMode="auto">
          <a:xfrm>
            <a:off x="5367468" y="3424772"/>
            <a:ext cx="1325985"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000" dirty="0">
                <a:gradFill>
                  <a:gsLst>
                    <a:gs pos="0">
                      <a:srgbClr val="DB9D7E"/>
                    </a:gs>
                    <a:gs pos="100000">
                      <a:srgbClr val="67311E"/>
                    </a:gs>
                  </a:gsLst>
                  <a:lin ang="5400000" scaled="1"/>
                </a:gradFill>
                <a:latin typeface="+mn-ea"/>
                <a:ea typeface="+mn-ea"/>
              </a:rPr>
              <a:t>添加标题</a:t>
            </a:r>
            <a:endParaRPr lang="zh-CN" altLang="zh-CN" sz="2000" dirty="0">
              <a:gradFill>
                <a:gsLst>
                  <a:gs pos="0">
                    <a:srgbClr val="DB9D7E"/>
                  </a:gs>
                  <a:gs pos="100000">
                    <a:srgbClr val="67311E"/>
                  </a:gs>
                </a:gsLst>
                <a:lin ang="5400000" scaled="1"/>
              </a:gradFill>
              <a:latin typeface="+mn-ea"/>
              <a:ea typeface="+mn-ea"/>
            </a:endParaRPr>
          </a:p>
        </p:txBody>
      </p:sp>
      <p:sp>
        <p:nvSpPr>
          <p:cNvPr id="22" name="文本框 21"/>
          <p:cNvSpPr txBox="1">
            <a:spLocks noChangeArrowheads="1"/>
          </p:cNvSpPr>
          <p:nvPr/>
        </p:nvSpPr>
        <p:spPr bwMode="auto">
          <a:xfrm>
            <a:off x="5388915" y="3710352"/>
            <a:ext cx="2354893" cy="590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kern="0" dirty="0">
                <a:gradFill>
                  <a:gsLst>
                    <a:gs pos="0">
                      <a:srgbClr val="DB9D7E"/>
                    </a:gs>
                    <a:gs pos="100000">
                      <a:srgbClr val="67311E"/>
                    </a:gs>
                  </a:gsLst>
                  <a:lin ang="5400000" scaled="1"/>
                </a:gradFill>
                <a:latin typeface="+mn-ea"/>
                <a:ea typeface="+mn-ea"/>
              </a:rPr>
              <a:t>点击输入本栏的具体文字，简明扼要的说明分项内容</a:t>
            </a:r>
            <a:endParaRPr lang="zh-CN" altLang="en-US" sz="1200" dirty="0">
              <a:gradFill>
                <a:gsLst>
                  <a:gs pos="0">
                    <a:srgbClr val="DB9D7E"/>
                  </a:gs>
                  <a:gs pos="100000">
                    <a:srgbClr val="67311E"/>
                  </a:gs>
                </a:gsLst>
                <a:lin ang="5400000" scaled="1"/>
              </a:gradFill>
              <a:latin typeface="+mn-ea"/>
              <a:ea typeface="+mn-ea"/>
            </a:endParaRPr>
          </a:p>
        </p:txBody>
      </p:sp>
      <p:sp>
        <p:nvSpPr>
          <p:cNvPr id="23"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250"/>
                                        <p:tgtEl>
                                          <p:spTgt spid="2"/>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anim calcmode="lin" valueType="num">
                                      <p:cBhvr>
                                        <p:cTn id="42" dur="500" fill="hold"/>
                                        <p:tgtEl>
                                          <p:spTgt spid="20"/>
                                        </p:tgtEl>
                                        <p:attrNameLst>
                                          <p:attrName>ppt_x</p:attrName>
                                        </p:attrNameLst>
                                      </p:cBhvr>
                                      <p:tavLst>
                                        <p:tav tm="0">
                                          <p:val>
                                            <p:strVal val="#ppt_x"/>
                                          </p:val>
                                        </p:tav>
                                        <p:tav tm="100000">
                                          <p:val>
                                            <p:strVal val="#ppt_x"/>
                                          </p:val>
                                        </p:tav>
                                      </p:tavLst>
                                    </p:anim>
                                    <p:anim calcmode="lin" valueType="num">
                                      <p:cBhvr>
                                        <p:cTn id="43" dur="500" fill="hold"/>
                                        <p:tgtEl>
                                          <p:spTgt spid="20"/>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anim calcmode="lin" valueType="num">
                                      <p:cBhvr>
                                        <p:cTn id="48" dur="500" fill="hold"/>
                                        <p:tgtEl>
                                          <p:spTgt spid="21"/>
                                        </p:tgtEl>
                                        <p:attrNameLst>
                                          <p:attrName>ppt_x</p:attrName>
                                        </p:attrNameLst>
                                      </p:cBhvr>
                                      <p:tavLst>
                                        <p:tav tm="0">
                                          <p:val>
                                            <p:strVal val="#ppt_x"/>
                                          </p:val>
                                        </p:tav>
                                        <p:tav tm="100000">
                                          <p:val>
                                            <p:strVal val="#ppt_x"/>
                                          </p:val>
                                        </p:tav>
                                      </p:tavLst>
                                    </p:anim>
                                    <p:anim calcmode="lin" valueType="num">
                                      <p:cBhvr>
                                        <p:cTn id="49" dur="500" fill="hold"/>
                                        <p:tgtEl>
                                          <p:spTgt spid="21"/>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flipH="1">
            <a:off x="-1" y="-171449"/>
            <a:ext cx="9144000" cy="5486399"/>
          </a:xfrm>
          <a:prstGeom prst="rect">
            <a:avLst/>
          </a:prstGeom>
        </p:spPr>
      </p:pic>
      <p:grpSp>
        <p:nvGrpSpPr>
          <p:cNvPr id="11" name="组合 10"/>
          <p:cNvGrpSpPr/>
          <p:nvPr/>
        </p:nvGrpSpPr>
        <p:grpSpPr>
          <a:xfrm>
            <a:off x="5580365" y="1766681"/>
            <a:ext cx="1695463" cy="1610139"/>
            <a:chOff x="5022574" y="1212574"/>
            <a:chExt cx="2260617" cy="2146852"/>
          </a:xfrm>
        </p:grpSpPr>
        <p:sp>
          <p:nvSpPr>
            <p:cNvPr id="12" name="椭圆 11"/>
            <p:cNvSpPr/>
            <p:nvPr/>
          </p:nvSpPr>
          <p:spPr>
            <a:xfrm>
              <a:off x="5022574" y="1212574"/>
              <a:ext cx="2146852" cy="2146852"/>
            </a:xfrm>
            <a:prstGeom prst="ellipse">
              <a:avLst/>
            </a:prstGeom>
            <a:noFill/>
            <a:ln w="57150">
              <a:gradFill>
                <a:gsLst>
                  <a:gs pos="0">
                    <a:srgbClr val="D5997B"/>
                  </a:gs>
                  <a:gs pos="100000">
                    <a:srgbClr val="652F1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gradFill>
                    <a:gsLst>
                      <a:gs pos="0">
                        <a:srgbClr val="D5997B"/>
                      </a:gs>
                      <a:gs pos="100000">
                        <a:srgbClr val="652F1C"/>
                      </a:gs>
                    </a:gsLst>
                    <a:lin ang="5400000" scaled="1"/>
                  </a:gradFill>
                  <a:latin typeface="+mn-ea"/>
                </a:rPr>
                <a:t>叁</a:t>
              </a:r>
              <a:endParaRPr lang="zh-CN" altLang="en-US" sz="7200" b="1" dirty="0">
                <a:gradFill>
                  <a:gsLst>
                    <a:gs pos="0">
                      <a:srgbClr val="D5997B"/>
                    </a:gs>
                    <a:gs pos="100000">
                      <a:srgbClr val="652F1C"/>
                    </a:gs>
                  </a:gsLst>
                  <a:lin ang="5400000" scaled="1"/>
                </a:gradFill>
                <a:latin typeface="+mn-ea"/>
              </a:endParaRPr>
            </a:p>
          </p:txBody>
        </p:sp>
        <p:sp>
          <p:nvSpPr>
            <p:cNvPr id="13" name="椭圆 12"/>
            <p:cNvSpPr/>
            <p:nvPr/>
          </p:nvSpPr>
          <p:spPr>
            <a:xfrm>
              <a:off x="7044651" y="2166730"/>
              <a:ext cx="238540" cy="238540"/>
            </a:xfrm>
            <a:prstGeom prst="ellipse">
              <a:avLst/>
            </a:prstGeom>
            <a:gradFill>
              <a:gsLst>
                <a:gs pos="0">
                  <a:srgbClr val="D5997B"/>
                </a:gs>
                <a:gs pos="100000">
                  <a:srgbClr val="652F1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88084" y="1719129"/>
            <a:ext cx="2513902" cy="2414452"/>
            <a:chOff x="3411935" y="1848848"/>
            <a:chExt cx="3351869" cy="3219269"/>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411935" y="1848848"/>
              <a:ext cx="3351869" cy="3219269"/>
            </a:xfrm>
            <a:prstGeom prst="rect">
              <a:avLst/>
            </a:prstGeom>
          </p:spPr>
        </p:pic>
        <p:grpSp>
          <p:nvGrpSpPr>
            <p:cNvPr id="4" name="组合 3"/>
            <p:cNvGrpSpPr/>
            <p:nvPr/>
          </p:nvGrpSpPr>
          <p:grpSpPr>
            <a:xfrm>
              <a:off x="4123463" y="2477699"/>
              <a:ext cx="1928813" cy="1755947"/>
              <a:chOff x="1906082" y="2801468"/>
              <a:chExt cx="2571750" cy="2341262"/>
            </a:xfrm>
          </p:grpSpPr>
          <p:sp>
            <p:nvSpPr>
              <p:cNvPr id="5" name="文本框 4"/>
              <p:cNvSpPr txBox="1"/>
              <p:nvPr/>
            </p:nvSpPr>
            <p:spPr>
              <a:xfrm>
                <a:off x="2207072" y="2801468"/>
                <a:ext cx="1969770" cy="820738"/>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dirty="0">
                    <a:gradFill>
                      <a:gsLst>
                        <a:gs pos="0">
                          <a:srgbClr val="DB9D7E"/>
                        </a:gs>
                        <a:gs pos="100000">
                          <a:srgbClr val="67311E"/>
                        </a:gs>
                      </a:gsLst>
                      <a:lin ang="5400000" scaled="1"/>
                    </a:gradFill>
                    <a:latin typeface="+mn-ea"/>
                    <a:ea typeface="+mn-ea"/>
                  </a:rPr>
                  <a:t>关键字</a:t>
                </a:r>
                <a:endParaRPr lang="zh-CN" altLang="en-US" dirty="0">
                  <a:gradFill>
                    <a:gsLst>
                      <a:gs pos="0">
                        <a:srgbClr val="DB9D7E"/>
                      </a:gs>
                      <a:gs pos="100000">
                        <a:srgbClr val="67311E"/>
                      </a:gs>
                    </a:gsLst>
                    <a:lin ang="5400000" scaled="1"/>
                  </a:gradFill>
                  <a:latin typeface="+mn-ea"/>
                  <a:ea typeface="+mn-ea"/>
                </a:endParaRPr>
              </a:p>
            </p:txBody>
          </p:sp>
          <p:sp>
            <p:nvSpPr>
              <p:cNvPr id="6" name="矩形 5"/>
              <p:cNvSpPr/>
              <p:nvPr/>
            </p:nvSpPr>
            <p:spPr>
              <a:xfrm>
                <a:off x="1906082" y="3542295"/>
                <a:ext cx="2571750" cy="1600435"/>
              </a:xfrm>
              <a:prstGeom prst="rect">
                <a:avLst/>
              </a:prstGeom>
            </p:spPr>
            <p:txBody>
              <a:bodyPr wrap="square">
                <a:spAutoFit/>
              </a:bodyPr>
              <a:lstStyle/>
              <a:p>
                <a:pPr algn="ctr"/>
                <a:r>
                  <a:rPr lang="zh-CN" altLang="en-US" sz="1050" dirty="0">
                    <a:gradFill>
                      <a:gsLst>
                        <a:gs pos="0">
                          <a:srgbClr val="DB9D7E"/>
                        </a:gs>
                        <a:gs pos="100000">
                          <a:srgbClr val="67311E"/>
                        </a:gs>
                      </a:gsLst>
                      <a:lin ang="5400000" scaled="1"/>
                    </a:gradFill>
                    <a:latin typeface="+mn-ea"/>
                  </a:rPr>
                  <a:t>请在此处添加详细描述文本，尽量与标题文本语言风格相符合，语言描述尽量简洁生动。</a:t>
                </a:r>
                <a:endParaRPr lang="zh-CN" altLang="en-US" sz="1050" dirty="0">
                  <a:gradFill>
                    <a:gsLst>
                      <a:gs pos="0">
                        <a:srgbClr val="DB9D7E"/>
                      </a:gs>
                      <a:gs pos="100000">
                        <a:srgbClr val="67311E"/>
                      </a:gs>
                    </a:gsLst>
                    <a:lin ang="5400000" scaled="1"/>
                  </a:gradFill>
                  <a:latin typeface="+mn-ea"/>
                </a:endParaRPr>
              </a:p>
            </p:txBody>
          </p:sp>
        </p:grpSp>
      </p:grpSp>
      <p:grpSp>
        <p:nvGrpSpPr>
          <p:cNvPr id="7" name="组合 6"/>
          <p:cNvGrpSpPr/>
          <p:nvPr/>
        </p:nvGrpSpPr>
        <p:grpSpPr>
          <a:xfrm>
            <a:off x="4072915" y="1468468"/>
            <a:ext cx="3542832" cy="728894"/>
            <a:chOff x="5366593" y="1253108"/>
            <a:chExt cx="6298366" cy="1295809"/>
          </a:xfrm>
        </p:grpSpPr>
        <p:grpSp>
          <p:nvGrpSpPr>
            <p:cNvPr id="8" name="组合 7"/>
            <p:cNvGrpSpPr/>
            <p:nvPr/>
          </p:nvGrpSpPr>
          <p:grpSpPr>
            <a:xfrm>
              <a:off x="5366593" y="1499288"/>
              <a:ext cx="718915" cy="716282"/>
              <a:chOff x="6694588" y="1291286"/>
              <a:chExt cx="900050" cy="896755"/>
            </a:xfrm>
          </p:grpSpPr>
          <p:pic>
            <p:nvPicPr>
              <p:cNvPr id="12" name="图片 11"/>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694588" y="1291286"/>
                <a:ext cx="900050" cy="896755"/>
              </a:xfrm>
              <a:prstGeom prst="rect">
                <a:avLst/>
              </a:prstGeom>
            </p:spPr>
          </p:pic>
          <p:sp>
            <p:nvSpPr>
              <p:cNvPr id="13" name="Freeform 25"/>
              <p:cNvSpPr>
                <a:spLocks noEditPoints="1"/>
              </p:cNvSpPr>
              <p:nvPr/>
            </p:nvSpPr>
            <p:spPr bwMode="auto">
              <a:xfrm>
                <a:off x="6879348" y="1540974"/>
                <a:ext cx="530531" cy="397377"/>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nvGrpSpPr>
            <p:cNvPr id="9" name="组合 8"/>
            <p:cNvGrpSpPr/>
            <p:nvPr/>
          </p:nvGrpSpPr>
          <p:grpSpPr>
            <a:xfrm>
              <a:off x="6029777" y="1253108"/>
              <a:ext cx="5635182" cy="1295809"/>
              <a:chOff x="6029777" y="1346219"/>
              <a:chExt cx="5635182" cy="1295809"/>
            </a:xfrm>
          </p:grpSpPr>
          <p:sp>
            <p:nvSpPr>
              <p:cNvPr id="10" name="文本框 9"/>
              <p:cNvSpPr txBox="1"/>
              <p:nvPr/>
            </p:nvSpPr>
            <p:spPr>
              <a:xfrm>
                <a:off x="6029777" y="1346219"/>
                <a:ext cx="2790506" cy="656589"/>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输入文字内容</a:t>
                </a:r>
                <a:endParaRPr lang="zh-CN" altLang="en-US" sz="1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1" name="文本框 10"/>
              <p:cNvSpPr txBox="1"/>
              <p:nvPr/>
            </p:nvSpPr>
            <p:spPr>
              <a:xfrm>
                <a:off x="6073528" y="1903366"/>
                <a:ext cx="5591431" cy="738662"/>
              </a:xfrm>
              <a:prstGeom prst="rect">
                <a:avLst/>
              </a:prstGeom>
              <a:noFill/>
            </p:spPr>
            <p:txBody>
              <a:bodyPr wrap="square" rtlCol="0">
                <a:spAutoFit/>
              </a:bodyPr>
              <a:lstStyle/>
              <a:p>
                <a:r>
                  <a:rPr lang="zh-CN" altLang="en-US" sz="10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请在此处添加详细描述文本，尽量与标题文本语言风格相符合，语言描述尽量简洁生动。</a:t>
                </a:r>
                <a:endParaRPr lang="zh-CN" altLang="en-US" sz="10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grpSp>
        <p:nvGrpSpPr>
          <p:cNvPr id="14" name="组合 13"/>
          <p:cNvGrpSpPr/>
          <p:nvPr/>
        </p:nvGrpSpPr>
        <p:grpSpPr>
          <a:xfrm>
            <a:off x="4020876" y="3764192"/>
            <a:ext cx="3573605" cy="782060"/>
            <a:chOff x="5274078" y="5334384"/>
            <a:chExt cx="6353075" cy="1390325"/>
          </a:xfrm>
        </p:grpSpPr>
        <p:grpSp>
          <p:nvGrpSpPr>
            <p:cNvPr id="15" name="组合 14"/>
            <p:cNvGrpSpPr/>
            <p:nvPr/>
          </p:nvGrpSpPr>
          <p:grpSpPr>
            <a:xfrm>
              <a:off x="5274078" y="5448243"/>
              <a:ext cx="718917" cy="716282"/>
              <a:chOff x="5274078" y="5541354"/>
              <a:chExt cx="718917" cy="716282"/>
            </a:xfrm>
          </p:grpSpPr>
          <p:pic>
            <p:nvPicPr>
              <p:cNvPr id="19" name="图片 18"/>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274078" y="5541354"/>
                <a:ext cx="718917" cy="716282"/>
              </a:xfrm>
              <a:prstGeom prst="rect">
                <a:avLst/>
              </a:prstGeom>
            </p:spPr>
          </p:pic>
          <p:sp>
            <p:nvSpPr>
              <p:cNvPr id="20" name="Freeform 326"/>
              <p:cNvSpPr>
                <a:spLocks noEditPoints="1"/>
              </p:cNvSpPr>
              <p:nvPr/>
            </p:nvSpPr>
            <p:spPr bwMode="auto">
              <a:xfrm>
                <a:off x="5458195" y="5750514"/>
                <a:ext cx="350681" cy="297963"/>
              </a:xfrm>
              <a:custGeom>
                <a:avLst/>
                <a:gdLst>
                  <a:gd name="T0" fmla="*/ 2 w 65"/>
                  <a:gd name="T1" fmla="*/ 0 h 55"/>
                  <a:gd name="T2" fmla="*/ 62 w 65"/>
                  <a:gd name="T3" fmla="*/ 0 h 55"/>
                  <a:gd name="T4" fmla="*/ 65 w 65"/>
                  <a:gd name="T5" fmla="*/ 0 h 55"/>
                  <a:gd name="T6" fmla="*/ 65 w 65"/>
                  <a:gd name="T7" fmla="*/ 3 h 55"/>
                  <a:gd name="T8" fmla="*/ 65 w 65"/>
                  <a:gd name="T9" fmla="*/ 37 h 55"/>
                  <a:gd name="T10" fmla="*/ 65 w 65"/>
                  <a:gd name="T11" fmla="*/ 40 h 55"/>
                  <a:gd name="T12" fmla="*/ 62 w 65"/>
                  <a:gd name="T13" fmla="*/ 40 h 55"/>
                  <a:gd name="T14" fmla="*/ 45 w 65"/>
                  <a:gd name="T15" fmla="*/ 40 h 55"/>
                  <a:gd name="T16" fmla="*/ 45 w 65"/>
                  <a:gd name="T17" fmla="*/ 51 h 55"/>
                  <a:gd name="T18" fmla="*/ 52 w 65"/>
                  <a:gd name="T19" fmla="*/ 51 h 55"/>
                  <a:gd name="T20" fmla="*/ 52 w 65"/>
                  <a:gd name="T21" fmla="*/ 55 h 55"/>
                  <a:gd name="T22" fmla="*/ 16 w 65"/>
                  <a:gd name="T23" fmla="*/ 55 h 55"/>
                  <a:gd name="T24" fmla="*/ 16 w 65"/>
                  <a:gd name="T25" fmla="*/ 51 h 55"/>
                  <a:gd name="T26" fmla="*/ 22 w 65"/>
                  <a:gd name="T27" fmla="*/ 51 h 55"/>
                  <a:gd name="T28" fmla="*/ 22 w 65"/>
                  <a:gd name="T29" fmla="*/ 40 h 55"/>
                  <a:gd name="T30" fmla="*/ 2 w 65"/>
                  <a:gd name="T31" fmla="*/ 40 h 55"/>
                  <a:gd name="T32" fmla="*/ 0 w 65"/>
                  <a:gd name="T33" fmla="*/ 40 h 55"/>
                  <a:gd name="T34" fmla="*/ 0 w 65"/>
                  <a:gd name="T35" fmla="*/ 37 h 55"/>
                  <a:gd name="T36" fmla="*/ 0 w 65"/>
                  <a:gd name="T37" fmla="*/ 3 h 55"/>
                  <a:gd name="T38" fmla="*/ 0 w 65"/>
                  <a:gd name="T39" fmla="*/ 0 h 55"/>
                  <a:gd name="T40" fmla="*/ 2 w 65"/>
                  <a:gd name="T41" fmla="*/ 0 h 55"/>
                  <a:gd name="T42" fmla="*/ 20 w 65"/>
                  <a:gd name="T43" fmla="*/ 16 h 55"/>
                  <a:gd name="T44" fmla="*/ 22 w 65"/>
                  <a:gd name="T45" fmla="*/ 18 h 55"/>
                  <a:gd name="T46" fmla="*/ 23 w 65"/>
                  <a:gd name="T47" fmla="*/ 18 h 55"/>
                  <a:gd name="T48" fmla="*/ 33 w 65"/>
                  <a:gd name="T49" fmla="*/ 13 h 55"/>
                  <a:gd name="T50" fmla="*/ 44 w 65"/>
                  <a:gd name="T51" fmla="*/ 18 h 55"/>
                  <a:gd name="T52" fmla="*/ 44 w 65"/>
                  <a:gd name="T53" fmla="*/ 18 h 55"/>
                  <a:gd name="T54" fmla="*/ 46 w 65"/>
                  <a:gd name="T55" fmla="*/ 16 h 55"/>
                  <a:gd name="T56" fmla="*/ 46 w 65"/>
                  <a:gd name="T57" fmla="*/ 15 h 55"/>
                  <a:gd name="T58" fmla="*/ 33 w 65"/>
                  <a:gd name="T59" fmla="*/ 9 h 55"/>
                  <a:gd name="T60" fmla="*/ 20 w 65"/>
                  <a:gd name="T61" fmla="*/ 15 h 55"/>
                  <a:gd name="T62" fmla="*/ 20 w 65"/>
                  <a:gd name="T63" fmla="*/ 16 h 55"/>
                  <a:gd name="T64" fmla="*/ 24 w 65"/>
                  <a:gd name="T65" fmla="*/ 21 h 55"/>
                  <a:gd name="T66" fmla="*/ 26 w 65"/>
                  <a:gd name="T67" fmla="*/ 24 h 55"/>
                  <a:gd name="T68" fmla="*/ 27 w 65"/>
                  <a:gd name="T69" fmla="*/ 23 h 55"/>
                  <a:gd name="T70" fmla="*/ 33 w 65"/>
                  <a:gd name="T71" fmla="*/ 21 h 55"/>
                  <a:gd name="T72" fmla="*/ 39 w 65"/>
                  <a:gd name="T73" fmla="*/ 23 h 55"/>
                  <a:gd name="T74" fmla="*/ 40 w 65"/>
                  <a:gd name="T75" fmla="*/ 24 h 55"/>
                  <a:gd name="T76" fmla="*/ 42 w 65"/>
                  <a:gd name="T77" fmla="*/ 21 h 55"/>
                  <a:gd name="T78" fmla="*/ 42 w 65"/>
                  <a:gd name="T79" fmla="*/ 21 h 55"/>
                  <a:gd name="T80" fmla="*/ 33 w 65"/>
                  <a:gd name="T81" fmla="*/ 17 h 55"/>
                  <a:gd name="T82" fmla="*/ 25 w 65"/>
                  <a:gd name="T83" fmla="*/ 21 h 55"/>
                  <a:gd name="T84" fmla="*/ 24 w 65"/>
                  <a:gd name="T85" fmla="*/ 21 h 55"/>
                  <a:gd name="T86" fmla="*/ 33 w 65"/>
                  <a:gd name="T87" fmla="*/ 24 h 55"/>
                  <a:gd name="T88" fmla="*/ 31 w 65"/>
                  <a:gd name="T89" fmla="*/ 27 h 55"/>
                  <a:gd name="T90" fmla="*/ 33 w 65"/>
                  <a:gd name="T91" fmla="*/ 30 h 55"/>
                  <a:gd name="T92" fmla="*/ 36 w 65"/>
                  <a:gd name="T93" fmla="*/ 27 h 55"/>
                  <a:gd name="T94" fmla="*/ 33 w 65"/>
                  <a:gd name="T95" fmla="*/ 24 h 55"/>
                  <a:gd name="T96" fmla="*/ 59 w 65"/>
                  <a:gd name="T97" fmla="*/ 6 h 55"/>
                  <a:gd name="T98" fmla="*/ 5 w 65"/>
                  <a:gd name="T99" fmla="*/ 6 h 55"/>
                  <a:gd name="T100" fmla="*/ 5 w 65"/>
                  <a:gd name="T101" fmla="*/ 34 h 55"/>
                  <a:gd name="T102" fmla="*/ 59 w 65"/>
                  <a:gd name="T103" fmla="*/ 34 h 55"/>
                  <a:gd name="T104" fmla="*/ 59 w 65"/>
                  <a:gd name="T105" fmla="*/ 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5" h="55">
                    <a:moveTo>
                      <a:pt x="2" y="0"/>
                    </a:moveTo>
                    <a:cubicBezTo>
                      <a:pt x="62" y="0"/>
                      <a:pt x="62" y="0"/>
                      <a:pt x="62" y="0"/>
                    </a:cubicBezTo>
                    <a:cubicBezTo>
                      <a:pt x="65" y="0"/>
                      <a:pt x="65" y="0"/>
                      <a:pt x="65" y="0"/>
                    </a:cubicBezTo>
                    <a:cubicBezTo>
                      <a:pt x="65" y="3"/>
                      <a:pt x="65" y="3"/>
                      <a:pt x="65" y="3"/>
                    </a:cubicBezTo>
                    <a:cubicBezTo>
                      <a:pt x="65" y="37"/>
                      <a:pt x="65" y="37"/>
                      <a:pt x="65" y="37"/>
                    </a:cubicBezTo>
                    <a:cubicBezTo>
                      <a:pt x="65" y="40"/>
                      <a:pt x="65" y="40"/>
                      <a:pt x="65" y="40"/>
                    </a:cubicBezTo>
                    <a:cubicBezTo>
                      <a:pt x="62" y="40"/>
                      <a:pt x="62" y="40"/>
                      <a:pt x="62" y="40"/>
                    </a:cubicBezTo>
                    <a:cubicBezTo>
                      <a:pt x="45" y="40"/>
                      <a:pt x="45" y="40"/>
                      <a:pt x="45" y="40"/>
                    </a:cubicBezTo>
                    <a:cubicBezTo>
                      <a:pt x="45" y="51"/>
                      <a:pt x="45" y="51"/>
                      <a:pt x="45" y="51"/>
                    </a:cubicBezTo>
                    <a:cubicBezTo>
                      <a:pt x="52" y="51"/>
                      <a:pt x="52" y="51"/>
                      <a:pt x="52" y="51"/>
                    </a:cubicBezTo>
                    <a:cubicBezTo>
                      <a:pt x="52" y="55"/>
                      <a:pt x="52" y="55"/>
                      <a:pt x="52" y="55"/>
                    </a:cubicBezTo>
                    <a:cubicBezTo>
                      <a:pt x="16" y="55"/>
                      <a:pt x="16" y="55"/>
                      <a:pt x="16" y="55"/>
                    </a:cubicBezTo>
                    <a:cubicBezTo>
                      <a:pt x="16" y="51"/>
                      <a:pt x="16" y="51"/>
                      <a:pt x="16" y="51"/>
                    </a:cubicBezTo>
                    <a:cubicBezTo>
                      <a:pt x="22" y="51"/>
                      <a:pt x="22" y="51"/>
                      <a:pt x="22" y="51"/>
                    </a:cubicBezTo>
                    <a:cubicBezTo>
                      <a:pt x="22" y="40"/>
                      <a:pt x="22" y="40"/>
                      <a:pt x="22" y="40"/>
                    </a:cubicBezTo>
                    <a:cubicBezTo>
                      <a:pt x="2" y="40"/>
                      <a:pt x="2" y="40"/>
                      <a:pt x="2" y="40"/>
                    </a:cubicBezTo>
                    <a:cubicBezTo>
                      <a:pt x="0" y="40"/>
                      <a:pt x="0" y="40"/>
                      <a:pt x="0" y="40"/>
                    </a:cubicBezTo>
                    <a:cubicBezTo>
                      <a:pt x="0" y="37"/>
                      <a:pt x="0" y="37"/>
                      <a:pt x="0" y="37"/>
                    </a:cubicBezTo>
                    <a:cubicBezTo>
                      <a:pt x="0" y="3"/>
                      <a:pt x="0" y="3"/>
                      <a:pt x="0" y="3"/>
                    </a:cubicBezTo>
                    <a:cubicBezTo>
                      <a:pt x="0" y="0"/>
                      <a:pt x="0" y="0"/>
                      <a:pt x="0" y="0"/>
                    </a:cubicBezTo>
                    <a:cubicBezTo>
                      <a:pt x="2" y="0"/>
                      <a:pt x="2" y="0"/>
                      <a:pt x="2" y="0"/>
                    </a:cubicBezTo>
                    <a:close/>
                    <a:moveTo>
                      <a:pt x="20" y="16"/>
                    </a:moveTo>
                    <a:cubicBezTo>
                      <a:pt x="22" y="18"/>
                      <a:pt x="22" y="18"/>
                      <a:pt x="22" y="18"/>
                    </a:cubicBezTo>
                    <a:cubicBezTo>
                      <a:pt x="22" y="18"/>
                      <a:pt x="22" y="18"/>
                      <a:pt x="23" y="18"/>
                    </a:cubicBezTo>
                    <a:cubicBezTo>
                      <a:pt x="25" y="14"/>
                      <a:pt x="29" y="13"/>
                      <a:pt x="33" y="13"/>
                    </a:cubicBezTo>
                    <a:cubicBezTo>
                      <a:pt x="37" y="13"/>
                      <a:pt x="41" y="15"/>
                      <a:pt x="44" y="18"/>
                    </a:cubicBezTo>
                    <a:cubicBezTo>
                      <a:pt x="44" y="18"/>
                      <a:pt x="44" y="18"/>
                      <a:pt x="44" y="18"/>
                    </a:cubicBezTo>
                    <a:cubicBezTo>
                      <a:pt x="46" y="16"/>
                      <a:pt x="46" y="16"/>
                      <a:pt x="46" y="16"/>
                    </a:cubicBezTo>
                    <a:cubicBezTo>
                      <a:pt x="46" y="15"/>
                      <a:pt x="46" y="15"/>
                      <a:pt x="46" y="15"/>
                    </a:cubicBezTo>
                    <a:cubicBezTo>
                      <a:pt x="42" y="11"/>
                      <a:pt x="38" y="9"/>
                      <a:pt x="33" y="9"/>
                    </a:cubicBezTo>
                    <a:cubicBezTo>
                      <a:pt x="29" y="9"/>
                      <a:pt x="24" y="11"/>
                      <a:pt x="20" y="15"/>
                    </a:cubicBezTo>
                    <a:cubicBezTo>
                      <a:pt x="20" y="15"/>
                      <a:pt x="20" y="15"/>
                      <a:pt x="20" y="16"/>
                    </a:cubicBezTo>
                    <a:close/>
                    <a:moveTo>
                      <a:pt x="24" y="21"/>
                    </a:moveTo>
                    <a:cubicBezTo>
                      <a:pt x="26" y="24"/>
                      <a:pt x="26" y="24"/>
                      <a:pt x="26" y="24"/>
                    </a:cubicBezTo>
                    <a:cubicBezTo>
                      <a:pt x="27" y="24"/>
                      <a:pt x="27" y="23"/>
                      <a:pt x="27" y="23"/>
                    </a:cubicBezTo>
                    <a:cubicBezTo>
                      <a:pt x="29" y="21"/>
                      <a:pt x="31" y="21"/>
                      <a:pt x="33" y="21"/>
                    </a:cubicBezTo>
                    <a:cubicBezTo>
                      <a:pt x="35" y="21"/>
                      <a:pt x="38" y="22"/>
                      <a:pt x="39" y="23"/>
                    </a:cubicBezTo>
                    <a:cubicBezTo>
                      <a:pt x="39" y="23"/>
                      <a:pt x="40" y="24"/>
                      <a:pt x="40" y="24"/>
                    </a:cubicBezTo>
                    <a:cubicBezTo>
                      <a:pt x="42" y="21"/>
                      <a:pt x="42" y="21"/>
                      <a:pt x="42" y="21"/>
                    </a:cubicBezTo>
                    <a:cubicBezTo>
                      <a:pt x="42" y="21"/>
                      <a:pt x="42" y="21"/>
                      <a:pt x="42" y="21"/>
                    </a:cubicBezTo>
                    <a:cubicBezTo>
                      <a:pt x="39" y="18"/>
                      <a:pt x="36" y="17"/>
                      <a:pt x="33" y="17"/>
                    </a:cubicBezTo>
                    <a:cubicBezTo>
                      <a:pt x="30" y="17"/>
                      <a:pt x="27" y="18"/>
                      <a:pt x="25" y="21"/>
                    </a:cubicBezTo>
                    <a:cubicBezTo>
                      <a:pt x="24" y="21"/>
                      <a:pt x="24" y="21"/>
                      <a:pt x="24" y="21"/>
                    </a:cubicBezTo>
                    <a:close/>
                    <a:moveTo>
                      <a:pt x="33" y="24"/>
                    </a:moveTo>
                    <a:cubicBezTo>
                      <a:pt x="32" y="24"/>
                      <a:pt x="31" y="25"/>
                      <a:pt x="31" y="27"/>
                    </a:cubicBezTo>
                    <a:cubicBezTo>
                      <a:pt x="31" y="28"/>
                      <a:pt x="32" y="30"/>
                      <a:pt x="33" y="30"/>
                    </a:cubicBezTo>
                    <a:cubicBezTo>
                      <a:pt x="35" y="30"/>
                      <a:pt x="36" y="28"/>
                      <a:pt x="36" y="27"/>
                    </a:cubicBezTo>
                    <a:cubicBezTo>
                      <a:pt x="36" y="25"/>
                      <a:pt x="35" y="24"/>
                      <a:pt x="33" y="24"/>
                    </a:cubicBezTo>
                    <a:close/>
                    <a:moveTo>
                      <a:pt x="59" y="6"/>
                    </a:moveTo>
                    <a:cubicBezTo>
                      <a:pt x="5" y="6"/>
                      <a:pt x="5" y="6"/>
                      <a:pt x="5" y="6"/>
                    </a:cubicBezTo>
                    <a:cubicBezTo>
                      <a:pt x="5" y="34"/>
                      <a:pt x="5" y="34"/>
                      <a:pt x="5" y="34"/>
                    </a:cubicBezTo>
                    <a:cubicBezTo>
                      <a:pt x="59" y="34"/>
                      <a:pt x="59" y="34"/>
                      <a:pt x="59" y="34"/>
                    </a:cubicBezTo>
                    <a:lnTo>
                      <a:pt x="59" y="6"/>
                    </a:ln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nvGrpSpPr>
            <p:cNvPr id="16" name="组合 15"/>
            <p:cNvGrpSpPr/>
            <p:nvPr/>
          </p:nvGrpSpPr>
          <p:grpSpPr>
            <a:xfrm>
              <a:off x="6029777" y="5334384"/>
              <a:ext cx="5597376" cy="1390325"/>
              <a:chOff x="6029777" y="1478540"/>
              <a:chExt cx="5597376" cy="1390325"/>
            </a:xfrm>
          </p:grpSpPr>
          <p:sp>
            <p:nvSpPr>
              <p:cNvPr id="17" name="文本框 16"/>
              <p:cNvSpPr txBox="1"/>
              <p:nvPr/>
            </p:nvSpPr>
            <p:spPr>
              <a:xfrm>
                <a:off x="6029777" y="1478540"/>
                <a:ext cx="2790507" cy="656588"/>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输入文字内容</a:t>
                </a:r>
                <a:endParaRPr lang="zh-CN" altLang="en-US" sz="1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8" name="文本框 17"/>
              <p:cNvSpPr txBox="1"/>
              <p:nvPr/>
            </p:nvSpPr>
            <p:spPr>
              <a:xfrm>
                <a:off x="6035722" y="2130202"/>
                <a:ext cx="5591431" cy="738663"/>
              </a:xfrm>
              <a:prstGeom prst="rect">
                <a:avLst/>
              </a:prstGeom>
              <a:noFill/>
            </p:spPr>
            <p:txBody>
              <a:bodyPr wrap="square" rtlCol="0">
                <a:spAutoFit/>
              </a:bodyPr>
              <a:lstStyle/>
              <a:p>
                <a:r>
                  <a:rPr lang="zh-CN" altLang="en-US" sz="10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请在此处添加详细描述文本，尽量与标题文本语言风格相符合，语言描述尽量简洁生动。</a:t>
                </a:r>
                <a:endParaRPr lang="zh-CN" altLang="en-US" sz="10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grpSp>
        <p:nvGrpSpPr>
          <p:cNvPr id="21" name="组合 20"/>
          <p:cNvGrpSpPr/>
          <p:nvPr/>
        </p:nvGrpSpPr>
        <p:grpSpPr>
          <a:xfrm>
            <a:off x="4415645" y="2970596"/>
            <a:ext cx="3117770" cy="760793"/>
            <a:chOff x="5975891" y="3900807"/>
            <a:chExt cx="5542702" cy="1352518"/>
          </a:xfrm>
        </p:grpSpPr>
        <p:grpSp>
          <p:nvGrpSpPr>
            <p:cNvPr id="22" name="组合 21"/>
            <p:cNvGrpSpPr/>
            <p:nvPr/>
          </p:nvGrpSpPr>
          <p:grpSpPr>
            <a:xfrm>
              <a:off x="5975891" y="4109181"/>
              <a:ext cx="718915" cy="716282"/>
              <a:chOff x="5975891" y="4231372"/>
              <a:chExt cx="718915" cy="716282"/>
            </a:xfrm>
          </p:grpSpPr>
          <p:pic>
            <p:nvPicPr>
              <p:cNvPr id="26" name="图片 2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975891" y="4231372"/>
                <a:ext cx="718915" cy="716282"/>
              </a:xfrm>
              <a:prstGeom prst="rect">
                <a:avLst/>
              </a:prstGeom>
            </p:spPr>
          </p:pic>
          <p:sp>
            <p:nvSpPr>
              <p:cNvPr id="27" name="Freeform 104"/>
              <p:cNvSpPr>
                <a:spLocks noEditPoints="1"/>
              </p:cNvSpPr>
              <p:nvPr/>
            </p:nvSpPr>
            <p:spPr bwMode="auto">
              <a:xfrm>
                <a:off x="6185439" y="4408303"/>
                <a:ext cx="299820" cy="36241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nvGrpSpPr>
            <p:cNvPr id="23" name="组合 22"/>
            <p:cNvGrpSpPr/>
            <p:nvPr/>
          </p:nvGrpSpPr>
          <p:grpSpPr>
            <a:xfrm>
              <a:off x="6623032" y="3900807"/>
              <a:ext cx="4895561" cy="1352518"/>
              <a:chOff x="5921219" y="1384025"/>
              <a:chExt cx="4895561" cy="1352518"/>
            </a:xfrm>
          </p:grpSpPr>
          <p:sp>
            <p:nvSpPr>
              <p:cNvPr id="24" name="文本框 23"/>
              <p:cNvSpPr txBox="1"/>
              <p:nvPr/>
            </p:nvSpPr>
            <p:spPr>
              <a:xfrm>
                <a:off x="5921219" y="1384025"/>
                <a:ext cx="2790507" cy="656589"/>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输入文字内容</a:t>
                </a:r>
                <a:endParaRPr lang="zh-CN" altLang="en-US" sz="1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25" name="文本框 24"/>
              <p:cNvSpPr txBox="1"/>
              <p:nvPr/>
            </p:nvSpPr>
            <p:spPr>
              <a:xfrm>
                <a:off x="5927164" y="1997881"/>
                <a:ext cx="4889616" cy="738662"/>
              </a:xfrm>
              <a:prstGeom prst="rect">
                <a:avLst/>
              </a:prstGeom>
              <a:noFill/>
            </p:spPr>
            <p:txBody>
              <a:bodyPr wrap="square" rtlCol="0">
                <a:spAutoFit/>
              </a:bodyPr>
              <a:lstStyle/>
              <a:p>
                <a:r>
                  <a:rPr lang="zh-CN" altLang="en-US" sz="10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请在此处添加详细描述文本，尽量与标题文本语言风格相符合，语言描述尽量简洁生动。</a:t>
                </a:r>
                <a:endParaRPr lang="zh-CN" altLang="en-US" sz="10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grpSp>
        <p:nvGrpSpPr>
          <p:cNvPr id="28" name="组合 27"/>
          <p:cNvGrpSpPr/>
          <p:nvPr/>
        </p:nvGrpSpPr>
        <p:grpSpPr>
          <a:xfrm>
            <a:off x="4415645" y="2251434"/>
            <a:ext cx="3128403" cy="739527"/>
            <a:chOff x="5975891" y="2534900"/>
            <a:chExt cx="5561605" cy="1314712"/>
          </a:xfrm>
        </p:grpSpPr>
        <p:grpSp>
          <p:nvGrpSpPr>
            <p:cNvPr id="29" name="组合 28"/>
            <p:cNvGrpSpPr/>
            <p:nvPr/>
          </p:nvGrpSpPr>
          <p:grpSpPr>
            <a:xfrm>
              <a:off x="5975891" y="2705468"/>
              <a:ext cx="718915" cy="716282"/>
              <a:chOff x="5975892" y="2798579"/>
              <a:chExt cx="718915" cy="716282"/>
            </a:xfrm>
          </p:grpSpPr>
          <p:pic>
            <p:nvPicPr>
              <p:cNvPr id="33" name="图片 3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975892" y="2798579"/>
                <a:ext cx="718915" cy="716282"/>
              </a:xfrm>
              <a:prstGeom prst="rect">
                <a:avLst/>
              </a:prstGeom>
            </p:spPr>
          </p:pic>
          <p:sp>
            <p:nvSpPr>
              <p:cNvPr id="34" name="Freeform 27"/>
              <p:cNvSpPr>
                <a:spLocks noEditPoints="1"/>
              </p:cNvSpPr>
              <p:nvPr/>
            </p:nvSpPr>
            <p:spPr bwMode="auto">
              <a:xfrm>
                <a:off x="6181330" y="2996456"/>
                <a:ext cx="308041" cy="320528"/>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nvGrpSpPr>
            <p:cNvPr id="30" name="组合 29"/>
            <p:cNvGrpSpPr/>
            <p:nvPr/>
          </p:nvGrpSpPr>
          <p:grpSpPr>
            <a:xfrm>
              <a:off x="6623032" y="2534900"/>
              <a:ext cx="4914464" cy="1314712"/>
              <a:chOff x="5921219" y="1421831"/>
              <a:chExt cx="4914464" cy="1314712"/>
            </a:xfrm>
          </p:grpSpPr>
          <p:sp>
            <p:nvSpPr>
              <p:cNvPr id="31" name="文本框 30"/>
              <p:cNvSpPr txBox="1"/>
              <p:nvPr/>
            </p:nvSpPr>
            <p:spPr>
              <a:xfrm>
                <a:off x="5921219" y="1421831"/>
                <a:ext cx="2790507" cy="656589"/>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输入文字内容</a:t>
                </a:r>
                <a:endParaRPr lang="zh-CN" altLang="en-US" sz="1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32" name="文本框 31"/>
              <p:cNvSpPr txBox="1"/>
              <p:nvPr/>
            </p:nvSpPr>
            <p:spPr>
              <a:xfrm>
                <a:off x="5946067" y="1997881"/>
                <a:ext cx="4889616" cy="738662"/>
              </a:xfrm>
              <a:prstGeom prst="rect">
                <a:avLst/>
              </a:prstGeom>
              <a:noFill/>
            </p:spPr>
            <p:txBody>
              <a:bodyPr wrap="square" rtlCol="0">
                <a:spAutoFit/>
              </a:bodyPr>
              <a:lstStyle/>
              <a:p>
                <a:r>
                  <a:rPr lang="zh-CN" altLang="en-US" sz="10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请在此处添加详细描述文本，尽量与标题文本语言风格相符合，语言描述尽量简洁生动。</a:t>
                </a:r>
                <a:endParaRPr lang="zh-CN" altLang="en-US" sz="10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sp>
        <p:nvSpPr>
          <p:cNvPr id="35" name="文本框 21"/>
          <p:cNvSpPr txBox="1"/>
          <p:nvPr/>
        </p:nvSpPr>
        <p:spPr>
          <a:xfrm>
            <a:off x="3402449"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childTnLst>
                          </p:cTn>
                        </p:par>
                        <p:par>
                          <p:cTn id="15" fill="hold">
                            <p:stCondLst>
                              <p:cond delay="2000"/>
                            </p:stCondLst>
                            <p:childTnLst>
                              <p:par>
                                <p:cTn id="16" presetID="22" presetClass="entr" presetSubtype="8"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wipe(left)">
                                      <p:cBhvr>
                                        <p:cTn id="18" dur="1000"/>
                                        <p:tgtEl>
                                          <p:spTgt spid="28"/>
                                        </p:tgtEl>
                                      </p:cBhvr>
                                    </p:animEffect>
                                  </p:childTnLst>
                                </p:cTn>
                              </p:par>
                            </p:childTnLst>
                          </p:cTn>
                        </p:par>
                        <p:par>
                          <p:cTn id="19" fill="hold">
                            <p:stCondLst>
                              <p:cond delay="3000"/>
                            </p:stCondLst>
                            <p:childTnLst>
                              <p:par>
                                <p:cTn id="20" presetID="2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1000"/>
                                        <p:tgtEl>
                                          <p:spTgt spid="21"/>
                                        </p:tgtEl>
                                      </p:cBhvr>
                                    </p:animEffect>
                                  </p:childTnLst>
                                </p:cTn>
                              </p:par>
                            </p:childTnLst>
                          </p:cTn>
                        </p:par>
                        <p:par>
                          <p:cTn id="23" fill="hold">
                            <p:stCondLst>
                              <p:cond delay="4000"/>
                            </p:stCondLst>
                            <p:childTnLst>
                              <p:par>
                                <p:cTn id="24" presetID="22" presetClass="entr" presetSubtype="8"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2"/>
          <p:cNvSpPr>
            <a:spLocks noChangeArrowheads="1"/>
          </p:cNvSpPr>
          <p:nvPr/>
        </p:nvSpPr>
        <p:spPr bwMode="auto">
          <a:xfrm>
            <a:off x="3820266" y="1349409"/>
            <a:ext cx="1389902"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20000"/>
              </a:lnSpc>
              <a:defRPr/>
            </a:pPr>
            <a:r>
              <a:rPr lang="zh-CN" altLang="en-US" sz="1200" kern="0" dirty="0">
                <a:gradFill>
                  <a:gsLst>
                    <a:gs pos="0">
                      <a:srgbClr val="DB9D7E"/>
                    </a:gs>
                    <a:gs pos="100000">
                      <a:srgbClr val="67311E"/>
                    </a:gs>
                  </a:gsLst>
                  <a:lin ang="5400000" scaled="1"/>
                </a:gradFill>
                <a:latin typeface="+mn-ea"/>
              </a:rPr>
              <a:t>单击添加文字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p:txBody>
      </p:sp>
      <p:sp>
        <p:nvSpPr>
          <p:cNvPr id="3" name="Line 23"/>
          <p:cNvSpPr>
            <a:spLocks noChangeShapeType="1"/>
          </p:cNvSpPr>
          <p:nvPr/>
        </p:nvSpPr>
        <p:spPr bwMode="auto">
          <a:xfrm flipV="1">
            <a:off x="3811787" y="1427010"/>
            <a:ext cx="0" cy="871006"/>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gradFill>
              <a:gsLst>
                <a:gs pos="0">
                  <a:srgbClr val="DB9D7E"/>
                </a:gs>
                <a:gs pos="100000">
                  <a:srgbClr val="67311E"/>
                </a:gs>
              </a:gsLst>
              <a:lin ang="5400000" scaled="1"/>
            </a:gradFill>
            <a:prstDash val="solid"/>
            <a:round/>
            <a:headEnd type="none" w="med" len="med"/>
            <a:tailEnd type="triangle" w="med" len="med"/>
          </a:ln>
        </p:spPr>
        <p:txBody>
          <a:bodyPr lIns="68580" tIns="34290" rIns="68580" bIns="34290" anchor="ctr"/>
          <a:lstStyle/>
          <a:p>
            <a:pPr algn="ctr" fontAlgn="base">
              <a:spcBef>
                <a:spcPct val="0"/>
              </a:spcBef>
              <a:spcAft>
                <a:spcPct val="0"/>
              </a:spcAft>
              <a:defRPr/>
            </a:pPr>
            <a:endParaRPr lang="zh-CN" altLang="en-US" sz="1500" kern="0">
              <a:solidFill>
                <a:srgbClr val="829F89"/>
              </a:solidFill>
              <a:latin typeface="微软雅黑" panose="020B0503020204020204" pitchFamily="34" charset="-122"/>
              <a:ea typeface="微软雅黑" panose="020B0503020204020204" pitchFamily="34" charset="-122"/>
            </a:endParaRPr>
          </a:p>
        </p:txBody>
      </p:sp>
      <p:sp>
        <p:nvSpPr>
          <p:cNvPr id="4" name="Rectangle 24"/>
          <p:cNvSpPr>
            <a:spLocks noChangeArrowheads="1"/>
          </p:cNvSpPr>
          <p:nvPr/>
        </p:nvSpPr>
        <p:spPr bwMode="auto">
          <a:xfrm>
            <a:off x="5558437" y="1295403"/>
            <a:ext cx="1389902"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20000"/>
              </a:lnSpc>
              <a:defRPr/>
            </a:pPr>
            <a:r>
              <a:rPr lang="zh-CN" altLang="en-US" sz="1200" kern="0" dirty="0">
                <a:gradFill>
                  <a:gsLst>
                    <a:gs pos="0">
                      <a:srgbClr val="DB9D7E"/>
                    </a:gs>
                    <a:gs pos="100000">
                      <a:srgbClr val="67311E"/>
                    </a:gs>
                  </a:gsLst>
                  <a:lin ang="5400000" scaled="1"/>
                </a:gradFill>
                <a:latin typeface="+mn-ea"/>
              </a:rPr>
              <a:t>单击添加文字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p:txBody>
      </p:sp>
      <p:sp>
        <p:nvSpPr>
          <p:cNvPr id="5" name="Line 25"/>
          <p:cNvSpPr>
            <a:spLocks noChangeShapeType="1"/>
          </p:cNvSpPr>
          <p:nvPr/>
        </p:nvSpPr>
        <p:spPr bwMode="auto">
          <a:xfrm flipH="1" flipV="1">
            <a:off x="5558431" y="1371844"/>
            <a:ext cx="5" cy="1059395"/>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gradFill>
              <a:gsLst>
                <a:gs pos="0">
                  <a:srgbClr val="DB9D7E"/>
                </a:gs>
                <a:gs pos="100000">
                  <a:srgbClr val="67311E"/>
                </a:gs>
              </a:gsLst>
              <a:lin ang="5400000" scaled="1"/>
            </a:gradFill>
            <a:prstDash val="solid"/>
            <a:round/>
            <a:headEnd type="none" w="med" len="med"/>
            <a:tailEnd type="triangle" w="med" len="med"/>
          </a:ln>
        </p:spPr>
        <p:txBody>
          <a:bodyPr lIns="68580" tIns="34290" rIns="68580" bIns="34290" anchor="ctr"/>
          <a:lstStyle/>
          <a:p>
            <a:pPr algn="ctr" fontAlgn="base">
              <a:spcBef>
                <a:spcPct val="0"/>
              </a:spcBef>
              <a:spcAft>
                <a:spcPct val="0"/>
              </a:spcAft>
              <a:defRPr/>
            </a:pPr>
            <a:endParaRPr lang="zh-CN" altLang="en-US" sz="1500" kern="0">
              <a:solidFill>
                <a:srgbClr val="829F89"/>
              </a:solidFill>
              <a:latin typeface="微软雅黑" panose="020B0503020204020204" pitchFamily="34" charset="-122"/>
              <a:ea typeface="微软雅黑" panose="020B0503020204020204" pitchFamily="34" charset="-122"/>
            </a:endParaRPr>
          </a:p>
        </p:txBody>
      </p:sp>
      <p:sp>
        <p:nvSpPr>
          <p:cNvPr id="6" name="Rectangle 26"/>
          <p:cNvSpPr>
            <a:spLocks noChangeArrowheads="1"/>
          </p:cNvSpPr>
          <p:nvPr/>
        </p:nvSpPr>
        <p:spPr bwMode="auto">
          <a:xfrm>
            <a:off x="2607104" y="3509649"/>
            <a:ext cx="1389902"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20000"/>
              </a:lnSpc>
              <a:defRPr/>
            </a:pPr>
            <a:r>
              <a:rPr lang="zh-CN" altLang="en-US" sz="1200" kern="0" dirty="0">
                <a:gradFill>
                  <a:gsLst>
                    <a:gs pos="0">
                      <a:srgbClr val="DB9D7E"/>
                    </a:gs>
                    <a:gs pos="100000">
                      <a:srgbClr val="67311E"/>
                    </a:gs>
                  </a:gsLst>
                  <a:lin ang="5400000" scaled="1"/>
                </a:gradFill>
                <a:latin typeface="+mn-ea"/>
              </a:rPr>
              <a:t>单击添加文字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p:txBody>
      </p:sp>
      <p:sp>
        <p:nvSpPr>
          <p:cNvPr id="7" name="Line 27"/>
          <p:cNvSpPr>
            <a:spLocks noChangeShapeType="1"/>
          </p:cNvSpPr>
          <p:nvPr/>
        </p:nvSpPr>
        <p:spPr bwMode="auto">
          <a:xfrm>
            <a:off x="2553895" y="3484843"/>
            <a:ext cx="0" cy="672878"/>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gradFill>
              <a:gsLst>
                <a:gs pos="0">
                  <a:srgbClr val="DB9D7E"/>
                </a:gs>
                <a:gs pos="100000">
                  <a:srgbClr val="67311E"/>
                </a:gs>
              </a:gsLst>
              <a:lin ang="5400000" scaled="1"/>
            </a:gradFill>
            <a:prstDash val="solid"/>
            <a:round/>
            <a:headEnd type="none" w="med" len="med"/>
            <a:tailEnd type="triangle" w="med" len="med"/>
          </a:ln>
        </p:spPr>
        <p:txBody>
          <a:bodyPr lIns="68580" tIns="34290" rIns="68580" bIns="34290" anchor="ctr"/>
          <a:lstStyle/>
          <a:p>
            <a:pPr algn="ctr" fontAlgn="base">
              <a:spcBef>
                <a:spcPct val="0"/>
              </a:spcBef>
              <a:spcAft>
                <a:spcPct val="0"/>
              </a:spcAft>
              <a:defRPr/>
            </a:pPr>
            <a:endParaRPr lang="zh-CN" altLang="en-US" sz="1500" kern="0">
              <a:solidFill>
                <a:srgbClr val="829F89"/>
              </a:solidFill>
              <a:latin typeface="微软雅黑" panose="020B0503020204020204" pitchFamily="34" charset="-122"/>
              <a:ea typeface="微软雅黑" panose="020B0503020204020204" pitchFamily="34" charset="-122"/>
            </a:endParaRPr>
          </a:p>
        </p:txBody>
      </p:sp>
      <p:sp>
        <p:nvSpPr>
          <p:cNvPr id="8" name="Rectangle 28"/>
          <p:cNvSpPr>
            <a:spLocks noChangeArrowheads="1"/>
          </p:cNvSpPr>
          <p:nvPr/>
        </p:nvSpPr>
        <p:spPr bwMode="auto">
          <a:xfrm>
            <a:off x="4429054" y="3606392"/>
            <a:ext cx="1389902"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20000"/>
              </a:lnSpc>
              <a:defRPr/>
            </a:pPr>
            <a:r>
              <a:rPr lang="zh-CN" altLang="en-US" sz="1200" kern="0" dirty="0">
                <a:gradFill>
                  <a:gsLst>
                    <a:gs pos="0">
                      <a:srgbClr val="DB9D7E"/>
                    </a:gs>
                    <a:gs pos="100000">
                      <a:srgbClr val="67311E"/>
                    </a:gs>
                  </a:gsLst>
                  <a:lin ang="5400000" scaled="1"/>
                </a:gradFill>
                <a:latin typeface="+mn-ea"/>
              </a:rPr>
              <a:t>单击添加文字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p:txBody>
      </p:sp>
      <p:sp>
        <p:nvSpPr>
          <p:cNvPr id="9" name="Line 29"/>
          <p:cNvSpPr>
            <a:spLocks noChangeShapeType="1"/>
          </p:cNvSpPr>
          <p:nvPr/>
        </p:nvSpPr>
        <p:spPr bwMode="auto">
          <a:xfrm>
            <a:off x="4435997" y="3181313"/>
            <a:ext cx="0" cy="976407"/>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gradFill>
              <a:gsLst>
                <a:gs pos="0">
                  <a:srgbClr val="DB9D7E"/>
                </a:gs>
                <a:gs pos="100000">
                  <a:srgbClr val="67311E"/>
                </a:gs>
              </a:gsLst>
              <a:lin ang="5400000" scaled="1"/>
            </a:gradFill>
            <a:prstDash val="solid"/>
            <a:round/>
            <a:headEnd type="none" w="med" len="med"/>
            <a:tailEnd type="triangle" w="med" len="med"/>
          </a:ln>
        </p:spPr>
        <p:txBody>
          <a:bodyPr lIns="68580" tIns="34290" rIns="68580" bIns="34290" anchor="ctr"/>
          <a:lstStyle/>
          <a:p>
            <a:pPr algn="ctr" fontAlgn="base">
              <a:spcBef>
                <a:spcPct val="0"/>
              </a:spcBef>
              <a:spcAft>
                <a:spcPct val="0"/>
              </a:spcAft>
              <a:defRPr/>
            </a:pPr>
            <a:endParaRPr lang="zh-CN" altLang="en-US" sz="1500" kern="0">
              <a:solidFill>
                <a:srgbClr val="829F89"/>
              </a:solidFill>
              <a:latin typeface="微软雅黑" panose="020B0503020204020204" pitchFamily="34" charset="-122"/>
              <a:ea typeface="微软雅黑" panose="020B0503020204020204" pitchFamily="34" charset="-122"/>
            </a:endParaRPr>
          </a:p>
        </p:txBody>
      </p:sp>
      <p:sp>
        <p:nvSpPr>
          <p:cNvPr id="10" name="Rectangle 30"/>
          <p:cNvSpPr>
            <a:spLocks noChangeArrowheads="1"/>
          </p:cNvSpPr>
          <p:nvPr/>
        </p:nvSpPr>
        <p:spPr bwMode="auto">
          <a:xfrm>
            <a:off x="6253388" y="3522413"/>
            <a:ext cx="1389902"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20000"/>
              </a:lnSpc>
              <a:defRPr/>
            </a:pPr>
            <a:r>
              <a:rPr lang="zh-CN" altLang="en-US" sz="1200" kern="0" dirty="0">
                <a:gradFill>
                  <a:gsLst>
                    <a:gs pos="0">
                      <a:srgbClr val="DB9D7E"/>
                    </a:gs>
                    <a:gs pos="100000">
                      <a:srgbClr val="67311E"/>
                    </a:gs>
                  </a:gsLst>
                  <a:lin ang="5400000" scaled="1"/>
                </a:gradFill>
                <a:latin typeface="+mn-ea"/>
              </a:rPr>
              <a:t>单击添加文字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p:txBody>
      </p:sp>
      <p:sp>
        <p:nvSpPr>
          <p:cNvPr id="11" name="Line 31"/>
          <p:cNvSpPr>
            <a:spLocks noChangeShapeType="1"/>
          </p:cNvSpPr>
          <p:nvPr/>
        </p:nvSpPr>
        <p:spPr bwMode="auto">
          <a:xfrm>
            <a:off x="6253387" y="2807571"/>
            <a:ext cx="6944" cy="1266173"/>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gradFill>
              <a:gsLst>
                <a:gs pos="0">
                  <a:srgbClr val="DB9D7E"/>
                </a:gs>
                <a:gs pos="100000">
                  <a:srgbClr val="67311E"/>
                </a:gs>
              </a:gsLst>
              <a:lin ang="5400000" scaled="1"/>
            </a:gradFill>
            <a:prstDash val="solid"/>
            <a:round/>
            <a:headEnd type="none" w="med" len="med"/>
            <a:tailEnd type="triangle" w="med" len="med"/>
          </a:ln>
        </p:spPr>
        <p:txBody>
          <a:bodyPr lIns="68580" tIns="34290" rIns="68580" bIns="34290" anchor="ctr"/>
          <a:lstStyle/>
          <a:p>
            <a:pPr algn="ctr" fontAlgn="base">
              <a:spcBef>
                <a:spcPct val="0"/>
              </a:spcBef>
              <a:spcAft>
                <a:spcPct val="0"/>
              </a:spcAft>
              <a:defRPr/>
            </a:pPr>
            <a:endParaRPr lang="zh-CN" altLang="en-US" sz="1500" kern="0">
              <a:solidFill>
                <a:srgbClr val="829F89"/>
              </a:solidFill>
              <a:latin typeface="微软雅黑" panose="020B0503020204020204" pitchFamily="34" charset="-122"/>
              <a:ea typeface="微软雅黑" panose="020B0503020204020204" pitchFamily="34" charset="-122"/>
            </a:endParaRPr>
          </a:p>
        </p:txBody>
      </p:sp>
      <p:sp>
        <p:nvSpPr>
          <p:cNvPr id="12" name="Rectangle 20"/>
          <p:cNvSpPr>
            <a:spLocks noChangeArrowheads="1"/>
          </p:cNvSpPr>
          <p:nvPr/>
        </p:nvSpPr>
        <p:spPr bwMode="auto">
          <a:xfrm>
            <a:off x="1661450" y="1506930"/>
            <a:ext cx="1363448" cy="734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20000"/>
              </a:lnSpc>
              <a:defRPr/>
            </a:pPr>
            <a:r>
              <a:rPr lang="zh-CN" altLang="en-US" sz="1200" kern="0" dirty="0">
                <a:gradFill>
                  <a:gsLst>
                    <a:gs pos="0">
                      <a:srgbClr val="DB9D7E"/>
                    </a:gs>
                    <a:gs pos="100000">
                      <a:srgbClr val="67311E"/>
                    </a:gs>
                  </a:gsLst>
                  <a:lin ang="5400000" scaled="1"/>
                </a:gradFill>
                <a:latin typeface="+mn-ea"/>
              </a:rPr>
              <a:t>单击添加文字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a:p>
            <a:pPr>
              <a:lnSpc>
                <a:spcPct val="120000"/>
              </a:lnSpc>
              <a:defRPr/>
            </a:pPr>
            <a:r>
              <a:rPr lang="zh-CN" altLang="en-US" sz="1200" kern="0" dirty="0">
                <a:gradFill>
                  <a:gsLst>
                    <a:gs pos="0">
                      <a:srgbClr val="DB9D7E"/>
                    </a:gs>
                    <a:gs pos="100000">
                      <a:srgbClr val="67311E"/>
                    </a:gs>
                  </a:gsLst>
                  <a:lin ang="5400000" scaled="1"/>
                </a:gradFill>
                <a:latin typeface="+mn-ea"/>
              </a:rPr>
              <a:t>单击此处添加文字</a:t>
            </a:r>
            <a:endParaRPr lang="zh-CN" altLang="en-US" sz="1200" kern="0" dirty="0">
              <a:gradFill>
                <a:gsLst>
                  <a:gs pos="0">
                    <a:srgbClr val="DB9D7E"/>
                  </a:gs>
                  <a:gs pos="100000">
                    <a:srgbClr val="67311E"/>
                  </a:gs>
                </a:gsLst>
                <a:lin ang="5400000" scaled="1"/>
              </a:gradFill>
              <a:latin typeface="+mn-ea"/>
            </a:endParaRPr>
          </a:p>
        </p:txBody>
      </p:sp>
      <p:sp>
        <p:nvSpPr>
          <p:cNvPr id="13" name="Line 21"/>
          <p:cNvSpPr>
            <a:spLocks noChangeShapeType="1"/>
          </p:cNvSpPr>
          <p:nvPr/>
        </p:nvSpPr>
        <p:spPr bwMode="auto">
          <a:xfrm flipV="1">
            <a:off x="1655047" y="1575101"/>
            <a:ext cx="0" cy="854428"/>
          </a:xfrm>
          <a:prstGeom prst="line">
            <a:avLst/>
          </a:prstGeom>
          <a:gradFill>
            <a:gsLst>
              <a:gs pos="0">
                <a:srgbClr val="C00000">
                  <a:lumMod val="40000"/>
                  <a:lumOff val="60000"/>
                </a:srgbClr>
              </a:gs>
              <a:gs pos="50000">
                <a:srgbClr val="C00000"/>
              </a:gs>
              <a:gs pos="100000">
                <a:srgbClr val="C00000">
                  <a:lumMod val="75000"/>
                </a:srgbClr>
              </a:gs>
            </a:gsLst>
            <a:lin ang="5400000" scaled="0"/>
          </a:gradFill>
          <a:ln w="9525" cap="rnd">
            <a:gradFill>
              <a:gsLst>
                <a:gs pos="0">
                  <a:srgbClr val="DB9D7E"/>
                </a:gs>
                <a:gs pos="100000">
                  <a:srgbClr val="67311E"/>
                </a:gs>
              </a:gsLst>
              <a:lin ang="5400000" scaled="1"/>
            </a:gradFill>
            <a:prstDash val="solid"/>
            <a:round/>
            <a:headEnd type="none" w="med" len="med"/>
            <a:tailEnd type="triangle" w="med" len="med"/>
          </a:ln>
        </p:spPr>
        <p:txBody>
          <a:bodyPr lIns="68580" tIns="34290" rIns="68580" bIns="34290" anchor="ctr"/>
          <a:lstStyle/>
          <a:p>
            <a:pPr algn="ctr" fontAlgn="base">
              <a:spcBef>
                <a:spcPct val="0"/>
              </a:spcBef>
              <a:spcAft>
                <a:spcPct val="0"/>
              </a:spcAft>
              <a:defRPr/>
            </a:pPr>
            <a:endParaRPr lang="zh-CN" altLang="en-US" sz="1500" kern="0">
              <a:solidFill>
                <a:srgbClr val="829F89"/>
              </a:solidFill>
              <a:latin typeface="微软雅黑" panose="020B0503020204020204" pitchFamily="34" charset="-122"/>
              <a:ea typeface="微软雅黑" panose="020B0503020204020204" pitchFamily="34" charset="-122"/>
            </a:endParaRPr>
          </a:p>
        </p:txBody>
      </p:sp>
      <p:pic>
        <p:nvPicPr>
          <p:cNvPr id="14" name="Picture 6"/>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1458724" y="2216591"/>
            <a:ext cx="5975552" cy="1114705"/>
          </a:xfrm>
          <a:prstGeom prst="rect">
            <a:avLst/>
          </a:prstGeom>
          <a:extLst>
            <a:ext uri="{909E8E84-426E-40DD-AFC4-6F175D3DCCD1}">
              <a14:hiddenFill xmlns:a14="http://schemas.microsoft.com/office/drawing/2010/main">
                <a:solidFill>
                  <a:srgbClr val="FFFFFF"/>
                </a:solidFill>
              </a14:hiddenFill>
            </a:ext>
          </a:extLst>
        </p:spPr>
      </p:pic>
      <p:sp>
        <p:nvSpPr>
          <p:cNvPr id="15"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4" fill="hold" grpId="0" nodeType="withEffect">
                                  <p:stCondLst>
                                    <p:cond delay="100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par>
                                <p:cTn id="11" presetID="22" presetClass="entr" presetSubtype="4" fill="hold" grpId="0" nodeType="withEffect">
                                  <p:stCondLst>
                                    <p:cond delay="100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100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12" presetClass="entr" presetSubtype="4" fill="hold" grpId="0" nodeType="withEffect">
                                  <p:stCondLst>
                                    <p:cond delay="130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par>
                                <p:cTn id="21" presetID="12" presetClass="entr" presetSubtype="1" fill="hold" grpId="0" nodeType="withEffect">
                                  <p:stCondLst>
                                    <p:cond delay="13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down)">
                                      <p:cBhvr>
                                        <p:cTn id="24" dur="500"/>
                                        <p:tgtEl>
                                          <p:spTgt spid="2"/>
                                        </p:tgtEl>
                                      </p:cBhvr>
                                    </p:animEffect>
                                  </p:childTnLst>
                                </p:cTn>
                              </p:par>
                              <p:par>
                                <p:cTn id="25" presetID="12" presetClass="entr" presetSubtype="4" fill="hold" grpId="0" nodeType="withEffect">
                                  <p:stCondLst>
                                    <p:cond delay="130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up)">
                                      <p:cBhvr>
                                        <p:cTn id="28" dur="500"/>
                                        <p:tgtEl>
                                          <p:spTgt spid="4"/>
                                        </p:tgtEl>
                                      </p:cBhvr>
                                    </p:animEffect>
                                  </p:childTnLst>
                                </p:cTn>
                              </p:par>
                              <p:par>
                                <p:cTn id="29" presetID="22" presetClass="entr" presetSubtype="1" fill="hold" grpId="0" nodeType="withEffect">
                                  <p:stCondLst>
                                    <p:cond delay="140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par>
                                <p:cTn id="32" presetID="22" presetClass="entr" presetSubtype="1" fill="hold" grpId="0" nodeType="withEffect">
                                  <p:stCondLst>
                                    <p:cond delay="1400"/>
                                  </p:stCondLst>
                                  <p:childTnLst>
                                    <p:set>
                                      <p:cBhvr>
                                        <p:cTn id="33" dur="1" fill="hold">
                                          <p:stCondLst>
                                            <p:cond delay="0"/>
                                          </p:stCondLst>
                                        </p:cTn>
                                        <p:tgtEl>
                                          <p:spTgt spid="9"/>
                                        </p:tgtEl>
                                        <p:attrNameLst>
                                          <p:attrName>style.visibility</p:attrName>
                                        </p:attrNameLst>
                                      </p:cBhvr>
                                      <p:to>
                                        <p:strVal val="visible"/>
                                      </p:to>
                                    </p:set>
                                    <p:animEffect transition="in" filter="wipe(up)">
                                      <p:cBhvr>
                                        <p:cTn id="34" dur="500"/>
                                        <p:tgtEl>
                                          <p:spTgt spid="9"/>
                                        </p:tgtEl>
                                      </p:cBhvr>
                                    </p:animEffect>
                                  </p:childTnLst>
                                </p:cTn>
                              </p:par>
                              <p:par>
                                <p:cTn id="35" presetID="22" presetClass="entr" presetSubtype="1" fill="hold" grpId="0" nodeType="withEffect">
                                  <p:stCondLst>
                                    <p:cond delay="1400"/>
                                  </p:stCondLst>
                                  <p:childTnLst>
                                    <p:set>
                                      <p:cBhvr>
                                        <p:cTn id="36" dur="1" fill="hold">
                                          <p:stCondLst>
                                            <p:cond delay="0"/>
                                          </p:stCondLst>
                                        </p:cTn>
                                        <p:tgtEl>
                                          <p:spTgt spid="11"/>
                                        </p:tgtEl>
                                        <p:attrNameLst>
                                          <p:attrName>style.visibility</p:attrName>
                                        </p:attrNameLst>
                                      </p:cBhvr>
                                      <p:to>
                                        <p:strVal val="visible"/>
                                      </p:to>
                                    </p:set>
                                    <p:animEffect transition="in" filter="wipe(up)">
                                      <p:cBhvr>
                                        <p:cTn id="37" dur="500"/>
                                        <p:tgtEl>
                                          <p:spTgt spid="11"/>
                                        </p:tgtEl>
                                      </p:cBhvr>
                                    </p:animEffect>
                                  </p:childTnLst>
                                </p:cTn>
                              </p:par>
                              <p:par>
                                <p:cTn id="38" presetID="53" presetClass="entr" presetSubtype="16" fill="hold" grpId="0" nodeType="withEffect">
                                  <p:stCondLst>
                                    <p:cond delay="160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53" presetClass="entr" presetSubtype="16" fill="hold" grpId="0" nodeType="withEffect">
                                  <p:stCondLst>
                                    <p:cond delay="180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200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p:bldP spid="7" grpId="0" animBg="1"/>
      <p:bldP spid="8" grpId="0"/>
      <p:bldP spid="9" grpId="0" animBg="1"/>
      <p:bldP spid="10" grpId="0"/>
      <p:bldP spid="11" grpId="0" animBg="1"/>
      <p:bldP spid="12" grpId="0"/>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53159" y="1623584"/>
            <a:ext cx="803424" cy="800482"/>
            <a:chOff x="4638968" y="1119547"/>
            <a:chExt cx="1179771" cy="1137037"/>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38968" y="1119547"/>
              <a:ext cx="1179771" cy="1137037"/>
            </a:xfrm>
            <a:prstGeom prst="rect">
              <a:avLst/>
            </a:prstGeom>
          </p:spPr>
        </p:pic>
        <p:sp>
          <p:nvSpPr>
            <p:cNvPr id="4" name="TextBox 20"/>
            <p:cNvSpPr txBox="1"/>
            <p:nvPr/>
          </p:nvSpPr>
          <p:spPr>
            <a:xfrm>
              <a:off x="4796805" y="1316464"/>
              <a:ext cx="864097" cy="743203"/>
            </a:xfrm>
            <a:prstGeom prst="rect">
              <a:avLst/>
            </a:prstGeom>
            <a:noFill/>
          </p:spPr>
          <p:txBody>
            <a:bodyPr wrap="square" rtlCol="0">
              <a:spAutoFit/>
            </a:bodyPr>
            <a:lstStyle/>
            <a:p>
              <a:pPr algn="ctr"/>
              <a:r>
                <a:rPr lang="zh-CN" altLang="en-US" sz="2800" b="1" dirty="0">
                  <a:solidFill>
                    <a:schemeClr val="bg1"/>
                  </a:solidFill>
                  <a:latin typeface="隶书" panose="02010509060101010101" pitchFamily="49" charset="-122"/>
                  <a:ea typeface="微软简标宋" pitchFamily="2" charset="-122"/>
                </a:rPr>
                <a:t>壹</a:t>
              </a:r>
              <a:endParaRPr lang="zh-CN" altLang="en-US" sz="2800" b="1" dirty="0">
                <a:solidFill>
                  <a:schemeClr val="bg1"/>
                </a:solidFill>
                <a:latin typeface="隶书" panose="02010509060101010101" pitchFamily="49" charset="-122"/>
                <a:ea typeface="微软简标宋" pitchFamily="2" charset="-122"/>
              </a:endParaRPr>
            </a:p>
          </p:txBody>
        </p:sp>
      </p:grpSp>
      <p:grpSp>
        <p:nvGrpSpPr>
          <p:cNvPr id="5" name="组合 4"/>
          <p:cNvGrpSpPr/>
          <p:nvPr/>
        </p:nvGrpSpPr>
        <p:grpSpPr>
          <a:xfrm>
            <a:off x="4153159" y="2468951"/>
            <a:ext cx="803424" cy="800482"/>
            <a:chOff x="4638968" y="2383970"/>
            <a:chExt cx="1179771" cy="1137037"/>
          </a:xfrm>
        </p:grpSpPr>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38968" y="2383970"/>
              <a:ext cx="1179771" cy="1137037"/>
            </a:xfrm>
            <a:prstGeom prst="rect">
              <a:avLst/>
            </a:prstGeom>
          </p:spPr>
        </p:pic>
        <p:sp>
          <p:nvSpPr>
            <p:cNvPr id="7" name="TextBox 24"/>
            <p:cNvSpPr txBox="1"/>
            <p:nvPr/>
          </p:nvSpPr>
          <p:spPr>
            <a:xfrm>
              <a:off x="4796805" y="2580887"/>
              <a:ext cx="864097" cy="743203"/>
            </a:xfrm>
            <a:prstGeom prst="rect">
              <a:avLst/>
            </a:prstGeom>
            <a:noFill/>
          </p:spPr>
          <p:txBody>
            <a:bodyPr wrap="square" rtlCol="0">
              <a:spAutoFit/>
            </a:bodyPr>
            <a:lstStyle/>
            <a:p>
              <a:pPr algn="ctr"/>
              <a:r>
                <a:rPr lang="zh-CN" altLang="en-US" sz="2800" b="1" dirty="0">
                  <a:solidFill>
                    <a:schemeClr val="bg1"/>
                  </a:solidFill>
                  <a:latin typeface="隶书" panose="02010509060101010101" pitchFamily="49" charset="-122"/>
                  <a:ea typeface="微软简标宋" pitchFamily="2" charset="-122"/>
                </a:rPr>
                <a:t>贰</a:t>
              </a:r>
              <a:endParaRPr lang="zh-CN" altLang="en-US" sz="2800" b="1" dirty="0">
                <a:solidFill>
                  <a:schemeClr val="bg1"/>
                </a:solidFill>
                <a:latin typeface="隶书" panose="02010509060101010101" pitchFamily="49" charset="-122"/>
                <a:ea typeface="微软简标宋" pitchFamily="2" charset="-122"/>
              </a:endParaRPr>
            </a:p>
          </p:txBody>
        </p:sp>
      </p:grpSp>
      <p:grpSp>
        <p:nvGrpSpPr>
          <p:cNvPr id="8" name="组合 7"/>
          <p:cNvGrpSpPr/>
          <p:nvPr/>
        </p:nvGrpSpPr>
        <p:grpSpPr>
          <a:xfrm>
            <a:off x="4153159" y="3314318"/>
            <a:ext cx="803424" cy="800482"/>
            <a:chOff x="4638967" y="3632916"/>
            <a:chExt cx="1179771" cy="1137037"/>
          </a:xfrm>
        </p:grpSpPr>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38967" y="3632916"/>
              <a:ext cx="1179771" cy="1137037"/>
            </a:xfrm>
            <a:prstGeom prst="rect">
              <a:avLst/>
            </a:prstGeom>
          </p:spPr>
        </p:pic>
        <p:sp>
          <p:nvSpPr>
            <p:cNvPr id="10" name="TextBox 27"/>
            <p:cNvSpPr txBox="1"/>
            <p:nvPr/>
          </p:nvSpPr>
          <p:spPr>
            <a:xfrm>
              <a:off x="4796804" y="3829833"/>
              <a:ext cx="864097" cy="743203"/>
            </a:xfrm>
            <a:prstGeom prst="rect">
              <a:avLst/>
            </a:prstGeom>
            <a:noFill/>
          </p:spPr>
          <p:txBody>
            <a:bodyPr wrap="square" rtlCol="0">
              <a:spAutoFit/>
            </a:bodyPr>
            <a:lstStyle/>
            <a:p>
              <a:pPr algn="ctr"/>
              <a:r>
                <a:rPr lang="zh-CN" altLang="en-US" sz="2800" b="1" dirty="0">
                  <a:solidFill>
                    <a:schemeClr val="bg1"/>
                  </a:solidFill>
                  <a:latin typeface="隶书" panose="02010509060101010101" pitchFamily="49" charset="-122"/>
                  <a:ea typeface="微软简标宋" pitchFamily="2" charset="-122"/>
                </a:rPr>
                <a:t>叁</a:t>
              </a:r>
              <a:endParaRPr lang="zh-CN" altLang="en-US" sz="2800" b="1" dirty="0">
                <a:solidFill>
                  <a:schemeClr val="bg1"/>
                </a:solidFill>
                <a:latin typeface="隶书" panose="02010509060101010101" pitchFamily="49" charset="-122"/>
                <a:ea typeface="微软简标宋" pitchFamily="2" charset="-122"/>
              </a:endParaRPr>
            </a:p>
          </p:txBody>
        </p:sp>
      </p:grpSp>
      <p:sp>
        <p:nvSpPr>
          <p:cNvPr id="11" name="TextBox 28"/>
          <p:cNvSpPr txBox="1"/>
          <p:nvPr/>
        </p:nvSpPr>
        <p:spPr>
          <a:xfrm>
            <a:off x="5216443" y="1735285"/>
            <a:ext cx="2546631" cy="577081"/>
          </a:xfrm>
          <a:prstGeom prst="rect">
            <a:avLst/>
          </a:prstGeom>
          <a:noFill/>
        </p:spPr>
        <p:txBody>
          <a:bodyPr wrap="square" lIns="68580" tIns="34290" rIns="68580" bIns="34290" rtlCol="0">
            <a:spAutoFit/>
          </a:bodyPr>
          <a:lstStyle/>
          <a:p>
            <a:r>
              <a:rPr lang="zh-CN" altLang="en-US" sz="1100" kern="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点击输入本栏的具体文字，简明扼要的说明分项内容，此为概念图解，请根据您的具体内容酌情修改。</a:t>
            </a:r>
            <a:endParaRPr lang="zh-CN" altLang="en-US" sz="11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2" name="TextBox 29"/>
          <p:cNvSpPr txBox="1"/>
          <p:nvPr/>
        </p:nvSpPr>
        <p:spPr>
          <a:xfrm>
            <a:off x="5216443" y="2580652"/>
            <a:ext cx="2546631" cy="577081"/>
          </a:xfrm>
          <a:prstGeom prst="rect">
            <a:avLst/>
          </a:prstGeom>
          <a:noFill/>
        </p:spPr>
        <p:txBody>
          <a:bodyPr wrap="square" lIns="68580" tIns="34290" rIns="68580" bIns="34290" rtlCol="0">
            <a:spAutoFit/>
          </a:bodyPr>
          <a:lstStyle/>
          <a:p>
            <a:r>
              <a:rPr lang="zh-CN" altLang="en-US" sz="1100" kern="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点击输入本栏的具体文字，简明扼要的说明分项内容，此为概念图解，请根据您的具体内容酌情修改。</a:t>
            </a:r>
            <a:endParaRPr lang="zh-CN" altLang="en-US" sz="11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3" name="TextBox 30"/>
          <p:cNvSpPr txBox="1"/>
          <p:nvPr/>
        </p:nvSpPr>
        <p:spPr>
          <a:xfrm>
            <a:off x="5216443" y="3426019"/>
            <a:ext cx="2546631" cy="577081"/>
          </a:xfrm>
          <a:prstGeom prst="rect">
            <a:avLst/>
          </a:prstGeom>
          <a:noFill/>
        </p:spPr>
        <p:txBody>
          <a:bodyPr wrap="square" lIns="68580" tIns="34290" rIns="68580" bIns="34290" rtlCol="0">
            <a:spAutoFit/>
          </a:bodyPr>
          <a:lstStyle/>
          <a:p>
            <a:r>
              <a:rPr lang="zh-CN" altLang="en-US" sz="1100" kern="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点击输入本栏的具体文字，简明扼要的说明分项内容，此为概念图解，请根据您的具体内容酌情修改。</a:t>
            </a:r>
            <a:endParaRPr lang="zh-CN" altLang="en-US" sz="11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4" name="TextBox 28"/>
          <p:cNvSpPr txBox="1"/>
          <p:nvPr/>
        </p:nvSpPr>
        <p:spPr>
          <a:xfrm>
            <a:off x="1359402" y="1735285"/>
            <a:ext cx="2546631" cy="577081"/>
          </a:xfrm>
          <a:prstGeom prst="rect">
            <a:avLst/>
          </a:prstGeom>
          <a:noFill/>
        </p:spPr>
        <p:txBody>
          <a:bodyPr wrap="square" lIns="68580" tIns="34290" rIns="68580" bIns="34290" rtlCol="0">
            <a:spAutoFit/>
          </a:bodyPr>
          <a:lstStyle/>
          <a:p>
            <a:pPr algn="r"/>
            <a:r>
              <a:rPr lang="zh-CN" altLang="en-US" sz="1100" kern="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点击输入本栏的具体文字，简明扼要的说明分项内容，此为概念图解，请根据您的具体内容酌情修改。</a:t>
            </a:r>
            <a:endParaRPr lang="zh-CN" altLang="en-US" sz="11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5" name="TextBox 29"/>
          <p:cNvSpPr txBox="1"/>
          <p:nvPr/>
        </p:nvSpPr>
        <p:spPr>
          <a:xfrm>
            <a:off x="1359402" y="2580652"/>
            <a:ext cx="2546631" cy="577081"/>
          </a:xfrm>
          <a:prstGeom prst="rect">
            <a:avLst/>
          </a:prstGeom>
          <a:noFill/>
        </p:spPr>
        <p:txBody>
          <a:bodyPr wrap="square" lIns="68580" tIns="34290" rIns="68580" bIns="34290" rtlCol="0">
            <a:spAutoFit/>
          </a:bodyPr>
          <a:lstStyle/>
          <a:p>
            <a:pPr algn="r"/>
            <a:r>
              <a:rPr lang="zh-CN" altLang="en-US" sz="1100" kern="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点击输入本栏的具体文字，简明扼要的说明分项内容，此为概念图解，请根据您的具体内容酌情修改。</a:t>
            </a:r>
            <a:endParaRPr lang="zh-CN" altLang="en-US" sz="11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6" name="TextBox 30"/>
          <p:cNvSpPr txBox="1"/>
          <p:nvPr/>
        </p:nvSpPr>
        <p:spPr>
          <a:xfrm>
            <a:off x="1359402" y="3426019"/>
            <a:ext cx="2546631" cy="577081"/>
          </a:xfrm>
          <a:prstGeom prst="rect">
            <a:avLst/>
          </a:prstGeom>
          <a:noFill/>
        </p:spPr>
        <p:txBody>
          <a:bodyPr wrap="square" lIns="68580" tIns="34290" rIns="68580" bIns="34290" rtlCol="0">
            <a:spAutoFit/>
          </a:bodyPr>
          <a:lstStyle/>
          <a:p>
            <a:pPr algn="r"/>
            <a:r>
              <a:rPr lang="zh-CN" altLang="en-US" sz="1100" kern="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点击输入本栏的具体文字，简明扼要的说明分项内容，此为概念图解，请根据您的具体内容酌情修改。</a:t>
            </a:r>
            <a:endParaRPr lang="zh-CN" altLang="en-US" sz="11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7"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inVertical)">
                                      <p:cBhvr>
                                        <p:cTn id="25" dur="500"/>
                                        <p:tgtEl>
                                          <p:spTgt spid="12"/>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barn(inVertical)">
                                      <p:cBhvr>
                                        <p:cTn id="38" dur="500"/>
                                        <p:tgtEl>
                                          <p:spTgt spid="13"/>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arn(inVertical)">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871336" y="1817035"/>
            <a:ext cx="5360740" cy="2381898"/>
            <a:chOff x="1475723" y="2111401"/>
            <a:chExt cx="9530203" cy="4234486"/>
          </a:xfrm>
        </p:grpSpPr>
        <p:grpSp>
          <p:nvGrpSpPr>
            <p:cNvPr id="3" name="组合 2"/>
            <p:cNvGrpSpPr/>
            <p:nvPr/>
          </p:nvGrpSpPr>
          <p:grpSpPr>
            <a:xfrm>
              <a:off x="1798885" y="2119552"/>
              <a:ext cx="2371136" cy="2021750"/>
              <a:chOff x="1281553" y="1465450"/>
              <a:chExt cx="2371136" cy="2021750"/>
            </a:xfrm>
          </p:grpSpPr>
          <p:pic>
            <p:nvPicPr>
              <p:cNvPr id="18" name="图片 17"/>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rot="12600000">
                <a:off x="1547663" y="1465450"/>
                <a:ext cx="2105026" cy="2021750"/>
              </a:xfrm>
              <a:prstGeom prst="rect">
                <a:avLst/>
              </a:prstGeom>
            </p:spPr>
          </p:pic>
          <p:pic>
            <p:nvPicPr>
              <p:cNvPr id="19" name="图片 18"/>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281553" y="1561605"/>
                <a:ext cx="1032482" cy="1028701"/>
              </a:xfrm>
              <a:prstGeom prst="rect">
                <a:avLst/>
              </a:prstGeom>
            </p:spPr>
          </p:pic>
          <p:sp>
            <p:nvSpPr>
              <p:cNvPr id="20" name="TextBox 27"/>
              <p:cNvSpPr txBox="1"/>
              <p:nvPr/>
            </p:nvSpPr>
            <p:spPr>
              <a:xfrm>
                <a:off x="1509761" y="1737843"/>
                <a:ext cx="576064" cy="711307"/>
              </a:xfrm>
              <a:prstGeom prst="rect">
                <a:avLst/>
              </a:prstGeom>
              <a:noFill/>
            </p:spPr>
            <p:txBody>
              <a:bodyPr wrap="square" rtlCol="0">
                <a:spAutoFit/>
              </a:bodyPr>
              <a:lstStyle/>
              <a:p>
                <a:pPr algn="ctr"/>
                <a:r>
                  <a:rPr lang="en-US" altLang="zh-CN" sz="2000" dirty="0">
                    <a:solidFill>
                      <a:schemeClr val="bg1"/>
                    </a:solidFill>
                    <a:latin typeface="+mn-ea"/>
                  </a:rPr>
                  <a:t>1</a:t>
                </a:r>
                <a:endParaRPr lang="zh-CN" altLang="en-US" sz="2000" dirty="0">
                  <a:solidFill>
                    <a:schemeClr val="bg1"/>
                  </a:solidFill>
                  <a:latin typeface="+mn-ea"/>
                </a:endParaRPr>
              </a:p>
            </p:txBody>
          </p:sp>
        </p:grpSp>
        <p:grpSp>
          <p:nvGrpSpPr>
            <p:cNvPr id="4" name="组合 3"/>
            <p:cNvGrpSpPr/>
            <p:nvPr/>
          </p:nvGrpSpPr>
          <p:grpSpPr>
            <a:xfrm>
              <a:off x="4791839" y="2111402"/>
              <a:ext cx="2371136" cy="2021749"/>
              <a:chOff x="3791919" y="1457300"/>
              <a:chExt cx="2371136" cy="2021749"/>
            </a:xfrm>
          </p:grpSpPr>
          <p:pic>
            <p:nvPicPr>
              <p:cNvPr id="15" name="图片 14"/>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rot="12600000">
                <a:off x="4058029" y="1457300"/>
                <a:ext cx="2105026" cy="2021749"/>
              </a:xfrm>
              <a:prstGeom prst="rect">
                <a:avLst/>
              </a:prstGeom>
            </p:spPr>
          </p:pic>
          <p:pic>
            <p:nvPicPr>
              <p:cNvPr id="16" name="图片 1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791919" y="1553453"/>
                <a:ext cx="1032482" cy="1028700"/>
              </a:xfrm>
              <a:prstGeom prst="rect">
                <a:avLst/>
              </a:prstGeom>
            </p:spPr>
          </p:pic>
          <p:sp>
            <p:nvSpPr>
              <p:cNvPr id="17" name="TextBox 31"/>
              <p:cNvSpPr txBox="1"/>
              <p:nvPr/>
            </p:nvSpPr>
            <p:spPr>
              <a:xfrm>
                <a:off x="4020127" y="1729691"/>
                <a:ext cx="576064" cy="711307"/>
              </a:xfrm>
              <a:prstGeom prst="rect">
                <a:avLst/>
              </a:prstGeom>
              <a:noFill/>
            </p:spPr>
            <p:txBody>
              <a:bodyPr wrap="square" rtlCol="0">
                <a:spAutoFit/>
              </a:bodyPr>
              <a:lstStyle/>
              <a:p>
                <a:pPr algn="ctr"/>
                <a:r>
                  <a:rPr lang="en-US" altLang="zh-CN" sz="2000" dirty="0">
                    <a:solidFill>
                      <a:schemeClr val="bg1"/>
                    </a:solidFill>
                    <a:latin typeface="+mn-ea"/>
                  </a:rPr>
                  <a:t>2</a:t>
                </a:r>
                <a:endParaRPr lang="zh-CN" altLang="en-US" sz="2000" dirty="0">
                  <a:solidFill>
                    <a:schemeClr val="bg1"/>
                  </a:solidFill>
                  <a:latin typeface="+mn-ea"/>
                </a:endParaRPr>
              </a:p>
            </p:txBody>
          </p:sp>
        </p:grpSp>
        <p:grpSp>
          <p:nvGrpSpPr>
            <p:cNvPr id="5" name="组合 4"/>
            <p:cNvGrpSpPr/>
            <p:nvPr/>
          </p:nvGrpSpPr>
          <p:grpSpPr>
            <a:xfrm>
              <a:off x="7843367" y="2111401"/>
              <a:ext cx="2371136" cy="2021749"/>
              <a:chOff x="6196630" y="1457299"/>
              <a:chExt cx="2371136" cy="2021749"/>
            </a:xfrm>
          </p:grpSpPr>
          <p:pic>
            <p:nvPicPr>
              <p:cNvPr id="12" name="图片 1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rot="12600000">
                <a:off x="6462740" y="1457299"/>
                <a:ext cx="2105026" cy="2021749"/>
              </a:xfrm>
              <a:prstGeom prst="rect">
                <a:avLst/>
              </a:prstGeom>
            </p:spPr>
          </p:pic>
          <p:pic>
            <p:nvPicPr>
              <p:cNvPr id="13" name="图片 12"/>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196630" y="1553452"/>
                <a:ext cx="1032482" cy="1028700"/>
              </a:xfrm>
              <a:prstGeom prst="rect">
                <a:avLst/>
              </a:prstGeom>
            </p:spPr>
          </p:pic>
          <p:sp>
            <p:nvSpPr>
              <p:cNvPr id="14" name="TextBox 35"/>
              <p:cNvSpPr txBox="1"/>
              <p:nvPr/>
            </p:nvSpPr>
            <p:spPr>
              <a:xfrm>
                <a:off x="6424838" y="1729690"/>
                <a:ext cx="576064" cy="711307"/>
              </a:xfrm>
              <a:prstGeom prst="rect">
                <a:avLst/>
              </a:prstGeom>
              <a:noFill/>
            </p:spPr>
            <p:txBody>
              <a:bodyPr wrap="square" rtlCol="0">
                <a:spAutoFit/>
              </a:bodyPr>
              <a:lstStyle/>
              <a:p>
                <a:pPr algn="ctr"/>
                <a:r>
                  <a:rPr lang="en-US" altLang="zh-CN" sz="2000" dirty="0">
                    <a:solidFill>
                      <a:schemeClr val="bg1"/>
                    </a:solidFill>
                    <a:latin typeface="+mn-ea"/>
                  </a:rPr>
                  <a:t>3</a:t>
                </a:r>
                <a:endParaRPr lang="zh-CN" altLang="en-US" sz="2000" dirty="0">
                  <a:solidFill>
                    <a:schemeClr val="bg1"/>
                  </a:solidFill>
                  <a:latin typeface="+mn-ea"/>
                </a:endParaRPr>
              </a:p>
            </p:txBody>
          </p:sp>
        </p:grpSp>
        <p:sp>
          <p:nvSpPr>
            <p:cNvPr id="6" name="TextBox 36"/>
            <p:cNvSpPr txBox="1"/>
            <p:nvPr/>
          </p:nvSpPr>
          <p:spPr>
            <a:xfrm>
              <a:off x="2589089" y="2638450"/>
              <a:ext cx="1127547" cy="1039600"/>
            </a:xfrm>
            <a:prstGeom prst="rect">
              <a:avLst/>
            </a:prstGeom>
            <a:noFill/>
          </p:spPr>
          <p:txBody>
            <a:bodyPr wrap="square" rtlCol="0">
              <a:spAutoFit/>
            </a:bodyPr>
            <a:lstStyle/>
            <a:p>
              <a:pPr algn="ctr"/>
              <a:r>
                <a:rPr lang="zh-CN" altLang="en-US" sz="1600" dirty="0">
                  <a:gradFill>
                    <a:gsLst>
                      <a:gs pos="0">
                        <a:srgbClr val="DB9D7E"/>
                      </a:gs>
                      <a:gs pos="100000">
                        <a:srgbClr val="67311E"/>
                      </a:gs>
                    </a:gsLst>
                    <a:lin ang="5400000" scaled="1"/>
                  </a:gradFill>
                  <a:latin typeface="+mn-ea"/>
                </a:rPr>
                <a:t>添加标题</a:t>
              </a:r>
              <a:endParaRPr lang="zh-CN" altLang="en-US" sz="1600" dirty="0">
                <a:gradFill>
                  <a:gsLst>
                    <a:gs pos="0">
                      <a:srgbClr val="DB9D7E"/>
                    </a:gs>
                    <a:gs pos="100000">
                      <a:srgbClr val="67311E"/>
                    </a:gs>
                  </a:gsLst>
                  <a:lin ang="5400000" scaled="1"/>
                </a:gradFill>
                <a:latin typeface="+mn-ea"/>
              </a:endParaRPr>
            </a:p>
          </p:txBody>
        </p:sp>
        <p:sp>
          <p:nvSpPr>
            <p:cNvPr id="7" name="TextBox 37"/>
            <p:cNvSpPr txBox="1"/>
            <p:nvPr/>
          </p:nvSpPr>
          <p:spPr>
            <a:xfrm>
              <a:off x="5582046" y="2638450"/>
              <a:ext cx="1127547" cy="1039600"/>
            </a:xfrm>
            <a:prstGeom prst="rect">
              <a:avLst/>
            </a:prstGeom>
            <a:noFill/>
          </p:spPr>
          <p:txBody>
            <a:bodyPr wrap="square" rtlCol="0">
              <a:spAutoFit/>
            </a:bodyPr>
            <a:lstStyle/>
            <a:p>
              <a:pPr algn="ctr"/>
              <a:r>
                <a:rPr lang="zh-CN" altLang="en-US" sz="1600" dirty="0">
                  <a:gradFill>
                    <a:gsLst>
                      <a:gs pos="0">
                        <a:srgbClr val="DB9D7E"/>
                      </a:gs>
                      <a:gs pos="100000">
                        <a:srgbClr val="67311E"/>
                      </a:gs>
                    </a:gsLst>
                    <a:lin ang="5400000" scaled="1"/>
                  </a:gradFill>
                  <a:latin typeface="+mn-ea"/>
                </a:rPr>
                <a:t>添加标题</a:t>
              </a:r>
              <a:endParaRPr lang="zh-CN" altLang="en-US" sz="1600" dirty="0">
                <a:gradFill>
                  <a:gsLst>
                    <a:gs pos="0">
                      <a:srgbClr val="DB9D7E"/>
                    </a:gs>
                    <a:gs pos="100000">
                      <a:srgbClr val="67311E"/>
                    </a:gs>
                  </a:gsLst>
                  <a:lin ang="5400000" scaled="1"/>
                </a:gradFill>
                <a:latin typeface="+mn-ea"/>
              </a:endParaRPr>
            </a:p>
          </p:txBody>
        </p:sp>
        <p:sp>
          <p:nvSpPr>
            <p:cNvPr id="8" name="TextBox 38"/>
            <p:cNvSpPr txBox="1"/>
            <p:nvPr/>
          </p:nvSpPr>
          <p:spPr>
            <a:xfrm>
              <a:off x="8661416" y="2638448"/>
              <a:ext cx="1127547" cy="1039600"/>
            </a:xfrm>
            <a:prstGeom prst="rect">
              <a:avLst/>
            </a:prstGeom>
            <a:noFill/>
          </p:spPr>
          <p:txBody>
            <a:bodyPr wrap="square" rtlCol="0">
              <a:spAutoFit/>
            </a:bodyPr>
            <a:lstStyle/>
            <a:p>
              <a:pPr algn="ctr"/>
              <a:r>
                <a:rPr lang="zh-CN" altLang="en-US" sz="1600" dirty="0">
                  <a:gradFill>
                    <a:gsLst>
                      <a:gs pos="0">
                        <a:srgbClr val="DB9D7E"/>
                      </a:gs>
                      <a:gs pos="100000">
                        <a:srgbClr val="67311E"/>
                      </a:gs>
                    </a:gsLst>
                    <a:lin ang="5400000" scaled="1"/>
                  </a:gradFill>
                  <a:latin typeface="+mn-ea"/>
                </a:rPr>
                <a:t>添加标题</a:t>
              </a:r>
              <a:endParaRPr lang="zh-CN" altLang="en-US" sz="1600" dirty="0">
                <a:gradFill>
                  <a:gsLst>
                    <a:gs pos="0">
                      <a:srgbClr val="DB9D7E"/>
                    </a:gs>
                    <a:gs pos="100000">
                      <a:srgbClr val="67311E"/>
                    </a:gs>
                  </a:gsLst>
                  <a:lin ang="5400000" scaled="1"/>
                </a:gradFill>
                <a:latin typeface="+mn-ea"/>
              </a:endParaRPr>
            </a:p>
          </p:txBody>
        </p:sp>
        <p:sp>
          <p:nvSpPr>
            <p:cNvPr id="9" name="TextBox 39"/>
            <p:cNvSpPr txBox="1"/>
            <p:nvPr/>
          </p:nvSpPr>
          <p:spPr>
            <a:xfrm>
              <a:off x="1475723" y="4376117"/>
              <a:ext cx="3222293" cy="1969770"/>
            </a:xfrm>
            <a:prstGeom prst="rect">
              <a:avLst/>
            </a:prstGeom>
            <a:noFill/>
          </p:spPr>
          <p:txBody>
            <a:bodyPr wrap="square" rtlCol="0">
              <a:spAutoFit/>
            </a:bodyPr>
            <a:lstStyle/>
            <a:p>
              <a:pPr algn="ctr">
                <a:lnSpc>
                  <a:spcPct val="150000"/>
                </a:lnSpc>
              </a:pPr>
              <a:r>
                <a:rPr lang="zh-CN" altLang="en-US" sz="1100" kern="0" dirty="0">
                  <a:gradFill>
                    <a:gsLst>
                      <a:gs pos="0">
                        <a:srgbClr val="DB9D7E"/>
                      </a:gs>
                      <a:gs pos="100000">
                        <a:srgbClr val="67311E"/>
                      </a:gs>
                    </a:gsLst>
                    <a:lin ang="5400000" scaled="1"/>
                  </a:gradFill>
                  <a:latin typeface="+mn-ea"/>
                </a:rPr>
                <a:t>点击输入本栏的具体文字，简明扼要的说明分项内容，此为概念图解，请根据您的具体内容酌情修改。</a:t>
              </a:r>
              <a:endParaRPr lang="zh-CN" altLang="en-US" sz="1100" dirty="0">
                <a:gradFill>
                  <a:gsLst>
                    <a:gs pos="0">
                      <a:srgbClr val="DB9D7E"/>
                    </a:gs>
                    <a:gs pos="100000">
                      <a:srgbClr val="67311E"/>
                    </a:gs>
                  </a:gsLst>
                  <a:lin ang="5400000" scaled="1"/>
                </a:gradFill>
                <a:latin typeface="+mn-ea"/>
              </a:endParaRPr>
            </a:p>
          </p:txBody>
        </p:sp>
        <p:sp>
          <p:nvSpPr>
            <p:cNvPr id="10" name="TextBox 40"/>
            <p:cNvSpPr txBox="1"/>
            <p:nvPr/>
          </p:nvSpPr>
          <p:spPr>
            <a:xfrm>
              <a:off x="4661765" y="4376115"/>
              <a:ext cx="3222293" cy="1969770"/>
            </a:xfrm>
            <a:prstGeom prst="rect">
              <a:avLst/>
            </a:prstGeom>
            <a:noFill/>
          </p:spPr>
          <p:txBody>
            <a:bodyPr wrap="square" rtlCol="0">
              <a:spAutoFit/>
            </a:bodyPr>
            <a:lstStyle/>
            <a:p>
              <a:pPr algn="ctr">
                <a:lnSpc>
                  <a:spcPct val="150000"/>
                </a:lnSpc>
              </a:pPr>
              <a:r>
                <a:rPr lang="zh-CN" altLang="en-US" sz="1100" kern="0" dirty="0">
                  <a:gradFill>
                    <a:gsLst>
                      <a:gs pos="0">
                        <a:srgbClr val="DB9D7E"/>
                      </a:gs>
                      <a:gs pos="100000">
                        <a:srgbClr val="67311E"/>
                      </a:gs>
                    </a:gsLst>
                    <a:lin ang="5400000" scaled="1"/>
                  </a:gradFill>
                  <a:latin typeface="+mn-ea"/>
                </a:rPr>
                <a:t>点击输入本栏的具体文字，简明扼要的说明分项内容，此为概念图解，请根据您的具体内容酌情修改。</a:t>
              </a:r>
              <a:endParaRPr lang="zh-CN" altLang="en-US" sz="1100" dirty="0">
                <a:gradFill>
                  <a:gsLst>
                    <a:gs pos="0">
                      <a:srgbClr val="DB9D7E"/>
                    </a:gs>
                    <a:gs pos="100000">
                      <a:srgbClr val="67311E"/>
                    </a:gs>
                  </a:gsLst>
                  <a:lin ang="5400000" scaled="1"/>
                </a:gradFill>
                <a:latin typeface="+mn-ea"/>
              </a:endParaRPr>
            </a:p>
          </p:txBody>
        </p:sp>
        <p:sp>
          <p:nvSpPr>
            <p:cNvPr id="11" name="TextBox 41"/>
            <p:cNvSpPr txBox="1"/>
            <p:nvPr/>
          </p:nvSpPr>
          <p:spPr>
            <a:xfrm>
              <a:off x="7783633" y="4373633"/>
              <a:ext cx="3222293" cy="1969770"/>
            </a:xfrm>
            <a:prstGeom prst="rect">
              <a:avLst/>
            </a:prstGeom>
            <a:noFill/>
          </p:spPr>
          <p:txBody>
            <a:bodyPr wrap="square" rtlCol="0">
              <a:spAutoFit/>
            </a:bodyPr>
            <a:lstStyle/>
            <a:p>
              <a:pPr algn="ctr">
                <a:lnSpc>
                  <a:spcPct val="150000"/>
                </a:lnSpc>
              </a:pPr>
              <a:r>
                <a:rPr lang="zh-CN" altLang="en-US" sz="1100" kern="0" dirty="0">
                  <a:gradFill>
                    <a:gsLst>
                      <a:gs pos="0">
                        <a:srgbClr val="DB9D7E"/>
                      </a:gs>
                      <a:gs pos="100000">
                        <a:srgbClr val="67311E"/>
                      </a:gs>
                    </a:gsLst>
                    <a:lin ang="5400000" scaled="1"/>
                  </a:gradFill>
                  <a:latin typeface="+mn-ea"/>
                </a:rPr>
                <a:t>点击输入本栏的具体文字，简明扼要的说明分项内容，此为概念图解，请根据您的具体内容酌情修改。</a:t>
              </a:r>
              <a:endParaRPr lang="zh-CN" altLang="en-US" sz="1100" dirty="0">
                <a:gradFill>
                  <a:gsLst>
                    <a:gs pos="0">
                      <a:srgbClr val="DB9D7E"/>
                    </a:gs>
                    <a:gs pos="100000">
                      <a:srgbClr val="67311E"/>
                    </a:gs>
                  </a:gsLst>
                  <a:lin ang="5400000" scaled="1"/>
                </a:gradFill>
                <a:latin typeface="+mn-ea"/>
              </a:endParaRPr>
            </a:p>
          </p:txBody>
        </p:sp>
      </p:grpSp>
      <p:sp>
        <p:nvSpPr>
          <p:cNvPr id="21"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0" y="-171449"/>
            <a:ext cx="9144000" cy="5486399"/>
          </a:xfrm>
          <a:prstGeom prst="rect">
            <a:avLst/>
          </a:prstGeom>
        </p:spPr>
      </p:pic>
      <p:sp>
        <p:nvSpPr>
          <p:cNvPr id="70" name="文本框 69"/>
          <p:cNvSpPr txBox="1"/>
          <p:nvPr/>
        </p:nvSpPr>
        <p:spPr>
          <a:xfrm>
            <a:off x="3296213" y="1224417"/>
            <a:ext cx="3105119" cy="646331"/>
          </a:xfrm>
          <a:prstGeom prst="rect">
            <a:avLst/>
          </a:prstGeom>
          <a:noFill/>
        </p:spPr>
        <p:txBody>
          <a:bodyPr wrap="square" rtlCol="0">
            <a:spAutoFit/>
          </a:bodyPr>
          <a:lstStyle/>
          <a:p>
            <a:pPr algn="ctr"/>
            <a:r>
              <a:rPr lang="en-US" altLang="zh-CN" sz="3600" dirty="0">
                <a:gradFill>
                  <a:gsLst>
                    <a:gs pos="0">
                      <a:srgbClr val="D5997B"/>
                    </a:gs>
                    <a:gs pos="100000">
                      <a:srgbClr val="652F1C"/>
                    </a:gs>
                  </a:gsLst>
                  <a:lin ang="5400000" scaled="1"/>
                </a:gradFill>
                <a:latin typeface="Arial Rounded MT Bold" panose="020F0704030504030204" pitchFamily="34" charset="0"/>
                <a:ea typeface="微软雅黑" panose="020B0503020204020204" pitchFamily="34" charset="-122"/>
              </a:rPr>
              <a:t>CONTENTS</a:t>
            </a:r>
            <a:endParaRPr lang="zh-CN" altLang="en-US" sz="3600" dirty="0">
              <a:gradFill>
                <a:gsLst>
                  <a:gs pos="0">
                    <a:srgbClr val="D5997B"/>
                  </a:gs>
                  <a:gs pos="100000">
                    <a:srgbClr val="652F1C"/>
                  </a:gs>
                </a:gsLst>
                <a:lin ang="5400000" scaled="1"/>
              </a:gradFill>
              <a:latin typeface="Arial Rounded MT Bold" panose="020F0704030504030204" pitchFamily="34" charset="0"/>
              <a:ea typeface="微软雅黑" panose="020B0503020204020204" pitchFamily="34" charset="-122"/>
            </a:endParaRPr>
          </a:p>
        </p:txBody>
      </p:sp>
      <p:grpSp>
        <p:nvGrpSpPr>
          <p:cNvPr id="71" name="组合 70"/>
          <p:cNvGrpSpPr/>
          <p:nvPr/>
        </p:nvGrpSpPr>
        <p:grpSpPr>
          <a:xfrm>
            <a:off x="3296213" y="2395504"/>
            <a:ext cx="1241314" cy="1241314"/>
            <a:chOff x="4090761" y="3037114"/>
            <a:chExt cx="1143000" cy="1143000"/>
          </a:xfrm>
        </p:grpSpPr>
        <p:sp>
          <p:nvSpPr>
            <p:cNvPr id="72" name="椭圆 71"/>
            <p:cNvSpPr/>
            <p:nvPr/>
          </p:nvSpPr>
          <p:spPr>
            <a:xfrm>
              <a:off x="4090761" y="3037114"/>
              <a:ext cx="1143000" cy="1143000"/>
            </a:xfrm>
            <a:prstGeom prst="ellipse">
              <a:avLst/>
            </a:prstGeom>
            <a:noFill/>
            <a:ln w="38100">
              <a:gradFill>
                <a:gsLst>
                  <a:gs pos="0">
                    <a:srgbClr val="D5997B"/>
                  </a:gs>
                  <a:gs pos="100000">
                    <a:srgbClr val="652F1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gradFill>
                    <a:gsLst>
                      <a:gs pos="0">
                        <a:srgbClr val="D5997B"/>
                      </a:gs>
                      <a:gs pos="100000">
                        <a:srgbClr val="652F1C"/>
                      </a:gs>
                    </a:gsLst>
                    <a:lin ang="13500000" scaled="1"/>
                  </a:gradFill>
                  <a:latin typeface="+mn-ea"/>
                </a:rPr>
                <a:t>贰</a:t>
              </a:r>
              <a:endParaRPr lang="zh-CN" altLang="en-US" sz="5400" dirty="0">
                <a:gradFill>
                  <a:gsLst>
                    <a:gs pos="0">
                      <a:srgbClr val="D5997B"/>
                    </a:gs>
                    <a:gs pos="100000">
                      <a:srgbClr val="652F1C"/>
                    </a:gs>
                  </a:gsLst>
                  <a:lin ang="13500000" scaled="1"/>
                </a:gradFill>
                <a:latin typeface="+mn-ea"/>
              </a:endParaRPr>
            </a:p>
          </p:txBody>
        </p:sp>
        <p:sp>
          <p:nvSpPr>
            <p:cNvPr id="74" name="AutoShape 7"/>
            <p:cNvSpPr>
              <a:spLocks noChangeAspect="1" noChangeArrowheads="1" noTextEdit="1"/>
            </p:cNvSpPr>
            <p:nvPr/>
          </p:nvSpPr>
          <p:spPr bwMode="auto">
            <a:xfrm>
              <a:off x="4344988" y="3408363"/>
              <a:ext cx="635000"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5400">
                <a:latin typeface="+mn-ea"/>
              </a:endParaRPr>
            </a:p>
          </p:txBody>
        </p:sp>
      </p:grpSp>
      <p:grpSp>
        <p:nvGrpSpPr>
          <p:cNvPr id="107" name="组合 106"/>
          <p:cNvGrpSpPr/>
          <p:nvPr/>
        </p:nvGrpSpPr>
        <p:grpSpPr>
          <a:xfrm>
            <a:off x="5077200" y="2395504"/>
            <a:ext cx="1241314" cy="1241314"/>
            <a:chOff x="6891565" y="3037114"/>
            <a:chExt cx="1143000" cy="1143000"/>
          </a:xfrm>
        </p:grpSpPr>
        <p:sp>
          <p:nvSpPr>
            <p:cNvPr id="108" name="椭圆 107"/>
            <p:cNvSpPr/>
            <p:nvPr/>
          </p:nvSpPr>
          <p:spPr>
            <a:xfrm>
              <a:off x="6891565" y="3037114"/>
              <a:ext cx="1143000" cy="1143000"/>
            </a:xfrm>
            <a:prstGeom prst="ellipse">
              <a:avLst/>
            </a:prstGeom>
            <a:noFill/>
            <a:ln w="38100">
              <a:gradFill>
                <a:gsLst>
                  <a:gs pos="0">
                    <a:srgbClr val="D5997B"/>
                  </a:gs>
                  <a:gs pos="100000">
                    <a:srgbClr val="652F1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gradFill>
                    <a:gsLst>
                      <a:gs pos="0">
                        <a:srgbClr val="D5997B"/>
                      </a:gs>
                      <a:gs pos="100000">
                        <a:srgbClr val="652F1C"/>
                      </a:gs>
                    </a:gsLst>
                    <a:lin ang="13500000" scaled="1"/>
                  </a:gradFill>
                  <a:latin typeface="+mn-ea"/>
                </a:rPr>
                <a:t>叁</a:t>
              </a:r>
              <a:endParaRPr lang="zh-CN" altLang="en-US" sz="5400" dirty="0">
                <a:gradFill>
                  <a:gsLst>
                    <a:gs pos="0">
                      <a:srgbClr val="D5997B"/>
                    </a:gs>
                    <a:gs pos="100000">
                      <a:srgbClr val="652F1C"/>
                    </a:gs>
                  </a:gsLst>
                  <a:lin ang="13500000" scaled="1"/>
                </a:gradFill>
                <a:latin typeface="+mn-ea"/>
              </a:endParaRPr>
            </a:p>
          </p:txBody>
        </p:sp>
        <p:sp>
          <p:nvSpPr>
            <p:cNvPr id="110" name="AutoShape 11"/>
            <p:cNvSpPr>
              <a:spLocks noChangeAspect="1" noChangeArrowheads="1" noTextEdit="1"/>
            </p:cNvSpPr>
            <p:nvPr/>
          </p:nvSpPr>
          <p:spPr bwMode="auto">
            <a:xfrm>
              <a:off x="7116764" y="3314701"/>
              <a:ext cx="693737"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5400">
                <a:latin typeface="+mn-ea"/>
              </a:endParaRPr>
            </a:p>
          </p:txBody>
        </p:sp>
      </p:grpSp>
      <p:grpSp>
        <p:nvGrpSpPr>
          <p:cNvPr id="114" name="组合 113"/>
          <p:cNvGrpSpPr/>
          <p:nvPr/>
        </p:nvGrpSpPr>
        <p:grpSpPr>
          <a:xfrm>
            <a:off x="6858186" y="2395504"/>
            <a:ext cx="1241314" cy="1241314"/>
            <a:chOff x="9692368" y="3037114"/>
            <a:chExt cx="1143000" cy="1143000"/>
          </a:xfrm>
        </p:grpSpPr>
        <p:sp>
          <p:nvSpPr>
            <p:cNvPr id="115" name="椭圆 114"/>
            <p:cNvSpPr/>
            <p:nvPr/>
          </p:nvSpPr>
          <p:spPr>
            <a:xfrm>
              <a:off x="9692368" y="3037114"/>
              <a:ext cx="1143000" cy="1143000"/>
            </a:xfrm>
            <a:prstGeom prst="ellipse">
              <a:avLst/>
            </a:prstGeom>
            <a:noFill/>
            <a:ln w="38100">
              <a:gradFill>
                <a:gsLst>
                  <a:gs pos="0">
                    <a:srgbClr val="D5997B"/>
                  </a:gs>
                  <a:gs pos="100000">
                    <a:srgbClr val="652F1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smtClean="0">
                  <a:gradFill>
                    <a:gsLst>
                      <a:gs pos="0">
                        <a:srgbClr val="D5997B"/>
                      </a:gs>
                      <a:gs pos="100000">
                        <a:srgbClr val="652F1C"/>
                      </a:gs>
                    </a:gsLst>
                    <a:lin ang="5400000" scaled="1"/>
                  </a:gradFill>
                  <a:latin typeface="+mn-ea"/>
                </a:rPr>
                <a:t>肆</a:t>
              </a:r>
              <a:endParaRPr lang="zh-CN" altLang="en-US" sz="5400" dirty="0">
                <a:gradFill>
                  <a:gsLst>
                    <a:gs pos="0">
                      <a:srgbClr val="D5997B"/>
                    </a:gs>
                    <a:gs pos="100000">
                      <a:srgbClr val="652F1C"/>
                    </a:gs>
                  </a:gsLst>
                  <a:lin ang="5400000" scaled="1"/>
                </a:gradFill>
                <a:latin typeface="+mn-ea"/>
              </a:endParaRPr>
            </a:p>
          </p:txBody>
        </p:sp>
        <p:sp>
          <p:nvSpPr>
            <p:cNvPr id="117" name="AutoShape 17"/>
            <p:cNvSpPr>
              <a:spLocks noChangeAspect="1" noChangeArrowheads="1" noTextEdit="1"/>
            </p:cNvSpPr>
            <p:nvPr/>
          </p:nvSpPr>
          <p:spPr bwMode="auto">
            <a:xfrm>
              <a:off x="9963151" y="3317875"/>
              <a:ext cx="60166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5400">
                <a:latin typeface="+mn-ea"/>
              </a:endParaRPr>
            </a:p>
          </p:txBody>
        </p:sp>
      </p:grpSp>
      <p:grpSp>
        <p:nvGrpSpPr>
          <p:cNvPr id="127" name="组合 126"/>
          <p:cNvGrpSpPr/>
          <p:nvPr/>
        </p:nvGrpSpPr>
        <p:grpSpPr>
          <a:xfrm>
            <a:off x="1515226" y="2395504"/>
            <a:ext cx="1241314" cy="1241314"/>
            <a:chOff x="1289957" y="3037114"/>
            <a:chExt cx="1143000" cy="1143000"/>
          </a:xfrm>
        </p:grpSpPr>
        <p:sp>
          <p:nvSpPr>
            <p:cNvPr id="128" name="椭圆 127"/>
            <p:cNvSpPr/>
            <p:nvPr/>
          </p:nvSpPr>
          <p:spPr>
            <a:xfrm>
              <a:off x="1289957" y="3037114"/>
              <a:ext cx="1143000" cy="1143000"/>
            </a:xfrm>
            <a:prstGeom prst="ellipse">
              <a:avLst/>
            </a:prstGeom>
            <a:noFill/>
            <a:ln w="38100">
              <a:gradFill>
                <a:gsLst>
                  <a:gs pos="0">
                    <a:srgbClr val="D5997B"/>
                  </a:gs>
                  <a:gs pos="100000">
                    <a:srgbClr val="652F1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dirty="0">
                  <a:gradFill>
                    <a:gsLst>
                      <a:gs pos="0">
                        <a:srgbClr val="D5997B"/>
                      </a:gs>
                      <a:gs pos="100000">
                        <a:srgbClr val="652F1C"/>
                      </a:gs>
                    </a:gsLst>
                    <a:lin ang="13500000" scaled="1"/>
                  </a:gradFill>
                  <a:latin typeface="+mn-ea"/>
                </a:rPr>
                <a:t>壹</a:t>
              </a:r>
              <a:endParaRPr lang="zh-CN" altLang="en-US" sz="5400" dirty="0">
                <a:gradFill>
                  <a:gsLst>
                    <a:gs pos="0">
                      <a:srgbClr val="D5997B"/>
                    </a:gs>
                    <a:gs pos="100000">
                      <a:srgbClr val="652F1C"/>
                    </a:gs>
                  </a:gsLst>
                  <a:lin ang="13500000" scaled="1"/>
                </a:gradFill>
                <a:latin typeface="+mn-ea"/>
              </a:endParaRPr>
            </a:p>
          </p:txBody>
        </p:sp>
        <p:sp>
          <p:nvSpPr>
            <p:cNvPr id="130" name="AutoShape 3"/>
            <p:cNvSpPr>
              <a:spLocks noChangeAspect="1" noChangeArrowheads="1" noTextEdit="1"/>
            </p:cNvSpPr>
            <p:nvPr/>
          </p:nvSpPr>
          <p:spPr bwMode="auto">
            <a:xfrm rot="16200000">
              <a:off x="1565276" y="3348038"/>
              <a:ext cx="593725"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5400">
                <a:latin typeface="+mn-ea"/>
              </a:endParaRPr>
            </a:p>
          </p:txBody>
        </p:sp>
      </p:grpSp>
      <p:pic>
        <p:nvPicPr>
          <p:cNvPr id="34" name="图片 33"/>
          <p:cNvPicPr>
            <a:picLocks noChangeAspect="1"/>
          </p:cNvPicPr>
          <p:nvPr/>
        </p:nvPicPr>
        <p:blipFill rotWithShape="1">
          <a:blip r:embed="rId2">
            <a:extLst>
              <a:ext uri="{28A0092B-C50C-407E-A947-70E740481C1C}">
                <a14:useLocalDpi xmlns:a14="http://schemas.microsoft.com/office/drawing/2010/main" val="0"/>
              </a:ext>
            </a:extLst>
          </a:blip>
          <a:srcRect r="39463"/>
          <a:stretch>
            <a:fillRect/>
          </a:stretch>
        </p:blipFill>
        <p:spPr>
          <a:xfrm>
            <a:off x="-2026226" y="-2446533"/>
            <a:ext cx="5189561" cy="5143500"/>
          </a:xfrm>
          <a:prstGeom prst="rect">
            <a:avLst/>
          </a:prstGeom>
        </p:spPr>
      </p:pic>
      <p:pic>
        <p:nvPicPr>
          <p:cNvPr id="35" name="图片 34"/>
          <p:cNvPicPr>
            <a:picLocks noChangeAspect="1"/>
          </p:cNvPicPr>
          <p:nvPr/>
        </p:nvPicPr>
        <p:blipFill rotWithShape="1">
          <a:blip r:embed="rId2">
            <a:extLst>
              <a:ext uri="{28A0092B-C50C-407E-A947-70E740481C1C}">
                <a14:useLocalDpi xmlns:a14="http://schemas.microsoft.com/office/drawing/2010/main" val="0"/>
              </a:ext>
            </a:extLst>
          </a:blip>
          <a:srcRect l="79065"/>
          <a:stretch>
            <a:fillRect/>
          </a:stretch>
        </p:blipFill>
        <p:spPr>
          <a:xfrm>
            <a:off x="7349073" y="2968259"/>
            <a:ext cx="1794680" cy="51435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70"/>
                                        </p:tgtEl>
                                        <p:attrNameLst>
                                          <p:attrName>style.visibility</p:attrName>
                                        </p:attrNameLst>
                                      </p:cBhvr>
                                      <p:to>
                                        <p:strVal val="visible"/>
                                      </p:to>
                                    </p:set>
                                    <p:set>
                                      <p:cBhvr>
                                        <p:cTn id="7" dur="455" fill="hold">
                                          <p:stCondLst>
                                            <p:cond delay="0"/>
                                          </p:stCondLst>
                                        </p:cTn>
                                        <p:tgtEl>
                                          <p:spTgt spid="70"/>
                                        </p:tgtEl>
                                        <p:attrNameLst>
                                          <p:attrName>style.rotation</p:attrName>
                                        </p:attrNameLst>
                                      </p:cBhvr>
                                      <p:to>
                                        <p:strVal val="-45.0"/>
                                      </p:to>
                                    </p:set>
                                    <p:anim calcmode="lin" valueType="num">
                                      <p:cBhvr>
                                        <p:cTn id="8" dur="455" fill="hold">
                                          <p:stCondLst>
                                            <p:cond delay="455"/>
                                          </p:stCondLst>
                                        </p:cTn>
                                        <p:tgtEl>
                                          <p:spTgt spid="70"/>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70"/>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70"/>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70"/>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4500"/>
                            </p:stCondLst>
                            <p:childTnLst>
                              <p:par>
                                <p:cTn id="13" presetID="42" presetClass="entr" presetSubtype="0" fill="hold" nodeType="afterEffect">
                                  <p:stCondLst>
                                    <p:cond delay="0"/>
                                  </p:stCondLst>
                                  <p:childTnLst>
                                    <p:set>
                                      <p:cBhvr>
                                        <p:cTn id="14" dur="1" fill="hold">
                                          <p:stCondLst>
                                            <p:cond delay="0"/>
                                          </p:stCondLst>
                                        </p:cTn>
                                        <p:tgtEl>
                                          <p:spTgt spid="127"/>
                                        </p:tgtEl>
                                        <p:attrNameLst>
                                          <p:attrName>style.visibility</p:attrName>
                                        </p:attrNameLst>
                                      </p:cBhvr>
                                      <p:to>
                                        <p:strVal val="visible"/>
                                      </p:to>
                                    </p:set>
                                    <p:animEffect transition="in" filter="fade">
                                      <p:cBhvr>
                                        <p:cTn id="15" dur="1000"/>
                                        <p:tgtEl>
                                          <p:spTgt spid="127"/>
                                        </p:tgtEl>
                                      </p:cBhvr>
                                    </p:animEffect>
                                    <p:anim calcmode="lin" valueType="num">
                                      <p:cBhvr>
                                        <p:cTn id="16" dur="1000" fill="hold"/>
                                        <p:tgtEl>
                                          <p:spTgt spid="127"/>
                                        </p:tgtEl>
                                        <p:attrNameLst>
                                          <p:attrName>ppt_x</p:attrName>
                                        </p:attrNameLst>
                                      </p:cBhvr>
                                      <p:tavLst>
                                        <p:tav tm="0">
                                          <p:val>
                                            <p:strVal val="#ppt_x"/>
                                          </p:val>
                                        </p:tav>
                                        <p:tav tm="100000">
                                          <p:val>
                                            <p:strVal val="#ppt_x"/>
                                          </p:val>
                                        </p:tav>
                                      </p:tavLst>
                                    </p:anim>
                                    <p:anim calcmode="lin" valueType="num">
                                      <p:cBhvr>
                                        <p:cTn id="17" dur="1000" fill="hold"/>
                                        <p:tgtEl>
                                          <p:spTgt spid="127"/>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1000"/>
                                        <p:tgtEl>
                                          <p:spTgt spid="71"/>
                                        </p:tgtEl>
                                      </p:cBhvr>
                                    </p:animEffect>
                                    <p:anim calcmode="lin" valueType="num">
                                      <p:cBhvr>
                                        <p:cTn id="21" dur="1000" fill="hold"/>
                                        <p:tgtEl>
                                          <p:spTgt spid="71"/>
                                        </p:tgtEl>
                                        <p:attrNameLst>
                                          <p:attrName>ppt_x</p:attrName>
                                        </p:attrNameLst>
                                      </p:cBhvr>
                                      <p:tavLst>
                                        <p:tav tm="0">
                                          <p:val>
                                            <p:strVal val="#ppt_x"/>
                                          </p:val>
                                        </p:tav>
                                        <p:tav tm="100000">
                                          <p:val>
                                            <p:strVal val="#ppt_x"/>
                                          </p:val>
                                        </p:tav>
                                      </p:tavLst>
                                    </p:anim>
                                    <p:anim calcmode="lin" valueType="num">
                                      <p:cBhvr>
                                        <p:cTn id="22" dur="1000" fill="hold"/>
                                        <p:tgtEl>
                                          <p:spTgt spid="7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07"/>
                                        </p:tgtEl>
                                        <p:attrNameLst>
                                          <p:attrName>style.visibility</p:attrName>
                                        </p:attrNameLst>
                                      </p:cBhvr>
                                      <p:to>
                                        <p:strVal val="visible"/>
                                      </p:to>
                                    </p:set>
                                    <p:animEffect transition="in" filter="fade">
                                      <p:cBhvr>
                                        <p:cTn id="25" dur="1000"/>
                                        <p:tgtEl>
                                          <p:spTgt spid="107"/>
                                        </p:tgtEl>
                                      </p:cBhvr>
                                    </p:animEffect>
                                    <p:anim calcmode="lin" valueType="num">
                                      <p:cBhvr>
                                        <p:cTn id="26" dur="1000" fill="hold"/>
                                        <p:tgtEl>
                                          <p:spTgt spid="107"/>
                                        </p:tgtEl>
                                        <p:attrNameLst>
                                          <p:attrName>ppt_x</p:attrName>
                                        </p:attrNameLst>
                                      </p:cBhvr>
                                      <p:tavLst>
                                        <p:tav tm="0">
                                          <p:val>
                                            <p:strVal val="#ppt_x"/>
                                          </p:val>
                                        </p:tav>
                                        <p:tav tm="100000">
                                          <p:val>
                                            <p:strVal val="#ppt_x"/>
                                          </p:val>
                                        </p:tav>
                                      </p:tavLst>
                                    </p:anim>
                                    <p:anim calcmode="lin" valueType="num">
                                      <p:cBhvr>
                                        <p:cTn id="27" dur="1000" fill="hold"/>
                                        <p:tgtEl>
                                          <p:spTgt spid="10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14"/>
                                        </p:tgtEl>
                                        <p:attrNameLst>
                                          <p:attrName>style.visibility</p:attrName>
                                        </p:attrNameLst>
                                      </p:cBhvr>
                                      <p:to>
                                        <p:strVal val="visible"/>
                                      </p:to>
                                    </p:set>
                                    <p:animEffect transition="in" filter="fade">
                                      <p:cBhvr>
                                        <p:cTn id="30" dur="1000"/>
                                        <p:tgtEl>
                                          <p:spTgt spid="114"/>
                                        </p:tgtEl>
                                      </p:cBhvr>
                                    </p:animEffect>
                                    <p:anim calcmode="lin" valueType="num">
                                      <p:cBhvr>
                                        <p:cTn id="31" dur="1000" fill="hold"/>
                                        <p:tgtEl>
                                          <p:spTgt spid="114"/>
                                        </p:tgtEl>
                                        <p:attrNameLst>
                                          <p:attrName>ppt_x</p:attrName>
                                        </p:attrNameLst>
                                      </p:cBhvr>
                                      <p:tavLst>
                                        <p:tav tm="0">
                                          <p:val>
                                            <p:strVal val="#ppt_x"/>
                                          </p:val>
                                        </p:tav>
                                        <p:tav tm="100000">
                                          <p:val>
                                            <p:strVal val="#ppt_x"/>
                                          </p:val>
                                        </p:tav>
                                      </p:tavLst>
                                    </p:anim>
                                    <p:anim calcmode="lin" valueType="num">
                                      <p:cBhvr>
                                        <p:cTn id="32" dur="1000" fill="hold"/>
                                        <p:tgtEl>
                                          <p:spTgt spid="1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flipH="1">
            <a:off x="-1" y="-171449"/>
            <a:ext cx="9144000" cy="5486399"/>
          </a:xfrm>
          <a:prstGeom prst="rect">
            <a:avLst/>
          </a:prstGeom>
        </p:spPr>
      </p:pic>
      <p:grpSp>
        <p:nvGrpSpPr>
          <p:cNvPr id="11" name="组合 10"/>
          <p:cNvGrpSpPr/>
          <p:nvPr/>
        </p:nvGrpSpPr>
        <p:grpSpPr>
          <a:xfrm>
            <a:off x="5580365" y="1766681"/>
            <a:ext cx="1695463" cy="1610139"/>
            <a:chOff x="5022574" y="1212574"/>
            <a:chExt cx="2260617" cy="2146852"/>
          </a:xfrm>
        </p:grpSpPr>
        <p:sp>
          <p:nvSpPr>
            <p:cNvPr id="12" name="椭圆 11"/>
            <p:cNvSpPr/>
            <p:nvPr/>
          </p:nvSpPr>
          <p:spPr>
            <a:xfrm>
              <a:off x="5022574" y="1212574"/>
              <a:ext cx="2146852" cy="2146852"/>
            </a:xfrm>
            <a:prstGeom prst="ellipse">
              <a:avLst/>
            </a:prstGeom>
            <a:noFill/>
            <a:ln w="57150">
              <a:gradFill>
                <a:gsLst>
                  <a:gs pos="0">
                    <a:srgbClr val="D5997B"/>
                  </a:gs>
                  <a:gs pos="100000">
                    <a:srgbClr val="652F1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gradFill>
                    <a:gsLst>
                      <a:gs pos="0">
                        <a:srgbClr val="D5997B"/>
                      </a:gs>
                      <a:gs pos="100000">
                        <a:srgbClr val="652F1C"/>
                      </a:gs>
                    </a:gsLst>
                    <a:lin ang="5400000" scaled="1"/>
                  </a:gradFill>
                  <a:latin typeface="+mn-ea"/>
                </a:rPr>
                <a:t>肆</a:t>
              </a:r>
              <a:endParaRPr lang="zh-CN" altLang="en-US" sz="7200" b="1" dirty="0">
                <a:gradFill>
                  <a:gsLst>
                    <a:gs pos="0">
                      <a:srgbClr val="D5997B"/>
                    </a:gs>
                    <a:gs pos="100000">
                      <a:srgbClr val="652F1C"/>
                    </a:gs>
                  </a:gsLst>
                  <a:lin ang="5400000" scaled="1"/>
                </a:gradFill>
                <a:latin typeface="+mn-ea"/>
              </a:endParaRPr>
            </a:p>
          </p:txBody>
        </p:sp>
        <p:sp>
          <p:nvSpPr>
            <p:cNvPr id="13" name="椭圆 12"/>
            <p:cNvSpPr/>
            <p:nvPr/>
          </p:nvSpPr>
          <p:spPr>
            <a:xfrm>
              <a:off x="7044651" y="2166730"/>
              <a:ext cx="238540" cy="238540"/>
            </a:xfrm>
            <a:prstGeom prst="ellipse">
              <a:avLst/>
            </a:prstGeom>
            <a:gradFill>
              <a:gsLst>
                <a:gs pos="0">
                  <a:srgbClr val="D5997B"/>
                </a:gs>
                <a:gs pos="100000">
                  <a:srgbClr val="652F1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4"/>
          <p:cNvCxnSpPr>
            <a:cxnSpLocks noChangeShapeType="1"/>
          </p:cNvCxnSpPr>
          <p:nvPr/>
        </p:nvCxnSpPr>
        <p:spPr bwMode="auto">
          <a:xfrm flipH="1" flipV="1">
            <a:off x="3332786" y="2832524"/>
            <a:ext cx="2416622" cy="6017"/>
          </a:xfrm>
          <a:prstGeom prst="line">
            <a:avLst/>
          </a:prstGeom>
          <a:noFill/>
          <a:ln w="34925">
            <a:gradFill>
              <a:gsLst>
                <a:gs pos="0">
                  <a:srgbClr val="DB9D7E"/>
                </a:gs>
                <a:gs pos="100000">
                  <a:srgbClr val="67311E"/>
                </a:gs>
              </a:gsLst>
              <a:lin ang="5400000" scaled="1"/>
            </a:gradFill>
            <a:round/>
          </a:ln>
          <a:extLst>
            <a:ext uri="{909E8E84-426E-40DD-AFC4-6F175D3DCCD1}">
              <a14:hiddenFill xmlns:a14="http://schemas.microsoft.com/office/drawing/2010/main">
                <a:noFill/>
              </a14:hiddenFill>
            </a:ext>
          </a:extLst>
        </p:spPr>
      </p:cxnSp>
      <p:cxnSp>
        <p:nvCxnSpPr>
          <p:cNvPr id="3" name="直接连接符 15"/>
          <p:cNvCxnSpPr>
            <a:cxnSpLocks noChangeShapeType="1"/>
          </p:cNvCxnSpPr>
          <p:nvPr/>
        </p:nvCxnSpPr>
        <p:spPr bwMode="auto">
          <a:xfrm>
            <a:off x="4568597" y="1879355"/>
            <a:ext cx="0" cy="2007433"/>
          </a:xfrm>
          <a:prstGeom prst="line">
            <a:avLst/>
          </a:prstGeom>
          <a:noFill/>
          <a:ln w="34925">
            <a:gradFill>
              <a:gsLst>
                <a:gs pos="0">
                  <a:srgbClr val="DB9D7E"/>
                </a:gs>
                <a:gs pos="100000">
                  <a:srgbClr val="67311E"/>
                </a:gs>
              </a:gsLst>
              <a:lin ang="5400000" scaled="1"/>
            </a:gradFill>
            <a:round/>
          </a:ln>
          <a:extLst>
            <a:ext uri="{909E8E84-426E-40DD-AFC4-6F175D3DCCD1}">
              <a14:hiddenFill xmlns:a14="http://schemas.microsoft.com/office/drawing/2010/main">
                <a:noFill/>
              </a14:hiddenFill>
            </a:ext>
          </a:extLst>
        </p:spPr>
      </p:cxnSp>
      <p:pic>
        <p:nvPicPr>
          <p:cNvPr id="4" name="图片 20"/>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3647181" y="2063094"/>
            <a:ext cx="674753" cy="672281"/>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4"/>
          <p:cNvSpPr txBox="1">
            <a:spLocks noChangeArrowheads="1"/>
          </p:cNvSpPr>
          <p:nvPr/>
        </p:nvSpPr>
        <p:spPr bwMode="auto">
          <a:xfrm>
            <a:off x="3758226" y="2187638"/>
            <a:ext cx="452663" cy="42319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300" dirty="0">
                <a:solidFill>
                  <a:schemeClr val="bg1"/>
                </a:solidFill>
                <a:latin typeface="隶书" panose="02010509060101010101" pitchFamily="49" charset="-122"/>
                <a:ea typeface="微软简标宋" pitchFamily="2" charset="-122"/>
              </a:rPr>
              <a:t>壹</a:t>
            </a:r>
            <a:endParaRPr lang="zh-CN" altLang="zh-CN" sz="2300" dirty="0">
              <a:solidFill>
                <a:schemeClr val="bg1"/>
              </a:solidFill>
              <a:latin typeface="隶书" panose="02010509060101010101" pitchFamily="49" charset="-122"/>
              <a:ea typeface="微软简标宋" pitchFamily="2" charset="-122"/>
            </a:endParaRPr>
          </a:p>
        </p:txBody>
      </p:sp>
      <p:pic>
        <p:nvPicPr>
          <p:cNvPr id="6" name="图片 20"/>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4825557" y="2063094"/>
            <a:ext cx="638891" cy="63655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a:spLocks noChangeArrowheads="1"/>
          </p:cNvSpPr>
          <p:nvPr/>
        </p:nvSpPr>
        <p:spPr bwMode="auto">
          <a:xfrm>
            <a:off x="4918671" y="2169773"/>
            <a:ext cx="452663" cy="42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300" dirty="0">
                <a:solidFill>
                  <a:schemeClr val="bg1"/>
                </a:solidFill>
                <a:latin typeface="隶书" panose="02010509060101010101" pitchFamily="49" charset="-122"/>
                <a:ea typeface="微软简标宋" pitchFamily="2" charset="-122"/>
              </a:rPr>
              <a:t>贰</a:t>
            </a:r>
            <a:endParaRPr lang="zh-CN" altLang="zh-CN" sz="2300" dirty="0">
              <a:solidFill>
                <a:schemeClr val="bg1"/>
              </a:solidFill>
              <a:latin typeface="隶书" panose="02010509060101010101" pitchFamily="49" charset="-122"/>
              <a:ea typeface="微软简标宋" pitchFamily="2" charset="-122"/>
            </a:endParaRPr>
          </a:p>
        </p:txBody>
      </p:sp>
      <p:pic>
        <p:nvPicPr>
          <p:cNvPr id="8" name="图片 20"/>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4824442" y="3088556"/>
            <a:ext cx="641121" cy="6387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8"/>
          <p:cNvSpPr txBox="1">
            <a:spLocks noChangeArrowheads="1"/>
          </p:cNvSpPr>
          <p:nvPr/>
        </p:nvSpPr>
        <p:spPr bwMode="auto">
          <a:xfrm>
            <a:off x="4918113" y="3196346"/>
            <a:ext cx="452663" cy="42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300" dirty="0">
                <a:solidFill>
                  <a:schemeClr val="bg1"/>
                </a:solidFill>
                <a:latin typeface="隶书" panose="02010509060101010101" pitchFamily="49" charset="-122"/>
                <a:ea typeface="微软简标宋" pitchFamily="2" charset="-122"/>
              </a:rPr>
              <a:t>叁</a:t>
            </a:r>
            <a:endParaRPr lang="zh-CN" altLang="zh-CN" sz="2300" dirty="0">
              <a:solidFill>
                <a:schemeClr val="bg1"/>
              </a:solidFill>
              <a:latin typeface="隶书" panose="02010509060101010101" pitchFamily="49" charset="-122"/>
              <a:ea typeface="微软简标宋" pitchFamily="2" charset="-122"/>
            </a:endParaRPr>
          </a:p>
        </p:txBody>
      </p:sp>
      <p:pic>
        <p:nvPicPr>
          <p:cNvPr id="10" name="图片 20"/>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3663997" y="3088556"/>
            <a:ext cx="641121" cy="6387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a:spLocks noChangeArrowheads="1"/>
          </p:cNvSpPr>
          <p:nvPr/>
        </p:nvSpPr>
        <p:spPr bwMode="auto">
          <a:xfrm>
            <a:off x="3758226" y="3196346"/>
            <a:ext cx="452663" cy="42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300" dirty="0">
                <a:solidFill>
                  <a:schemeClr val="bg1"/>
                </a:solidFill>
                <a:latin typeface="隶书" panose="02010509060101010101" pitchFamily="49" charset="-122"/>
                <a:ea typeface="微软简标宋" pitchFamily="2" charset="-122"/>
              </a:rPr>
              <a:t>肆</a:t>
            </a:r>
            <a:endParaRPr lang="zh-CN" altLang="zh-CN" sz="2300" dirty="0">
              <a:solidFill>
                <a:schemeClr val="bg1"/>
              </a:solidFill>
              <a:latin typeface="隶书" panose="02010509060101010101" pitchFamily="49" charset="-122"/>
              <a:ea typeface="微软简标宋" pitchFamily="2" charset="-122"/>
            </a:endParaRPr>
          </a:p>
        </p:txBody>
      </p:sp>
      <p:sp>
        <p:nvSpPr>
          <p:cNvPr id="12" name="文本框 45"/>
          <p:cNvSpPr txBox="1">
            <a:spLocks noChangeArrowheads="1"/>
          </p:cNvSpPr>
          <p:nvPr/>
        </p:nvSpPr>
        <p:spPr bwMode="auto">
          <a:xfrm>
            <a:off x="5553420" y="1452288"/>
            <a:ext cx="243907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400" dirty="0">
                <a:gradFill>
                  <a:gsLst>
                    <a:gs pos="0">
                      <a:srgbClr val="D5997B"/>
                    </a:gs>
                    <a:gs pos="100000">
                      <a:srgbClr val="652F1C"/>
                    </a:gs>
                  </a:gsLst>
                  <a:lin ang="5400000" scaled="1"/>
                </a:gradFill>
                <a:latin typeface="+mn-ea"/>
                <a:ea typeface="+mn-ea"/>
              </a:rPr>
              <a:t>添加标题</a:t>
            </a:r>
            <a:endParaRPr lang="zh-CN" altLang="zh-CN" sz="2400" dirty="0">
              <a:gradFill>
                <a:gsLst>
                  <a:gs pos="0">
                    <a:srgbClr val="D5997B"/>
                  </a:gs>
                  <a:gs pos="100000">
                    <a:srgbClr val="652F1C"/>
                  </a:gs>
                </a:gsLst>
                <a:lin ang="5400000" scaled="1"/>
              </a:gradFill>
              <a:latin typeface="+mn-ea"/>
              <a:ea typeface="+mn-ea"/>
            </a:endParaRPr>
          </a:p>
        </p:txBody>
      </p:sp>
      <p:sp>
        <p:nvSpPr>
          <p:cNvPr id="13" name="文本框 49"/>
          <p:cNvSpPr txBox="1">
            <a:spLocks noChangeArrowheads="1"/>
          </p:cNvSpPr>
          <p:nvPr/>
        </p:nvSpPr>
        <p:spPr bwMode="auto">
          <a:xfrm>
            <a:off x="5579478" y="1850204"/>
            <a:ext cx="2649915" cy="95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050" kern="0" dirty="0">
                <a:gradFill>
                  <a:gsLst>
                    <a:gs pos="0">
                      <a:srgbClr val="D5997B"/>
                    </a:gs>
                    <a:gs pos="100000">
                      <a:srgbClr val="652F1C"/>
                    </a:gs>
                  </a:gsLst>
                  <a:lin ang="5400000" scaled="1"/>
                </a:gradFill>
                <a:latin typeface="+mn-ea"/>
                <a:ea typeface="+mn-ea"/>
              </a:rPr>
              <a:t>点击输入本栏的具体文字，简明扼要的说明分项内容，此为概念图解，请根据您的具体内容酌情修改</a:t>
            </a:r>
            <a:endParaRPr lang="en-US" altLang="zh-CN" sz="1050" kern="0" dirty="0">
              <a:gradFill>
                <a:gsLst>
                  <a:gs pos="0">
                    <a:srgbClr val="D5997B"/>
                  </a:gs>
                  <a:gs pos="100000">
                    <a:srgbClr val="652F1C"/>
                  </a:gs>
                </a:gsLst>
                <a:lin ang="5400000" scaled="1"/>
              </a:gradFill>
              <a:latin typeface="+mn-ea"/>
              <a:ea typeface="+mn-ea"/>
            </a:endParaRPr>
          </a:p>
          <a:p>
            <a:pPr eaLnBrk="1" hangingPunct="1"/>
            <a:endParaRPr lang="zh-CN" altLang="en-US" sz="1050" dirty="0">
              <a:gradFill>
                <a:gsLst>
                  <a:gs pos="0">
                    <a:srgbClr val="D5997B"/>
                  </a:gs>
                  <a:gs pos="100000">
                    <a:srgbClr val="652F1C"/>
                  </a:gs>
                </a:gsLst>
                <a:lin ang="5400000" scaled="1"/>
              </a:gradFill>
              <a:latin typeface="+mn-ea"/>
              <a:ea typeface="+mn-ea"/>
            </a:endParaRPr>
          </a:p>
        </p:txBody>
      </p:sp>
      <p:sp>
        <p:nvSpPr>
          <p:cNvPr id="14" name="文本框 45"/>
          <p:cNvSpPr txBox="1">
            <a:spLocks noChangeArrowheads="1"/>
          </p:cNvSpPr>
          <p:nvPr/>
        </p:nvSpPr>
        <p:spPr bwMode="auto">
          <a:xfrm>
            <a:off x="5565185" y="2962532"/>
            <a:ext cx="243907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400" dirty="0">
                <a:gradFill>
                  <a:gsLst>
                    <a:gs pos="0">
                      <a:srgbClr val="D5997B"/>
                    </a:gs>
                    <a:gs pos="100000">
                      <a:srgbClr val="652F1C"/>
                    </a:gs>
                  </a:gsLst>
                  <a:lin ang="5400000" scaled="1"/>
                </a:gradFill>
                <a:latin typeface="+mn-ea"/>
                <a:ea typeface="+mn-ea"/>
              </a:rPr>
              <a:t>添加标题</a:t>
            </a:r>
            <a:endParaRPr lang="zh-CN" altLang="zh-CN" sz="2400" dirty="0">
              <a:gradFill>
                <a:gsLst>
                  <a:gs pos="0">
                    <a:srgbClr val="D5997B"/>
                  </a:gs>
                  <a:gs pos="100000">
                    <a:srgbClr val="652F1C"/>
                  </a:gs>
                </a:gsLst>
                <a:lin ang="5400000" scaled="1"/>
              </a:gradFill>
              <a:latin typeface="+mn-ea"/>
              <a:ea typeface="+mn-ea"/>
            </a:endParaRPr>
          </a:p>
        </p:txBody>
      </p:sp>
      <p:sp>
        <p:nvSpPr>
          <p:cNvPr id="15" name="文本框 49"/>
          <p:cNvSpPr txBox="1">
            <a:spLocks noChangeArrowheads="1"/>
          </p:cNvSpPr>
          <p:nvPr/>
        </p:nvSpPr>
        <p:spPr bwMode="auto">
          <a:xfrm>
            <a:off x="5605908" y="3360449"/>
            <a:ext cx="2606226" cy="95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050" kern="0" dirty="0">
                <a:gradFill>
                  <a:gsLst>
                    <a:gs pos="0">
                      <a:srgbClr val="D5997B"/>
                    </a:gs>
                    <a:gs pos="100000">
                      <a:srgbClr val="652F1C"/>
                    </a:gs>
                  </a:gsLst>
                  <a:lin ang="5400000" scaled="1"/>
                </a:gradFill>
                <a:latin typeface="+mn-ea"/>
                <a:ea typeface="+mn-ea"/>
              </a:rPr>
              <a:t>点击输入本栏的具体文字，简明扼要的说明分项内容，此为概念图解，请根据您的具体内容酌情修改</a:t>
            </a:r>
            <a:endParaRPr lang="en-US" altLang="zh-CN" sz="1050" kern="0" dirty="0">
              <a:gradFill>
                <a:gsLst>
                  <a:gs pos="0">
                    <a:srgbClr val="D5997B"/>
                  </a:gs>
                  <a:gs pos="100000">
                    <a:srgbClr val="652F1C"/>
                  </a:gs>
                </a:gsLst>
                <a:lin ang="5400000" scaled="1"/>
              </a:gradFill>
              <a:latin typeface="+mn-ea"/>
              <a:ea typeface="+mn-ea"/>
            </a:endParaRPr>
          </a:p>
          <a:p>
            <a:pPr eaLnBrk="1" hangingPunct="1"/>
            <a:endParaRPr lang="zh-CN" altLang="en-US" sz="1050" dirty="0">
              <a:gradFill>
                <a:gsLst>
                  <a:gs pos="0">
                    <a:srgbClr val="D5997B"/>
                  </a:gs>
                  <a:gs pos="100000">
                    <a:srgbClr val="652F1C"/>
                  </a:gs>
                </a:gsLst>
                <a:lin ang="5400000" scaled="1"/>
              </a:gradFill>
              <a:latin typeface="+mn-ea"/>
              <a:ea typeface="+mn-ea"/>
            </a:endParaRPr>
          </a:p>
        </p:txBody>
      </p:sp>
      <p:sp>
        <p:nvSpPr>
          <p:cNvPr id="16" name="文本框 45"/>
          <p:cNvSpPr txBox="1">
            <a:spLocks noChangeArrowheads="1"/>
          </p:cNvSpPr>
          <p:nvPr/>
        </p:nvSpPr>
        <p:spPr bwMode="auto">
          <a:xfrm>
            <a:off x="1001895" y="1486102"/>
            <a:ext cx="243907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zh-CN" sz="2400" dirty="0">
                <a:gradFill>
                  <a:gsLst>
                    <a:gs pos="0">
                      <a:srgbClr val="D5997B"/>
                    </a:gs>
                    <a:gs pos="100000">
                      <a:srgbClr val="652F1C"/>
                    </a:gs>
                  </a:gsLst>
                  <a:lin ang="5400000" scaled="1"/>
                </a:gradFill>
                <a:latin typeface="+mn-ea"/>
                <a:ea typeface="+mn-ea"/>
              </a:rPr>
              <a:t>添加标题</a:t>
            </a:r>
            <a:endParaRPr lang="zh-CN" altLang="zh-CN" sz="2400" dirty="0">
              <a:gradFill>
                <a:gsLst>
                  <a:gs pos="0">
                    <a:srgbClr val="D5997B"/>
                  </a:gs>
                  <a:gs pos="100000">
                    <a:srgbClr val="652F1C"/>
                  </a:gs>
                </a:gsLst>
                <a:lin ang="5400000" scaled="1"/>
              </a:gradFill>
              <a:latin typeface="+mn-ea"/>
              <a:ea typeface="+mn-ea"/>
            </a:endParaRPr>
          </a:p>
        </p:txBody>
      </p:sp>
      <p:sp>
        <p:nvSpPr>
          <p:cNvPr id="17" name="文本框 49"/>
          <p:cNvSpPr txBox="1">
            <a:spLocks noChangeArrowheads="1"/>
          </p:cNvSpPr>
          <p:nvPr/>
        </p:nvSpPr>
        <p:spPr bwMode="auto">
          <a:xfrm>
            <a:off x="952916" y="1862753"/>
            <a:ext cx="2521055" cy="95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1050" kern="0" dirty="0">
                <a:gradFill>
                  <a:gsLst>
                    <a:gs pos="0">
                      <a:srgbClr val="D5997B"/>
                    </a:gs>
                    <a:gs pos="100000">
                      <a:srgbClr val="652F1C"/>
                    </a:gs>
                  </a:gsLst>
                  <a:lin ang="5400000" scaled="1"/>
                </a:gradFill>
                <a:latin typeface="+mn-ea"/>
                <a:ea typeface="+mn-ea"/>
              </a:rPr>
              <a:t>点击输入本栏的具体文字，简明扼要的说明分项内容，此为概念图解，请根据您的具体内容酌情修改</a:t>
            </a:r>
            <a:endParaRPr lang="en-US" altLang="zh-CN" sz="1050" kern="0" dirty="0">
              <a:gradFill>
                <a:gsLst>
                  <a:gs pos="0">
                    <a:srgbClr val="D5997B"/>
                  </a:gs>
                  <a:gs pos="100000">
                    <a:srgbClr val="652F1C"/>
                  </a:gs>
                </a:gsLst>
                <a:lin ang="5400000" scaled="1"/>
              </a:gradFill>
              <a:latin typeface="+mn-ea"/>
              <a:ea typeface="+mn-ea"/>
            </a:endParaRPr>
          </a:p>
          <a:p>
            <a:pPr algn="r" eaLnBrk="1" hangingPunct="1"/>
            <a:endParaRPr lang="zh-CN" altLang="en-US" sz="1050" dirty="0">
              <a:gradFill>
                <a:gsLst>
                  <a:gs pos="0">
                    <a:srgbClr val="D5997B"/>
                  </a:gs>
                  <a:gs pos="100000">
                    <a:srgbClr val="652F1C"/>
                  </a:gs>
                </a:gsLst>
                <a:lin ang="5400000" scaled="1"/>
              </a:gradFill>
              <a:latin typeface="+mn-ea"/>
              <a:ea typeface="+mn-ea"/>
            </a:endParaRPr>
          </a:p>
        </p:txBody>
      </p:sp>
      <p:sp>
        <p:nvSpPr>
          <p:cNvPr id="18" name="文本框 45"/>
          <p:cNvSpPr txBox="1">
            <a:spLocks noChangeArrowheads="1"/>
          </p:cNvSpPr>
          <p:nvPr/>
        </p:nvSpPr>
        <p:spPr bwMode="auto">
          <a:xfrm>
            <a:off x="980435" y="2954391"/>
            <a:ext cx="243907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zh-CN" sz="2400" dirty="0">
                <a:gradFill>
                  <a:gsLst>
                    <a:gs pos="0">
                      <a:srgbClr val="D5997B"/>
                    </a:gs>
                    <a:gs pos="100000">
                      <a:srgbClr val="652F1C"/>
                    </a:gs>
                  </a:gsLst>
                  <a:lin ang="5400000" scaled="1"/>
                </a:gradFill>
                <a:latin typeface="+mn-ea"/>
                <a:ea typeface="+mn-ea"/>
              </a:rPr>
              <a:t>添加标题</a:t>
            </a:r>
            <a:endParaRPr lang="zh-CN" altLang="zh-CN" sz="2400" dirty="0">
              <a:gradFill>
                <a:gsLst>
                  <a:gs pos="0">
                    <a:srgbClr val="D5997B"/>
                  </a:gs>
                  <a:gs pos="100000">
                    <a:srgbClr val="652F1C"/>
                  </a:gs>
                </a:gsLst>
                <a:lin ang="5400000" scaled="1"/>
              </a:gradFill>
              <a:latin typeface="+mn-ea"/>
              <a:ea typeface="+mn-ea"/>
            </a:endParaRPr>
          </a:p>
        </p:txBody>
      </p:sp>
      <p:sp>
        <p:nvSpPr>
          <p:cNvPr id="19" name="文本框 49"/>
          <p:cNvSpPr txBox="1">
            <a:spLocks noChangeArrowheads="1"/>
          </p:cNvSpPr>
          <p:nvPr/>
        </p:nvSpPr>
        <p:spPr bwMode="auto">
          <a:xfrm>
            <a:off x="1084525" y="3331040"/>
            <a:ext cx="2367986" cy="95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1050" kern="0" dirty="0">
                <a:gradFill>
                  <a:gsLst>
                    <a:gs pos="0">
                      <a:srgbClr val="D5997B"/>
                    </a:gs>
                    <a:gs pos="100000">
                      <a:srgbClr val="652F1C"/>
                    </a:gs>
                  </a:gsLst>
                  <a:lin ang="5400000" scaled="1"/>
                </a:gradFill>
                <a:latin typeface="+mn-ea"/>
                <a:ea typeface="+mn-ea"/>
              </a:rPr>
              <a:t>点击输入本栏的具体文字，简明扼要的说明分项内容，此为概念图解，请根据您的具体内容酌情修改</a:t>
            </a:r>
            <a:endParaRPr lang="en-US" altLang="zh-CN" sz="1050" kern="0" dirty="0">
              <a:gradFill>
                <a:gsLst>
                  <a:gs pos="0">
                    <a:srgbClr val="D5997B"/>
                  </a:gs>
                  <a:gs pos="100000">
                    <a:srgbClr val="652F1C"/>
                  </a:gs>
                </a:gsLst>
                <a:lin ang="5400000" scaled="1"/>
              </a:gradFill>
              <a:latin typeface="+mn-ea"/>
              <a:ea typeface="+mn-ea"/>
            </a:endParaRPr>
          </a:p>
          <a:p>
            <a:pPr algn="r" eaLnBrk="1" hangingPunct="1"/>
            <a:endParaRPr lang="zh-CN" altLang="en-US" sz="1050" dirty="0">
              <a:gradFill>
                <a:gsLst>
                  <a:gs pos="0">
                    <a:srgbClr val="D5997B"/>
                  </a:gs>
                  <a:gs pos="100000">
                    <a:srgbClr val="652F1C"/>
                  </a:gs>
                </a:gsLst>
                <a:lin ang="5400000" scaled="1"/>
              </a:gradFill>
              <a:latin typeface="+mn-ea"/>
              <a:ea typeface="+mn-ea"/>
            </a:endParaRPr>
          </a:p>
        </p:txBody>
      </p:sp>
      <p:sp>
        <p:nvSpPr>
          <p:cNvPr id="20"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inVertical)">
                                      <p:cBhvr>
                                        <p:cTn id="14" dur="1750"/>
                                        <p:tgtEl>
                                          <p:spTgt spid="1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1750"/>
                                        <p:tgtEl>
                                          <p:spTgt spid="1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1750"/>
                                        <p:tgtEl>
                                          <p:spTgt spid="9"/>
                                        </p:tgtEl>
                                      </p:cBhvr>
                                    </p:animEffect>
                                  </p:childTnLst>
                                </p:cTn>
                              </p:par>
                              <p:par>
                                <p:cTn id="21" presetID="16" presetClass="entr" presetSubtype="21"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1750"/>
                                        <p:tgtEl>
                                          <p:spTgt spid="8"/>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1750"/>
                                        <p:tgtEl>
                                          <p:spTgt spid="7"/>
                                        </p:tgtEl>
                                      </p:cBhvr>
                                    </p:animEffect>
                                  </p:childTnLst>
                                </p:cTn>
                              </p:par>
                              <p:par>
                                <p:cTn id="27" presetID="16" presetClass="entr" presetSubtype="21"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1750"/>
                                        <p:tgtEl>
                                          <p:spTgt spid="6"/>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1750"/>
                                        <p:tgtEl>
                                          <p:spTgt spid="13"/>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1750"/>
                                        <p:tgtEl>
                                          <p:spTgt spid="12"/>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barn(inVertical)">
                                      <p:cBhvr>
                                        <p:cTn id="38" dur="1750"/>
                                        <p:tgtEl>
                                          <p:spTgt spid="5"/>
                                        </p:tgtEl>
                                      </p:cBhvr>
                                    </p:animEffect>
                                  </p:childTnLst>
                                </p:cTn>
                              </p:par>
                              <p:par>
                                <p:cTn id="39" presetID="16" presetClass="entr" presetSubtype="21" fill="hold"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barn(inVertical)">
                                      <p:cBhvr>
                                        <p:cTn id="41" dur="1750"/>
                                        <p:tgtEl>
                                          <p:spTgt spid="4"/>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barn(inVertical)">
                                      <p:cBhvr>
                                        <p:cTn id="44" dur="1750"/>
                                        <p:tgtEl>
                                          <p:spTgt spid="11"/>
                                        </p:tgtEl>
                                      </p:cBhvr>
                                    </p:animEffect>
                                  </p:childTnLst>
                                </p:cTn>
                              </p:par>
                              <p:par>
                                <p:cTn id="45" presetID="16" presetClass="entr" presetSubtype="21"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arn(inVertical)">
                                      <p:cBhvr>
                                        <p:cTn id="47" dur="1750"/>
                                        <p:tgtEl>
                                          <p:spTgt spid="10"/>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barn(inVertical)">
                                      <p:cBhvr>
                                        <p:cTn id="50" dur="1750"/>
                                        <p:tgtEl>
                                          <p:spTgt spid="19"/>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barn(inVertical)">
                                      <p:cBhvr>
                                        <p:cTn id="53" dur="1750"/>
                                        <p:tgtEl>
                                          <p:spTgt spid="18"/>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barn(inVertical)">
                                      <p:cBhvr>
                                        <p:cTn id="56" dur="1750"/>
                                        <p:tgtEl>
                                          <p:spTgt spid="17"/>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arn(inVertical)">
                                      <p:cBhvr>
                                        <p:cTn id="59" dur="1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2" grpId="0"/>
      <p:bldP spid="13" grpId="0"/>
      <p:bldP spid="14" grpId="0"/>
      <p:bldP spid="15" grpId="0"/>
      <p:bldP spid="16" grpId="0"/>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36853" y="1878642"/>
            <a:ext cx="6070294" cy="2058811"/>
            <a:chOff x="1092544" y="2161165"/>
            <a:chExt cx="9343455" cy="3660105"/>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5111356" y="3521530"/>
              <a:ext cx="1088429" cy="942366"/>
            </a:xfrm>
            <a:prstGeom prst="rect">
              <a:avLst/>
            </a:prstGeom>
          </p:spPr>
        </p:pic>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5125635" y="4769138"/>
              <a:ext cx="1085852" cy="940137"/>
            </a:xfrm>
            <a:prstGeom prst="rect">
              <a:avLst/>
            </a:prstGeom>
          </p:spPr>
        </p:pic>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5400000">
              <a:off x="5149205" y="2261946"/>
              <a:ext cx="1085850" cy="940135"/>
            </a:xfrm>
            <a:prstGeom prst="rect">
              <a:avLst/>
            </a:prstGeom>
          </p:spPr>
        </p:pic>
        <p:grpSp>
          <p:nvGrpSpPr>
            <p:cNvPr id="4" name="组合 3"/>
            <p:cNvGrpSpPr/>
            <p:nvPr/>
          </p:nvGrpSpPr>
          <p:grpSpPr>
            <a:xfrm>
              <a:off x="1092544" y="2161165"/>
              <a:ext cx="9343455" cy="3660105"/>
              <a:chOff x="1059293" y="2161165"/>
              <a:chExt cx="9343455" cy="3660105"/>
            </a:xfrm>
          </p:grpSpPr>
          <p:sp>
            <p:nvSpPr>
              <p:cNvPr id="13" name="TextBox 20"/>
              <p:cNvSpPr txBox="1"/>
              <p:nvPr/>
            </p:nvSpPr>
            <p:spPr>
              <a:xfrm>
                <a:off x="5220743" y="2234372"/>
                <a:ext cx="864095" cy="984884"/>
              </a:xfrm>
              <a:prstGeom prst="rect">
                <a:avLst/>
              </a:prstGeom>
              <a:noFill/>
            </p:spPr>
            <p:txBody>
              <a:bodyPr wrap="square" rtlCol="0">
                <a:spAutoFit/>
              </a:bodyPr>
              <a:lstStyle/>
              <a:p>
                <a:pPr algn="ctr"/>
                <a:r>
                  <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标题</a:t>
                </a:r>
                <a:endPar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37056">
                <a:off x="2150763" y="3088112"/>
                <a:ext cx="1058601" cy="1177606"/>
              </a:xfrm>
              <a:prstGeom prst="rect">
                <a:avLst/>
              </a:prstGeom>
            </p:spPr>
          </p:pic>
          <p:cxnSp>
            <p:nvCxnSpPr>
              <p:cNvPr id="8" name="直接连接符 7"/>
              <p:cNvCxnSpPr/>
              <p:nvPr/>
            </p:nvCxnSpPr>
            <p:spPr>
              <a:xfrm flipV="1">
                <a:off x="4374588" y="2831088"/>
                <a:ext cx="679431" cy="577864"/>
              </a:xfrm>
              <a:prstGeom prst="line">
                <a:avLst/>
              </a:prstGeom>
              <a:ln w="19050">
                <a:gradFill>
                  <a:gsLst>
                    <a:gs pos="0">
                      <a:srgbClr val="DB9D7E"/>
                    </a:gs>
                    <a:gs pos="100000">
                      <a:srgbClr val="67311E"/>
                    </a:gs>
                  </a:gsLst>
                  <a:lin ang="5400000" scaled="1"/>
                </a:gradFill>
                <a:prstDash val="sys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374588" y="3696984"/>
                <a:ext cx="679431" cy="0"/>
              </a:xfrm>
              <a:prstGeom prst="line">
                <a:avLst/>
              </a:prstGeom>
              <a:ln w="19050">
                <a:gradFill>
                  <a:gsLst>
                    <a:gs pos="0">
                      <a:srgbClr val="DB9D7E"/>
                    </a:gs>
                    <a:gs pos="100000">
                      <a:srgbClr val="67311E"/>
                    </a:gs>
                  </a:gsLst>
                  <a:lin ang="5400000" scaled="1"/>
                </a:gra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374588" y="3985016"/>
                <a:ext cx="679431" cy="648072"/>
              </a:xfrm>
              <a:prstGeom prst="line">
                <a:avLst/>
              </a:prstGeom>
              <a:ln w="19050">
                <a:gradFill>
                  <a:gsLst>
                    <a:gs pos="0">
                      <a:srgbClr val="DB9D7E"/>
                    </a:gs>
                    <a:gs pos="100000">
                      <a:srgbClr val="67311E"/>
                    </a:gs>
                  </a:gsLst>
                  <a:lin ang="5400000" scaled="1"/>
                </a:gradFill>
                <a:prstDash val="sys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059293" y="2974647"/>
                <a:ext cx="1149819" cy="1328033"/>
                <a:chOff x="745752" y="2184643"/>
                <a:chExt cx="1149819" cy="1328033"/>
              </a:xfrm>
            </p:grpSpPr>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5752" y="2184643"/>
                  <a:ext cx="1149819" cy="1328033"/>
                </a:xfrm>
                <a:prstGeom prst="rect">
                  <a:avLst/>
                </a:prstGeom>
              </p:spPr>
            </p:pic>
            <p:sp>
              <p:nvSpPr>
                <p:cNvPr id="22" name="TextBox 14"/>
                <p:cNvSpPr txBox="1"/>
                <p:nvPr/>
              </p:nvSpPr>
              <p:spPr>
                <a:xfrm>
                  <a:off x="882458" y="2356216"/>
                  <a:ext cx="876406" cy="984885"/>
                </a:xfrm>
                <a:prstGeom prst="rect">
                  <a:avLst/>
                </a:prstGeom>
                <a:noFill/>
              </p:spPr>
              <p:txBody>
                <a:bodyPr wrap="none" rtlCol="0">
                  <a:spAutoFit/>
                </a:bodyPr>
                <a:lstStyle/>
                <a:p>
                  <a:pPr algn="ctr"/>
                  <a:r>
                    <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标题</a:t>
                  </a:r>
                  <a:endParaRPr lang="en-US" altLang="zh-CN"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a:p>
                  <a:pPr algn="ctr"/>
                  <a:r>
                    <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文字</a:t>
                  </a:r>
                  <a:endPar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nvGrpSpPr>
              <p:cNvPr id="12" name="组合 11"/>
              <p:cNvGrpSpPr/>
              <p:nvPr/>
            </p:nvGrpSpPr>
            <p:grpSpPr>
              <a:xfrm>
                <a:off x="3168640" y="2974647"/>
                <a:ext cx="1067894" cy="1233412"/>
                <a:chOff x="2785484" y="2184643"/>
                <a:chExt cx="1067894" cy="1233412"/>
              </a:xfrm>
            </p:grpSpPr>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85484" y="2184643"/>
                  <a:ext cx="1067894" cy="1233412"/>
                </a:xfrm>
                <a:prstGeom prst="rect">
                  <a:avLst/>
                </a:prstGeom>
              </p:spPr>
            </p:pic>
            <p:sp>
              <p:nvSpPr>
                <p:cNvPr id="20" name="TextBox 17"/>
                <p:cNvSpPr txBox="1"/>
                <p:nvPr/>
              </p:nvSpPr>
              <p:spPr>
                <a:xfrm>
                  <a:off x="2881229" y="2308906"/>
                  <a:ext cx="876406" cy="984886"/>
                </a:xfrm>
                <a:prstGeom prst="rect">
                  <a:avLst/>
                </a:prstGeom>
                <a:noFill/>
              </p:spPr>
              <p:txBody>
                <a:bodyPr wrap="none" rtlCol="0">
                  <a:spAutoFit/>
                </a:bodyPr>
                <a:lstStyle/>
                <a:p>
                  <a:pPr algn="ctr"/>
                  <a:r>
                    <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标题</a:t>
                  </a:r>
                  <a:endParaRPr lang="en-US" altLang="zh-CN"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a:p>
                  <a:pPr algn="ctr"/>
                  <a:r>
                    <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文字</a:t>
                  </a:r>
                  <a:endPar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sp>
            <p:nvSpPr>
              <p:cNvPr id="14" name="TextBox 24"/>
              <p:cNvSpPr txBox="1"/>
              <p:nvPr/>
            </p:nvSpPr>
            <p:spPr>
              <a:xfrm>
                <a:off x="5220743" y="3499470"/>
                <a:ext cx="864095" cy="984884"/>
              </a:xfrm>
              <a:prstGeom prst="rect">
                <a:avLst/>
              </a:prstGeom>
              <a:noFill/>
            </p:spPr>
            <p:txBody>
              <a:bodyPr wrap="square" rtlCol="0">
                <a:spAutoFit/>
              </a:bodyPr>
              <a:lstStyle/>
              <a:p>
                <a:pPr algn="ctr"/>
                <a:r>
                  <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标题</a:t>
                </a:r>
                <a:endPar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5" name="TextBox 27"/>
              <p:cNvSpPr txBox="1"/>
              <p:nvPr/>
            </p:nvSpPr>
            <p:spPr>
              <a:xfrm>
                <a:off x="5220743" y="4764567"/>
                <a:ext cx="864095" cy="984884"/>
              </a:xfrm>
              <a:prstGeom prst="rect">
                <a:avLst/>
              </a:prstGeom>
              <a:noFill/>
            </p:spPr>
            <p:txBody>
              <a:bodyPr wrap="square" rtlCol="0">
                <a:spAutoFit/>
              </a:bodyPr>
              <a:lstStyle/>
              <a:p>
                <a:pPr algn="ctr"/>
                <a:r>
                  <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标题</a:t>
                </a:r>
                <a:endParaRPr lang="zh-CN" altLang="en-US" sz="15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6" name="TextBox 28"/>
              <p:cNvSpPr txBox="1"/>
              <p:nvPr/>
            </p:nvSpPr>
            <p:spPr>
              <a:xfrm>
                <a:off x="5991918" y="2161165"/>
                <a:ext cx="4410830" cy="1149033"/>
              </a:xfrm>
              <a:prstGeom prst="rect">
                <a:avLst/>
              </a:prstGeom>
              <a:noFill/>
            </p:spPr>
            <p:txBody>
              <a:bodyPr wrap="square" rtlCol="0">
                <a:spAutoFit/>
              </a:bodyPr>
              <a:lstStyle/>
              <a:p>
                <a:r>
                  <a:rPr lang="zh-CN" altLang="en-US" sz="1200" kern="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点击输入本栏的具体文字，简明扼要的说明分项内容，此为概念图解，请根据您的具体内容酌情修改。</a:t>
                </a:r>
                <a:endParaRPr lang="zh-CN" altLang="en-US" sz="12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7" name="TextBox 29"/>
              <p:cNvSpPr txBox="1"/>
              <p:nvPr/>
            </p:nvSpPr>
            <p:spPr>
              <a:xfrm>
                <a:off x="5991918" y="3435791"/>
                <a:ext cx="4410830" cy="1149033"/>
              </a:xfrm>
              <a:prstGeom prst="rect">
                <a:avLst/>
              </a:prstGeom>
              <a:noFill/>
            </p:spPr>
            <p:txBody>
              <a:bodyPr wrap="square" rtlCol="0">
                <a:spAutoFit/>
              </a:bodyPr>
              <a:lstStyle/>
              <a:p>
                <a:r>
                  <a:rPr lang="zh-CN" altLang="en-US" sz="1200" kern="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点击输入本栏的具体文字，简明扼要的说明分项内容，此为概念图解，请根据您的具体内容酌情修改。</a:t>
                </a:r>
                <a:endParaRPr lang="zh-CN" altLang="en-US" sz="12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
            <p:nvSpPr>
              <p:cNvPr id="18" name="TextBox 30"/>
              <p:cNvSpPr txBox="1"/>
              <p:nvPr/>
            </p:nvSpPr>
            <p:spPr>
              <a:xfrm>
                <a:off x="5991918" y="4672237"/>
                <a:ext cx="4410830" cy="1149033"/>
              </a:xfrm>
              <a:prstGeom prst="rect">
                <a:avLst/>
              </a:prstGeom>
              <a:noFill/>
            </p:spPr>
            <p:txBody>
              <a:bodyPr wrap="square" rtlCol="0">
                <a:spAutoFit/>
              </a:bodyPr>
              <a:lstStyle/>
              <a:p>
                <a:r>
                  <a:rPr lang="zh-CN" altLang="en-US" sz="1200" kern="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点击输入本栏的具体文字，简明扼要的说明分项内容，此为概念图解，请根据您的具体内容酌情修改。</a:t>
                </a:r>
                <a:endParaRPr lang="zh-CN" altLang="en-US" sz="12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grpSp>
      </p:grpSp>
      <p:sp>
        <p:nvSpPr>
          <p:cNvPr id="23" name="文本框 21"/>
          <p:cNvSpPr txBox="1"/>
          <p:nvPr/>
        </p:nvSpPr>
        <p:spPr>
          <a:xfrm>
            <a:off x="3402449"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3498373">
            <a:off x="2989714" y="1741895"/>
            <a:ext cx="1785913" cy="1785913"/>
          </a:xfrm>
          <a:prstGeom prst="rect">
            <a:avLst/>
          </a:prstGeom>
        </p:spPr>
      </p:pic>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2090250">
            <a:off x="3953333" y="1540129"/>
            <a:ext cx="1785913" cy="1785913"/>
          </a:xfrm>
          <a:prstGeom prst="rect">
            <a:avLst/>
          </a:prstGeom>
        </p:spPr>
      </p:pic>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18644275">
            <a:off x="3770027" y="2417820"/>
            <a:ext cx="1785913" cy="1785913"/>
          </a:xfrm>
          <a:prstGeom prst="rect">
            <a:avLst/>
          </a:prstGeom>
        </p:spPr>
      </p:pic>
      <p:sp>
        <p:nvSpPr>
          <p:cNvPr id="5" name="Rectangle 22"/>
          <p:cNvSpPr>
            <a:spLocks noChangeArrowheads="1"/>
          </p:cNvSpPr>
          <p:nvPr/>
        </p:nvSpPr>
        <p:spPr bwMode="auto">
          <a:xfrm>
            <a:off x="5758693" y="2166348"/>
            <a:ext cx="139422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dirty="0">
                <a:gradFill>
                  <a:gsLst>
                    <a:gs pos="0">
                      <a:srgbClr val="DB9D7E"/>
                    </a:gs>
                    <a:gs pos="100000">
                      <a:srgbClr val="67311E"/>
                    </a:gs>
                  </a:gsLst>
                  <a:lin ang="5400000" scaled="1"/>
                </a:gradFill>
                <a:latin typeface="+mj-ea"/>
                <a:ea typeface="+mj-ea"/>
              </a:rPr>
              <a:t> </a:t>
            </a:r>
            <a:r>
              <a:rPr lang="zh-CN" altLang="en-US" dirty="0">
                <a:gradFill>
                  <a:gsLst>
                    <a:gs pos="0">
                      <a:srgbClr val="DB9D7E"/>
                    </a:gs>
                    <a:gs pos="100000">
                      <a:srgbClr val="67311E"/>
                    </a:gs>
                  </a:gsLst>
                  <a:lin ang="5400000" scaled="1"/>
                </a:gradFill>
                <a:latin typeface="+mj-ea"/>
                <a:ea typeface="+mj-ea"/>
              </a:rPr>
              <a:t>点击添加文字</a:t>
            </a:r>
            <a:endParaRPr lang="zh-CN" altLang="en-US" dirty="0">
              <a:gradFill>
                <a:gsLst>
                  <a:gs pos="0">
                    <a:srgbClr val="DB9D7E"/>
                  </a:gs>
                  <a:gs pos="100000">
                    <a:srgbClr val="67311E"/>
                  </a:gs>
                </a:gsLst>
                <a:lin ang="5400000" scaled="1"/>
              </a:gradFill>
              <a:latin typeface="+mj-ea"/>
              <a:ea typeface="+mj-ea"/>
            </a:endParaRPr>
          </a:p>
        </p:txBody>
      </p:sp>
      <p:sp>
        <p:nvSpPr>
          <p:cNvPr id="6" name="Line 11"/>
          <p:cNvSpPr>
            <a:spLocks noChangeShapeType="1"/>
          </p:cNvSpPr>
          <p:nvPr/>
        </p:nvSpPr>
        <p:spPr bwMode="auto">
          <a:xfrm rot="10800000">
            <a:off x="5927167" y="2474474"/>
            <a:ext cx="1581150" cy="0"/>
          </a:xfrm>
          <a:prstGeom prst="line">
            <a:avLst/>
          </a:prstGeom>
          <a:noFill/>
          <a:ln w="19050" cap="rnd">
            <a:gradFill>
              <a:gsLst>
                <a:gs pos="0">
                  <a:srgbClr val="DB9D7E"/>
                </a:gs>
                <a:gs pos="100000">
                  <a:srgbClr val="67311E"/>
                </a:gs>
              </a:gsLst>
              <a:lin ang="5400000" scaled="1"/>
            </a:gra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solidFill>
                <a:srgbClr val="526342"/>
              </a:solidFill>
              <a:latin typeface="+mj-ea"/>
              <a:ea typeface="+mj-ea"/>
            </a:endParaRPr>
          </a:p>
        </p:txBody>
      </p:sp>
      <p:sp>
        <p:nvSpPr>
          <p:cNvPr id="7" name="Rectangle 22"/>
          <p:cNvSpPr>
            <a:spLocks noChangeArrowheads="1"/>
          </p:cNvSpPr>
          <p:nvPr/>
        </p:nvSpPr>
        <p:spPr bwMode="auto">
          <a:xfrm>
            <a:off x="5596675" y="3529508"/>
            <a:ext cx="139422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dirty="0">
                <a:gradFill>
                  <a:gsLst>
                    <a:gs pos="0">
                      <a:srgbClr val="DB9D7E"/>
                    </a:gs>
                    <a:gs pos="100000">
                      <a:srgbClr val="67311E"/>
                    </a:gs>
                  </a:gsLst>
                  <a:lin ang="5400000" scaled="1"/>
                </a:gradFill>
                <a:latin typeface="+mj-ea"/>
                <a:ea typeface="+mj-ea"/>
              </a:rPr>
              <a:t> </a:t>
            </a:r>
            <a:r>
              <a:rPr lang="zh-CN" altLang="en-US" dirty="0">
                <a:gradFill>
                  <a:gsLst>
                    <a:gs pos="0">
                      <a:srgbClr val="DB9D7E"/>
                    </a:gs>
                    <a:gs pos="100000">
                      <a:srgbClr val="67311E"/>
                    </a:gs>
                  </a:gsLst>
                  <a:lin ang="5400000" scaled="1"/>
                </a:gradFill>
                <a:latin typeface="+mj-ea"/>
                <a:ea typeface="+mj-ea"/>
              </a:rPr>
              <a:t>点击添加文字</a:t>
            </a:r>
            <a:endParaRPr lang="zh-CN" altLang="en-US" dirty="0">
              <a:gradFill>
                <a:gsLst>
                  <a:gs pos="0">
                    <a:srgbClr val="DB9D7E"/>
                  </a:gs>
                  <a:gs pos="100000">
                    <a:srgbClr val="67311E"/>
                  </a:gs>
                </a:gsLst>
                <a:lin ang="5400000" scaled="1"/>
              </a:gradFill>
              <a:latin typeface="+mj-ea"/>
              <a:ea typeface="+mj-ea"/>
            </a:endParaRPr>
          </a:p>
        </p:txBody>
      </p:sp>
      <p:sp>
        <p:nvSpPr>
          <p:cNvPr id="8" name="Line 11"/>
          <p:cNvSpPr>
            <a:spLocks noChangeShapeType="1"/>
          </p:cNvSpPr>
          <p:nvPr/>
        </p:nvSpPr>
        <p:spPr bwMode="auto">
          <a:xfrm rot="10800000">
            <a:off x="5765149" y="3837633"/>
            <a:ext cx="1581150" cy="0"/>
          </a:xfrm>
          <a:prstGeom prst="line">
            <a:avLst/>
          </a:prstGeom>
          <a:noFill/>
          <a:ln w="19050" cap="rnd">
            <a:gradFill>
              <a:gsLst>
                <a:gs pos="0">
                  <a:srgbClr val="DB9D7E"/>
                </a:gs>
                <a:gs pos="100000">
                  <a:srgbClr val="67311E"/>
                </a:gs>
              </a:gsLst>
              <a:lin ang="5400000" scaled="1"/>
            </a:gra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solidFill>
                <a:srgbClr val="526342"/>
              </a:solidFill>
              <a:latin typeface="+mj-ea"/>
              <a:ea typeface="+mj-ea"/>
            </a:endParaRPr>
          </a:p>
        </p:txBody>
      </p:sp>
      <p:sp>
        <p:nvSpPr>
          <p:cNvPr id="9" name="Line 11"/>
          <p:cNvSpPr>
            <a:spLocks noChangeShapeType="1"/>
          </p:cNvSpPr>
          <p:nvPr/>
        </p:nvSpPr>
        <p:spPr bwMode="auto">
          <a:xfrm rot="10800000" flipH="1">
            <a:off x="1359296" y="2946961"/>
            <a:ext cx="1566174" cy="2"/>
          </a:xfrm>
          <a:prstGeom prst="line">
            <a:avLst/>
          </a:prstGeom>
          <a:noFill/>
          <a:ln w="19050" cap="rnd">
            <a:gradFill>
              <a:gsLst>
                <a:gs pos="0">
                  <a:srgbClr val="DB9D7E"/>
                </a:gs>
                <a:gs pos="100000">
                  <a:srgbClr val="67311E"/>
                </a:gs>
              </a:gsLst>
              <a:lin ang="5400000" scaled="1"/>
            </a:gradFill>
            <a:prstDash val="sysDot"/>
            <a:round/>
            <a:headEnd type="triangl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lstStyle/>
          <a:p>
            <a:endParaRPr lang="zh-CN" altLang="en-US">
              <a:solidFill>
                <a:srgbClr val="526342"/>
              </a:solidFill>
              <a:latin typeface="+mj-ea"/>
              <a:ea typeface="+mj-ea"/>
            </a:endParaRPr>
          </a:p>
        </p:txBody>
      </p:sp>
      <p:sp>
        <p:nvSpPr>
          <p:cNvPr id="10" name="Rectangle 22"/>
          <p:cNvSpPr>
            <a:spLocks noChangeArrowheads="1"/>
          </p:cNvSpPr>
          <p:nvPr/>
        </p:nvSpPr>
        <p:spPr bwMode="auto">
          <a:xfrm>
            <a:off x="1708243" y="2634851"/>
            <a:ext cx="139422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en-US" altLang="zh-CN" dirty="0">
                <a:gradFill>
                  <a:gsLst>
                    <a:gs pos="0">
                      <a:srgbClr val="DB9D7E"/>
                    </a:gs>
                    <a:gs pos="100000">
                      <a:srgbClr val="67311E"/>
                    </a:gs>
                  </a:gsLst>
                  <a:lin ang="5400000" scaled="1"/>
                </a:gradFill>
                <a:latin typeface="+mj-ea"/>
                <a:ea typeface="+mj-ea"/>
              </a:rPr>
              <a:t> </a:t>
            </a:r>
            <a:r>
              <a:rPr lang="zh-CN" altLang="en-US" dirty="0">
                <a:gradFill>
                  <a:gsLst>
                    <a:gs pos="0">
                      <a:srgbClr val="DB9D7E"/>
                    </a:gs>
                    <a:gs pos="100000">
                      <a:srgbClr val="67311E"/>
                    </a:gs>
                  </a:gsLst>
                  <a:lin ang="5400000" scaled="1"/>
                </a:gradFill>
                <a:latin typeface="+mj-ea"/>
                <a:ea typeface="+mj-ea"/>
              </a:rPr>
              <a:t>点击添加文字</a:t>
            </a:r>
            <a:endParaRPr lang="zh-CN" altLang="en-US" dirty="0">
              <a:gradFill>
                <a:gsLst>
                  <a:gs pos="0">
                    <a:srgbClr val="DB9D7E"/>
                  </a:gs>
                  <a:gs pos="100000">
                    <a:srgbClr val="67311E"/>
                  </a:gs>
                </a:gsLst>
                <a:lin ang="5400000" scaled="1"/>
              </a:gradFill>
              <a:latin typeface="+mj-ea"/>
              <a:ea typeface="+mj-ea"/>
            </a:endParaRPr>
          </a:p>
        </p:txBody>
      </p:sp>
      <p:sp>
        <p:nvSpPr>
          <p:cNvPr id="11" name="TextBox 10"/>
          <p:cNvSpPr txBox="1"/>
          <p:nvPr/>
        </p:nvSpPr>
        <p:spPr>
          <a:xfrm>
            <a:off x="3246678" y="2414577"/>
            <a:ext cx="625812" cy="361637"/>
          </a:xfrm>
          <a:prstGeom prst="rect">
            <a:avLst/>
          </a:prstGeom>
          <a:noFill/>
        </p:spPr>
        <p:txBody>
          <a:bodyPr wrap="none" lIns="68580" tIns="34290" rIns="68580" bIns="34290" rtlCol="0">
            <a:spAutoFit/>
          </a:bodyPr>
          <a:lstStyle/>
          <a:p>
            <a:r>
              <a:rPr lang="zh-CN" altLang="en-US" sz="1900" b="1" dirty="0">
                <a:gradFill>
                  <a:gsLst>
                    <a:gs pos="0">
                      <a:srgbClr val="DB9D7E"/>
                    </a:gs>
                    <a:gs pos="100000">
                      <a:srgbClr val="67311E"/>
                    </a:gs>
                  </a:gsLst>
                  <a:lin ang="5400000" scaled="1"/>
                </a:gradFill>
                <a:latin typeface="+mj-ea"/>
                <a:ea typeface="+mj-ea"/>
              </a:rPr>
              <a:t>文本</a:t>
            </a:r>
            <a:endParaRPr lang="zh-CN" altLang="en-US" sz="1900" b="1" dirty="0">
              <a:gradFill>
                <a:gsLst>
                  <a:gs pos="0">
                    <a:srgbClr val="DB9D7E"/>
                  </a:gs>
                  <a:gs pos="100000">
                    <a:srgbClr val="67311E"/>
                  </a:gs>
                </a:gsLst>
                <a:lin ang="5400000" scaled="1"/>
              </a:gradFill>
              <a:latin typeface="+mj-ea"/>
              <a:ea typeface="+mj-ea"/>
            </a:endParaRPr>
          </a:p>
        </p:txBody>
      </p:sp>
      <p:sp>
        <p:nvSpPr>
          <p:cNvPr id="12" name="TextBox 11"/>
          <p:cNvSpPr txBox="1"/>
          <p:nvPr/>
        </p:nvSpPr>
        <p:spPr>
          <a:xfrm>
            <a:off x="4732578" y="2033125"/>
            <a:ext cx="625812" cy="361637"/>
          </a:xfrm>
          <a:prstGeom prst="rect">
            <a:avLst/>
          </a:prstGeom>
          <a:noFill/>
        </p:spPr>
        <p:txBody>
          <a:bodyPr wrap="none" lIns="68580" tIns="34290" rIns="68580" bIns="34290" rtlCol="0">
            <a:spAutoFit/>
          </a:bodyPr>
          <a:lstStyle/>
          <a:p>
            <a:r>
              <a:rPr lang="zh-CN" altLang="en-US" sz="1900" b="1" dirty="0">
                <a:gradFill>
                  <a:gsLst>
                    <a:gs pos="0">
                      <a:srgbClr val="DB9D7E"/>
                    </a:gs>
                    <a:gs pos="100000">
                      <a:srgbClr val="67311E"/>
                    </a:gs>
                  </a:gsLst>
                  <a:lin ang="5400000" scaled="1"/>
                </a:gradFill>
                <a:latin typeface="+mj-ea"/>
                <a:ea typeface="+mj-ea"/>
              </a:rPr>
              <a:t>文本</a:t>
            </a:r>
            <a:endParaRPr lang="zh-CN" altLang="en-US" sz="1900" b="1" dirty="0">
              <a:gradFill>
                <a:gsLst>
                  <a:gs pos="0">
                    <a:srgbClr val="DB9D7E"/>
                  </a:gs>
                  <a:gs pos="100000">
                    <a:srgbClr val="67311E"/>
                  </a:gs>
                </a:gsLst>
                <a:lin ang="5400000" scaled="1"/>
              </a:gradFill>
              <a:latin typeface="+mj-ea"/>
              <a:ea typeface="+mj-ea"/>
            </a:endParaRPr>
          </a:p>
        </p:txBody>
      </p:sp>
      <p:sp>
        <p:nvSpPr>
          <p:cNvPr id="13" name="TextBox 12"/>
          <p:cNvSpPr txBox="1"/>
          <p:nvPr/>
        </p:nvSpPr>
        <p:spPr>
          <a:xfrm>
            <a:off x="4415094" y="3446751"/>
            <a:ext cx="625812" cy="361637"/>
          </a:xfrm>
          <a:prstGeom prst="rect">
            <a:avLst/>
          </a:prstGeom>
          <a:noFill/>
        </p:spPr>
        <p:txBody>
          <a:bodyPr wrap="none" lIns="68580" tIns="34290" rIns="68580" bIns="34290" rtlCol="0">
            <a:spAutoFit/>
          </a:bodyPr>
          <a:lstStyle/>
          <a:p>
            <a:r>
              <a:rPr lang="zh-CN" altLang="en-US" sz="1900" b="1" dirty="0">
                <a:gradFill>
                  <a:gsLst>
                    <a:gs pos="0">
                      <a:srgbClr val="DB9D7E"/>
                    </a:gs>
                    <a:gs pos="100000">
                      <a:srgbClr val="67311E"/>
                    </a:gs>
                  </a:gsLst>
                  <a:lin ang="5400000" scaled="1"/>
                </a:gradFill>
                <a:latin typeface="+mj-ea"/>
                <a:ea typeface="+mj-ea"/>
              </a:rPr>
              <a:t>文本</a:t>
            </a:r>
            <a:endParaRPr lang="zh-CN" altLang="en-US" sz="1900" b="1" dirty="0">
              <a:gradFill>
                <a:gsLst>
                  <a:gs pos="0">
                    <a:srgbClr val="DB9D7E"/>
                  </a:gs>
                  <a:gs pos="100000">
                    <a:srgbClr val="67311E"/>
                  </a:gs>
                </a:gsLst>
                <a:lin ang="5400000" scaled="1"/>
              </a:gradFill>
              <a:latin typeface="+mj-ea"/>
              <a:ea typeface="+mj-ea"/>
            </a:endParaRPr>
          </a:p>
        </p:txBody>
      </p:sp>
      <p:sp>
        <p:nvSpPr>
          <p:cNvPr id="14"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3"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2"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left)">
                                      <p:cBhvr>
                                        <p:cTn id="49" dur="5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8"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slide(fromLeft)">
                                      <p:cBhvr>
                                        <p:cTn id="54" dur="10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childTnLst>
                    </p:cTn>
                  </p:par>
                  <p:par>
                    <p:cTn id="60" fill="hold">
                      <p:stCondLst>
                        <p:cond delay="indefinite"/>
                      </p:stCondLst>
                      <p:childTnLst>
                        <p:par>
                          <p:cTn id="61" fill="hold">
                            <p:stCondLst>
                              <p:cond delay="0"/>
                            </p:stCondLst>
                            <p:childTnLst>
                              <p:par>
                                <p:cTn id="62" presetID="12" presetClass="entr" presetSubtype="8"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slide(fromLeft)">
                                      <p:cBhvr>
                                        <p:cTn id="64" dur="1000"/>
                                        <p:tgtEl>
                                          <p:spTgt spid="8"/>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2" fill="hold" grpId="0" nodeType="click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right)">
                                      <p:cBhvr>
                                        <p:cTn id="69" dur="500"/>
                                        <p:tgtEl>
                                          <p:spTgt spid="10"/>
                                        </p:tgtEl>
                                      </p:cBhvr>
                                    </p:animEffect>
                                  </p:childTnLst>
                                </p:cTn>
                              </p:par>
                            </p:childTnLst>
                          </p:cTn>
                        </p:par>
                      </p:childTnLst>
                    </p:cTn>
                  </p:par>
                  <p:par>
                    <p:cTn id="70" fill="hold">
                      <p:stCondLst>
                        <p:cond delay="indefinite"/>
                      </p:stCondLst>
                      <p:childTnLst>
                        <p:par>
                          <p:cTn id="71" fill="hold">
                            <p:stCondLst>
                              <p:cond delay="0"/>
                            </p:stCondLst>
                            <p:childTnLst>
                              <p:par>
                                <p:cTn id="72" presetID="12" presetClass="entr" presetSubtype="8" fill="hold" grpId="0" nodeType="click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slide(fromLeft)">
                                      <p:cBhvr>
                                        <p:cTn id="7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9" grpId="0" animBg="1"/>
      <p:bldP spid="10"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78323" y="1563379"/>
            <a:ext cx="7393812" cy="2723166"/>
            <a:chOff x="-502238" y="1578693"/>
            <a:chExt cx="13144551" cy="4841185"/>
          </a:xfrm>
        </p:grpSpPr>
        <p:grpSp>
          <p:nvGrpSpPr>
            <p:cNvPr id="6" name="组合 5"/>
            <p:cNvGrpSpPr/>
            <p:nvPr/>
          </p:nvGrpSpPr>
          <p:grpSpPr>
            <a:xfrm>
              <a:off x="4543178" y="1578693"/>
              <a:ext cx="949223" cy="945746"/>
              <a:chOff x="1459458" y="5584384"/>
              <a:chExt cx="949223" cy="945746"/>
            </a:xfrm>
          </p:grpSpPr>
          <p:pic>
            <p:nvPicPr>
              <p:cNvPr id="40" name="图片 39"/>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1459458" y="5584384"/>
                <a:ext cx="949223" cy="945746"/>
              </a:xfrm>
              <a:prstGeom prst="rect">
                <a:avLst/>
              </a:prstGeom>
            </p:spPr>
          </p:pic>
          <p:sp>
            <p:nvSpPr>
              <p:cNvPr id="41" name="Freeform 5"/>
              <p:cNvSpPr>
                <a:spLocks noEditPoints="1"/>
              </p:cNvSpPr>
              <p:nvPr/>
            </p:nvSpPr>
            <p:spPr bwMode="auto">
              <a:xfrm>
                <a:off x="1763966" y="5788404"/>
                <a:ext cx="340206" cy="537707"/>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mn-ea"/>
                </a:endParaRPr>
              </a:p>
            </p:txBody>
          </p:sp>
        </p:grpSp>
        <p:grpSp>
          <p:nvGrpSpPr>
            <p:cNvPr id="7" name="组合 6"/>
            <p:cNvGrpSpPr/>
            <p:nvPr/>
          </p:nvGrpSpPr>
          <p:grpSpPr>
            <a:xfrm>
              <a:off x="3553932" y="3215913"/>
              <a:ext cx="949223" cy="945746"/>
              <a:chOff x="5566086" y="5584384"/>
              <a:chExt cx="949223" cy="945746"/>
            </a:xfrm>
          </p:grpSpPr>
          <p:pic>
            <p:nvPicPr>
              <p:cNvPr id="38" name="图片 37"/>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5566086" y="5584384"/>
                <a:ext cx="949223" cy="945746"/>
              </a:xfrm>
              <a:prstGeom prst="rect">
                <a:avLst/>
              </a:prstGeom>
            </p:spPr>
          </p:pic>
          <p:sp>
            <p:nvSpPr>
              <p:cNvPr id="39" name="Freeform 28"/>
              <p:cNvSpPr>
                <a:spLocks noEditPoints="1"/>
              </p:cNvSpPr>
              <p:nvPr/>
            </p:nvSpPr>
            <p:spPr bwMode="auto">
              <a:xfrm>
                <a:off x="5759348" y="5847769"/>
                <a:ext cx="563964" cy="418976"/>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mn-ea"/>
                </a:endParaRPr>
              </a:p>
            </p:txBody>
          </p:sp>
        </p:grpSp>
        <p:grpSp>
          <p:nvGrpSpPr>
            <p:cNvPr id="8" name="组合 7"/>
            <p:cNvGrpSpPr/>
            <p:nvPr/>
          </p:nvGrpSpPr>
          <p:grpSpPr>
            <a:xfrm>
              <a:off x="4543178" y="4872374"/>
              <a:ext cx="949223" cy="945746"/>
              <a:chOff x="9672714" y="5584384"/>
              <a:chExt cx="949223" cy="945746"/>
            </a:xfrm>
          </p:grpSpPr>
          <p:pic>
            <p:nvPicPr>
              <p:cNvPr id="36" name="图片 35"/>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9672714" y="5584384"/>
                <a:ext cx="949223" cy="945746"/>
              </a:xfrm>
              <a:prstGeom prst="rect">
                <a:avLst/>
              </a:prstGeom>
            </p:spPr>
          </p:pic>
          <p:sp>
            <p:nvSpPr>
              <p:cNvPr id="37" name="Freeform 29"/>
              <p:cNvSpPr>
                <a:spLocks noEditPoints="1"/>
              </p:cNvSpPr>
              <p:nvPr/>
            </p:nvSpPr>
            <p:spPr bwMode="auto">
              <a:xfrm>
                <a:off x="9972381" y="5815798"/>
                <a:ext cx="322926" cy="482918"/>
              </a:xfrm>
              <a:custGeom>
                <a:avLst/>
                <a:gdLst>
                  <a:gd name="T0" fmla="*/ 14 w 139"/>
                  <a:gd name="T1" fmla="*/ 21 h 208"/>
                  <a:gd name="T2" fmla="*/ 126 w 139"/>
                  <a:gd name="T3" fmla="*/ 21 h 208"/>
                  <a:gd name="T4" fmla="*/ 126 w 139"/>
                  <a:gd name="T5" fmla="*/ 187 h 208"/>
                  <a:gd name="T6" fmla="*/ 14 w 139"/>
                  <a:gd name="T7" fmla="*/ 187 h 208"/>
                  <a:gd name="T8" fmla="*/ 14 w 139"/>
                  <a:gd name="T9" fmla="*/ 21 h 208"/>
                  <a:gd name="T10" fmla="*/ 55 w 139"/>
                  <a:gd name="T11" fmla="*/ 193 h 208"/>
                  <a:gd name="T12" fmla="*/ 83 w 139"/>
                  <a:gd name="T13" fmla="*/ 193 h 208"/>
                  <a:gd name="T14" fmla="*/ 83 w 139"/>
                  <a:gd name="T15" fmla="*/ 203 h 208"/>
                  <a:gd name="T16" fmla="*/ 55 w 139"/>
                  <a:gd name="T17" fmla="*/ 203 h 208"/>
                  <a:gd name="T18" fmla="*/ 55 w 139"/>
                  <a:gd name="T19" fmla="*/ 193 h 208"/>
                  <a:gd name="T20" fmla="*/ 52 w 139"/>
                  <a:gd name="T21" fmla="*/ 9 h 208"/>
                  <a:gd name="T22" fmla="*/ 90 w 139"/>
                  <a:gd name="T23" fmla="*/ 9 h 208"/>
                  <a:gd name="T24" fmla="*/ 90 w 139"/>
                  <a:gd name="T25" fmla="*/ 14 h 208"/>
                  <a:gd name="T26" fmla="*/ 52 w 139"/>
                  <a:gd name="T27" fmla="*/ 14 h 208"/>
                  <a:gd name="T28" fmla="*/ 52 w 139"/>
                  <a:gd name="T29" fmla="*/ 9 h 208"/>
                  <a:gd name="T30" fmla="*/ 13 w 139"/>
                  <a:gd name="T31" fmla="*/ 0 h 208"/>
                  <a:gd name="T32" fmla="*/ 0 w 139"/>
                  <a:gd name="T33" fmla="*/ 13 h 208"/>
                  <a:gd name="T34" fmla="*/ 0 w 139"/>
                  <a:gd name="T35" fmla="*/ 195 h 208"/>
                  <a:gd name="T36" fmla="*/ 13 w 139"/>
                  <a:gd name="T37" fmla="*/ 208 h 208"/>
                  <a:gd name="T38" fmla="*/ 127 w 139"/>
                  <a:gd name="T39" fmla="*/ 208 h 208"/>
                  <a:gd name="T40" fmla="*/ 139 w 139"/>
                  <a:gd name="T41" fmla="*/ 195 h 208"/>
                  <a:gd name="T42" fmla="*/ 139 w 139"/>
                  <a:gd name="T43" fmla="*/ 13 h 208"/>
                  <a:gd name="T44" fmla="*/ 127 w 139"/>
                  <a:gd name="T45" fmla="*/ 0 h 208"/>
                  <a:gd name="T46" fmla="*/ 13 w 139"/>
                  <a:gd name="T4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9" h="208">
                    <a:moveTo>
                      <a:pt x="14" y="21"/>
                    </a:moveTo>
                    <a:cubicBezTo>
                      <a:pt x="126" y="21"/>
                      <a:pt x="126" y="21"/>
                      <a:pt x="126" y="21"/>
                    </a:cubicBezTo>
                    <a:cubicBezTo>
                      <a:pt x="126" y="187"/>
                      <a:pt x="126" y="187"/>
                      <a:pt x="126" y="187"/>
                    </a:cubicBezTo>
                    <a:cubicBezTo>
                      <a:pt x="14" y="187"/>
                      <a:pt x="14" y="187"/>
                      <a:pt x="14" y="187"/>
                    </a:cubicBezTo>
                    <a:cubicBezTo>
                      <a:pt x="14" y="21"/>
                      <a:pt x="14" y="21"/>
                      <a:pt x="14" y="21"/>
                    </a:cubicBezTo>
                    <a:close/>
                    <a:moveTo>
                      <a:pt x="55" y="193"/>
                    </a:moveTo>
                    <a:cubicBezTo>
                      <a:pt x="83" y="193"/>
                      <a:pt x="83" y="193"/>
                      <a:pt x="83" y="193"/>
                    </a:cubicBezTo>
                    <a:cubicBezTo>
                      <a:pt x="83" y="203"/>
                      <a:pt x="83" y="203"/>
                      <a:pt x="83" y="203"/>
                    </a:cubicBezTo>
                    <a:cubicBezTo>
                      <a:pt x="55" y="203"/>
                      <a:pt x="55" y="203"/>
                      <a:pt x="55" y="203"/>
                    </a:cubicBezTo>
                    <a:cubicBezTo>
                      <a:pt x="55" y="193"/>
                      <a:pt x="55" y="193"/>
                      <a:pt x="55" y="193"/>
                    </a:cubicBezTo>
                    <a:close/>
                    <a:moveTo>
                      <a:pt x="52" y="9"/>
                    </a:moveTo>
                    <a:cubicBezTo>
                      <a:pt x="90" y="9"/>
                      <a:pt x="90" y="9"/>
                      <a:pt x="90" y="9"/>
                    </a:cubicBezTo>
                    <a:cubicBezTo>
                      <a:pt x="90" y="14"/>
                      <a:pt x="90" y="14"/>
                      <a:pt x="90" y="14"/>
                    </a:cubicBezTo>
                    <a:cubicBezTo>
                      <a:pt x="52" y="14"/>
                      <a:pt x="52" y="14"/>
                      <a:pt x="52" y="14"/>
                    </a:cubicBezTo>
                    <a:cubicBezTo>
                      <a:pt x="52" y="9"/>
                      <a:pt x="52" y="9"/>
                      <a:pt x="52" y="9"/>
                    </a:cubicBezTo>
                    <a:close/>
                    <a:moveTo>
                      <a:pt x="13" y="0"/>
                    </a:moveTo>
                    <a:cubicBezTo>
                      <a:pt x="6" y="0"/>
                      <a:pt x="0" y="6"/>
                      <a:pt x="0" y="13"/>
                    </a:cubicBezTo>
                    <a:cubicBezTo>
                      <a:pt x="0" y="195"/>
                      <a:pt x="0" y="195"/>
                      <a:pt x="0" y="195"/>
                    </a:cubicBezTo>
                    <a:cubicBezTo>
                      <a:pt x="0" y="202"/>
                      <a:pt x="6" y="208"/>
                      <a:pt x="13" y="208"/>
                    </a:cubicBezTo>
                    <a:cubicBezTo>
                      <a:pt x="127" y="208"/>
                      <a:pt x="127" y="208"/>
                      <a:pt x="127" y="208"/>
                    </a:cubicBezTo>
                    <a:cubicBezTo>
                      <a:pt x="134" y="208"/>
                      <a:pt x="139" y="202"/>
                      <a:pt x="139" y="195"/>
                    </a:cubicBezTo>
                    <a:cubicBezTo>
                      <a:pt x="139" y="13"/>
                      <a:pt x="139" y="13"/>
                      <a:pt x="139" y="13"/>
                    </a:cubicBezTo>
                    <a:cubicBezTo>
                      <a:pt x="139" y="6"/>
                      <a:pt x="134" y="0"/>
                      <a:pt x="127" y="0"/>
                    </a:cubicBezTo>
                    <a:lnTo>
                      <a:pt x="13" y="0"/>
                    </a:ln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mn-ea"/>
                </a:endParaRPr>
              </a:p>
            </p:txBody>
          </p:sp>
        </p:grpSp>
        <p:grpSp>
          <p:nvGrpSpPr>
            <p:cNvPr id="9" name="组合 8"/>
            <p:cNvGrpSpPr/>
            <p:nvPr/>
          </p:nvGrpSpPr>
          <p:grpSpPr>
            <a:xfrm>
              <a:off x="6668862" y="1578693"/>
              <a:ext cx="949223" cy="945746"/>
              <a:chOff x="6668577" y="1282395"/>
              <a:chExt cx="949223" cy="945746"/>
            </a:xfrm>
          </p:grpSpPr>
          <p:pic>
            <p:nvPicPr>
              <p:cNvPr id="34" name="图片 33"/>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6668577" y="1282395"/>
                <a:ext cx="949223" cy="945746"/>
              </a:xfrm>
              <a:prstGeom prst="rect">
                <a:avLst/>
              </a:prstGeom>
            </p:spPr>
          </p:pic>
          <p:sp>
            <p:nvSpPr>
              <p:cNvPr id="35" name="Freeform 25"/>
              <p:cNvSpPr>
                <a:spLocks noEditPoints="1"/>
              </p:cNvSpPr>
              <p:nvPr/>
            </p:nvSpPr>
            <p:spPr bwMode="auto">
              <a:xfrm>
                <a:off x="6880830" y="1519712"/>
                <a:ext cx="530530" cy="397376"/>
              </a:xfrm>
              <a:custGeom>
                <a:avLst/>
                <a:gdLst>
                  <a:gd name="T0" fmla="*/ 3 w 108"/>
                  <a:gd name="T1" fmla="*/ 54 h 81"/>
                  <a:gd name="T2" fmla="*/ 21 w 108"/>
                  <a:gd name="T3" fmla="*/ 47 h 81"/>
                  <a:gd name="T4" fmla="*/ 25 w 108"/>
                  <a:gd name="T5" fmla="*/ 44 h 81"/>
                  <a:gd name="T6" fmla="*/ 35 w 108"/>
                  <a:gd name="T7" fmla="*/ 62 h 81"/>
                  <a:gd name="T8" fmla="*/ 43 w 108"/>
                  <a:gd name="T9" fmla="*/ 44 h 81"/>
                  <a:gd name="T10" fmla="*/ 48 w 108"/>
                  <a:gd name="T11" fmla="*/ 47 h 81"/>
                  <a:gd name="T12" fmla="*/ 60 w 108"/>
                  <a:gd name="T13" fmla="*/ 52 h 81"/>
                  <a:gd name="T14" fmla="*/ 60 w 108"/>
                  <a:gd name="T15" fmla="*/ 51 h 81"/>
                  <a:gd name="T16" fmla="*/ 72 w 108"/>
                  <a:gd name="T17" fmla="*/ 47 h 81"/>
                  <a:gd name="T18" fmla="*/ 83 w 108"/>
                  <a:gd name="T19" fmla="*/ 61 h 81"/>
                  <a:gd name="T20" fmla="*/ 96 w 108"/>
                  <a:gd name="T21" fmla="*/ 47 h 81"/>
                  <a:gd name="T22" fmla="*/ 105 w 108"/>
                  <a:gd name="T23" fmla="*/ 49 h 81"/>
                  <a:gd name="T24" fmla="*/ 108 w 108"/>
                  <a:gd name="T25" fmla="*/ 72 h 81"/>
                  <a:gd name="T26" fmla="*/ 69 w 108"/>
                  <a:gd name="T27" fmla="*/ 72 h 81"/>
                  <a:gd name="T28" fmla="*/ 69 w 108"/>
                  <a:gd name="T29" fmla="*/ 81 h 81"/>
                  <a:gd name="T30" fmla="*/ 0 w 108"/>
                  <a:gd name="T31" fmla="*/ 81 h 81"/>
                  <a:gd name="T32" fmla="*/ 3 w 108"/>
                  <a:gd name="T33" fmla="*/ 54 h 81"/>
                  <a:gd name="T34" fmla="*/ 73 w 108"/>
                  <a:gd name="T35" fmla="*/ 27 h 81"/>
                  <a:gd name="T36" fmla="*/ 93 w 108"/>
                  <a:gd name="T37" fmla="*/ 25 h 81"/>
                  <a:gd name="T38" fmla="*/ 92 w 108"/>
                  <a:gd name="T39" fmla="*/ 37 h 81"/>
                  <a:gd name="T40" fmla="*/ 88 w 108"/>
                  <a:gd name="T41" fmla="*/ 42 h 81"/>
                  <a:gd name="T42" fmla="*/ 99 w 108"/>
                  <a:gd name="T43" fmla="*/ 42 h 81"/>
                  <a:gd name="T44" fmla="*/ 98 w 108"/>
                  <a:gd name="T45" fmla="*/ 32 h 81"/>
                  <a:gd name="T46" fmla="*/ 69 w 108"/>
                  <a:gd name="T47" fmla="*/ 32 h 81"/>
                  <a:gd name="T48" fmla="*/ 68 w 108"/>
                  <a:gd name="T49" fmla="*/ 42 h 81"/>
                  <a:gd name="T50" fmla="*/ 78 w 108"/>
                  <a:gd name="T51" fmla="*/ 42 h 81"/>
                  <a:gd name="T52" fmla="*/ 75 w 108"/>
                  <a:gd name="T53" fmla="*/ 37 h 81"/>
                  <a:gd name="T54" fmla="*/ 73 w 108"/>
                  <a:gd name="T55" fmla="*/ 27 h 81"/>
                  <a:gd name="T56" fmla="*/ 73 w 108"/>
                  <a:gd name="T57" fmla="*/ 27 h 81"/>
                  <a:gd name="T58" fmla="*/ 21 w 108"/>
                  <a:gd name="T59" fmla="*/ 31 h 81"/>
                  <a:gd name="T60" fmla="*/ 22 w 108"/>
                  <a:gd name="T61" fmla="*/ 16 h 81"/>
                  <a:gd name="T62" fmla="*/ 46 w 108"/>
                  <a:gd name="T63" fmla="*/ 16 h 81"/>
                  <a:gd name="T64" fmla="*/ 47 w 108"/>
                  <a:gd name="T65" fmla="*/ 31 h 81"/>
                  <a:gd name="T66" fmla="*/ 52 w 108"/>
                  <a:gd name="T67" fmla="*/ 25 h 81"/>
                  <a:gd name="T68" fmla="*/ 50 w 108"/>
                  <a:gd name="T69" fmla="*/ 8 h 81"/>
                  <a:gd name="T70" fmla="*/ 19 w 108"/>
                  <a:gd name="T71" fmla="*/ 7 h 81"/>
                  <a:gd name="T72" fmla="*/ 18 w 108"/>
                  <a:gd name="T73" fmla="*/ 28 h 81"/>
                  <a:gd name="T74" fmla="*/ 21 w 108"/>
                  <a:gd name="T75" fmla="*/ 3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81">
                    <a:moveTo>
                      <a:pt x="3" y="54"/>
                    </a:moveTo>
                    <a:cubicBezTo>
                      <a:pt x="9" y="52"/>
                      <a:pt x="15" y="49"/>
                      <a:pt x="21" y="47"/>
                    </a:cubicBezTo>
                    <a:cubicBezTo>
                      <a:pt x="22" y="46"/>
                      <a:pt x="24" y="45"/>
                      <a:pt x="25" y="44"/>
                    </a:cubicBezTo>
                    <a:cubicBezTo>
                      <a:pt x="35" y="62"/>
                      <a:pt x="35" y="62"/>
                      <a:pt x="35" y="62"/>
                    </a:cubicBezTo>
                    <a:cubicBezTo>
                      <a:pt x="43" y="44"/>
                      <a:pt x="43" y="44"/>
                      <a:pt x="43" y="44"/>
                    </a:cubicBezTo>
                    <a:cubicBezTo>
                      <a:pt x="45" y="45"/>
                      <a:pt x="46" y="46"/>
                      <a:pt x="48" y="47"/>
                    </a:cubicBezTo>
                    <a:cubicBezTo>
                      <a:pt x="60" y="52"/>
                      <a:pt x="60" y="52"/>
                      <a:pt x="60" y="52"/>
                    </a:cubicBezTo>
                    <a:cubicBezTo>
                      <a:pt x="60" y="51"/>
                      <a:pt x="60" y="51"/>
                      <a:pt x="60" y="51"/>
                    </a:cubicBezTo>
                    <a:cubicBezTo>
                      <a:pt x="65" y="49"/>
                      <a:pt x="69" y="47"/>
                      <a:pt x="72" y="47"/>
                    </a:cubicBezTo>
                    <a:cubicBezTo>
                      <a:pt x="74" y="53"/>
                      <a:pt x="78" y="57"/>
                      <a:pt x="83" y="61"/>
                    </a:cubicBezTo>
                    <a:cubicBezTo>
                      <a:pt x="89" y="57"/>
                      <a:pt x="93" y="52"/>
                      <a:pt x="96" y="47"/>
                    </a:cubicBezTo>
                    <a:cubicBezTo>
                      <a:pt x="98" y="47"/>
                      <a:pt x="102" y="48"/>
                      <a:pt x="105" y="49"/>
                    </a:cubicBezTo>
                    <a:cubicBezTo>
                      <a:pt x="108" y="54"/>
                      <a:pt x="108" y="65"/>
                      <a:pt x="108" y="72"/>
                    </a:cubicBezTo>
                    <a:cubicBezTo>
                      <a:pt x="69" y="72"/>
                      <a:pt x="69" y="72"/>
                      <a:pt x="69" y="72"/>
                    </a:cubicBezTo>
                    <a:cubicBezTo>
                      <a:pt x="70" y="75"/>
                      <a:pt x="70" y="78"/>
                      <a:pt x="69" y="81"/>
                    </a:cubicBezTo>
                    <a:cubicBezTo>
                      <a:pt x="46" y="81"/>
                      <a:pt x="23" y="81"/>
                      <a:pt x="0" y="81"/>
                    </a:cubicBezTo>
                    <a:cubicBezTo>
                      <a:pt x="0" y="68"/>
                      <a:pt x="0" y="59"/>
                      <a:pt x="3" y="54"/>
                    </a:cubicBezTo>
                    <a:close/>
                    <a:moveTo>
                      <a:pt x="73" y="27"/>
                    </a:moveTo>
                    <a:cubicBezTo>
                      <a:pt x="79" y="28"/>
                      <a:pt x="89" y="27"/>
                      <a:pt x="93" y="25"/>
                    </a:cubicBezTo>
                    <a:cubicBezTo>
                      <a:pt x="93" y="27"/>
                      <a:pt x="93" y="33"/>
                      <a:pt x="92" y="37"/>
                    </a:cubicBezTo>
                    <a:cubicBezTo>
                      <a:pt x="91" y="39"/>
                      <a:pt x="90" y="41"/>
                      <a:pt x="88" y="42"/>
                    </a:cubicBezTo>
                    <a:cubicBezTo>
                      <a:pt x="99" y="42"/>
                      <a:pt x="99" y="42"/>
                      <a:pt x="99" y="42"/>
                    </a:cubicBezTo>
                    <a:cubicBezTo>
                      <a:pt x="99" y="42"/>
                      <a:pt x="98" y="34"/>
                      <a:pt x="98" y="32"/>
                    </a:cubicBezTo>
                    <a:cubicBezTo>
                      <a:pt x="102" y="3"/>
                      <a:pt x="64" y="3"/>
                      <a:pt x="69" y="32"/>
                    </a:cubicBezTo>
                    <a:cubicBezTo>
                      <a:pt x="69" y="34"/>
                      <a:pt x="68" y="42"/>
                      <a:pt x="68" y="42"/>
                    </a:cubicBezTo>
                    <a:cubicBezTo>
                      <a:pt x="78" y="42"/>
                      <a:pt x="78" y="42"/>
                      <a:pt x="78" y="42"/>
                    </a:cubicBezTo>
                    <a:cubicBezTo>
                      <a:pt x="77" y="41"/>
                      <a:pt x="76" y="39"/>
                      <a:pt x="75" y="37"/>
                    </a:cubicBezTo>
                    <a:cubicBezTo>
                      <a:pt x="73" y="34"/>
                      <a:pt x="73" y="30"/>
                      <a:pt x="73" y="27"/>
                    </a:cubicBezTo>
                    <a:cubicBezTo>
                      <a:pt x="73" y="27"/>
                      <a:pt x="73" y="27"/>
                      <a:pt x="73" y="27"/>
                    </a:cubicBezTo>
                    <a:close/>
                    <a:moveTo>
                      <a:pt x="21" y="31"/>
                    </a:moveTo>
                    <a:cubicBezTo>
                      <a:pt x="21" y="25"/>
                      <a:pt x="21" y="21"/>
                      <a:pt x="22" y="16"/>
                    </a:cubicBezTo>
                    <a:cubicBezTo>
                      <a:pt x="29" y="12"/>
                      <a:pt x="37" y="18"/>
                      <a:pt x="46" y="16"/>
                    </a:cubicBezTo>
                    <a:cubicBezTo>
                      <a:pt x="47" y="20"/>
                      <a:pt x="48" y="25"/>
                      <a:pt x="47" y="31"/>
                    </a:cubicBezTo>
                    <a:cubicBezTo>
                      <a:pt x="47" y="31"/>
                      <a:pt x="51" y="28"/>
                      <a:pt x="52" y="25"/>
                    </a:cubicBezTo>
                    <a:cubicBezTo>
                      <a:pt x="52" y="22"/>
                      <a:pt x="51" y="10"/>
                      <a:pt x="50" y="8"/>
                    </a:cubicBezTo>
                    <a:cubicBezTo>
                      <a:pt x="45" y="0"/>
                      <a:pt x="25" y="0"/>
                      <a:pt x="19" y="7"/>
                    </a:cubicBezTo>
                    <a:cubicBezTo>
                      <a:pt x="18" y="9"/>
                      <a:pt x="16" y="25"/>
                      <a:pt x="18" y="28"/>
                    </a:cubicBezTo>
                    <a:cubicBezTo>
                      <a:pt x="19" y="30"/>
                      <a:pt x="21" y="31"/>
                      <a:pt x="21" y="31"/>
                    </a:cubicBez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mn-ea"/>
                </a:endParaRPr>
              </a:p>
            </p:txBody>
          </p:sp>
        </p:grpSp>
        <p:grpSp>
          <p:nvGrpSpPr>
            <p:cNvPr id="10" name="组合 9"/>
            <p:cNvGrpSpPr/>
            <p:nvPr/>
          </p:nvGrpSpPr>
          <p:grpSpPr>
            <a:xfrm>
              <a:off x="7550604" y="3215913"/>
              <a:ext cx="949223" cy="945746"/>
              <a:chOff x="7756584" y="2919615"/>
              <a:chExt cx="949223" cy="945746"/>
            </a:xfrm>
          </p:grpSpPr>
          <p:pic>
            <p:nvPicPr>
              <p:cNvPr id="32" name="图片 3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7756584" y="2919615"/>
                <a:ext cx="949223" cy="945746"/>
              </a:xfrm>
              <a:prstGeom prst="rect">
                <a:avLst/>
              </a:prstGeom>
            </p:spPr>
          </p:pic>
          <p:sp>
            <p:nvSpPr>
              <p:cNvPr id="33" name="Freeform 92"/>
              <p:cNvSpPr>
                <a:spLocks noEditPoints="1"/>
              </p:cNvSpPr>
              <p:nvPr/>
            </p:nvSpPr>
            <p:spPr bwMode="auto">
              <a:xfrm>
                <a:off x="7935710" y="3183000"/>
                <a:ext cx="553412" cy="380730"/>
              </a:xfrm>
              <a:custGeom>
                <a:avLst/>
                <a:gdLst>
                  <a:gd name="T0" fmla="*/ 56 w 112"/>
                  <a:gd name="T1" fmla="*/ 20 h 77"/>
                  <a:gd name="T2" fmla="*/ 15 w 112"/>
                  <a:gd name="T3" fmla="*/ 49 h 77"/>
                  <a:gd name="T4" fmla="*/ 10 w 112"/>
                  <a:gd name="T5" fmla="*/ 52 h 77"/>
                  <a:gd name="T6" fmla="*/ 4 w 112"/>
                  <a:gd name="T7" fmla="*/ 66 h 77"/>
                  <a:gd name="T8" fmla="*/ 4 w 112"/>
                  <a:gd name="T9" fmla="*/ 37 h 77"/>
                  <a:gd name="T10" fmla="*/ 0 w 112"/>
                  <a:gd name="T11" fmla="*/ 46 h 77"/>
                  <a:gd name="T12" fmla="*/ 13 w 112"/>
                  <a:gd name="T13" fmla="*/ 29 h 77"/>
                  <a:gd name="T14" fmla="*/ 15 w 112"/>
                  <a:gd name="T15" fmla="*/ 49 h 77"/>
                  <a:gd name="T16" fmla="*/ 15 w 112"/>
                  <a:gd name="T17" fmla="*/ 25 h 77"/>
                  <a:gd name="T18" fmla="*/ 3 w 112"/>
                  <a:gd name="T19" fmla="*/ 22 h 77"/>
                  <a:gd name="T20" fmla="*/ 96 w 112"/>
                  <a:gd name="T21" fmla="*/ 66 h 77"/>
                  <a:gd name="T22" fmla="*/ 102 w 112"/>
                  <a:gd name="T23" fmla="*/ 52 h 77"/>
                  <a:gd name="T24" fmla="*/ 107 w 112"/>
                  <a:gd name="T25" fmla="*/ 49 h 77"/>
                  <a:gd name="T26" fmla="*/ 107 w 112"/>
                  <a:gd name="T27" fmla="*/ 37 h 77"/>
                  <a:gd name="T28" fmla="*/ 112 w 112"/>
                  <a:gd name="T29" fmla="*/ 33 h 77"/>
                  <a:gd name="T30" fmla="*/ 98 w 112"/>
                  <a:gd name="T31" fmla="*/ 31 h 77"/>
                  <a:gd name="T32" fmla="*/ 101 w 112"/>
                  <a:gd name="T33" fmla="*/ 15 h 77"/>
                  <a:gd name="T34" fmla="*/ 97 w 112"/>
                  <a:gd name="T35" fmla="*/ 26 h 77"/>
                  <a:gd name="T36" fmla="*/ 101 w 112"/>
                  <a:gd name="T37" fmla="*/ 15 h 77"/>
                  <a:gd name="T38" fmla="*/ 80 w 112"/>
                  <a:gd name="T39" fmla="*/ 72 h 77"/>
                  <a:gd name="T40" fmla="*/ 82 w 112"/>
                  <a:gd name="T41" fmla="*/ 72 h 77"/>
                  <a:gd name="T42" fmla="*/ 87 w 112"/>
                  <a:gd name="T43" fmla="*/ 47 h 77"/>
                  <a:gd name="T44" fmla="*/ 88 w 112"/>
                  <a:gd name="T45" fmla="*/ 47 h 77"/>
                  <a:gd name="T46" fmla="*/ 88 w 112"/>
                  <a:gd name="T47" fmla="*/ 26 h 77"/>
                  <a:gd name="T48" fmla="*/ 77 w 112"/>
                  <a:gd name="T49" fmla="*/ 51 h 77"/>
                  <a:gd name="T50" fmla="*/ 65 w 112"/>
                  <a:gd name="T51" fmla="*/ 32 h 77"/>
                  <a:gd name="T52" fmla="*/ 64 w 112"/>
                  <a:gd name="T53" fmla="*/ 50 h 77"/>
                  <a:gd name="T54" fmla="*/ 57 w 112"/>
                  <a:gd name="T55" fmla="*/ 55 h 77"/>
                  <a:gd name="T56" fmla="*/ 48 w 112"/>
                  <a:gd name="T57" fmla="*/ 77 h 77"/>
                  <a:gd name="T58" fmla="*/ 48 w 112"/>
                  <a:gd name="T59" fmla="*/ 32 h 77"/>
                  <a:gd name="T60" fmla="*/ 41 w 112"/>
                  <a:gd name="T61" fmla="*/ 47 h 77"/>
                  <a:gd name="T62" fmla="*/ 65 w 112"/>
                  <a:gd name="T63" fmla="*/ 21 h 77"/>
                  <a:gd name="T64" fmla="*/ 65 w 112"/>
                  <a:gd name="T65" fmla="*/ 47 h 77"/>
                  <a:gd name="T66" fmla="*/ 31 w 112"/>
                  <a:gd name="T67" fmla="*/ 72 h 77"/>
                  <a:gd name="T68" fmla="*/ 30 w 112"/>
                  <a:gd name="T69" fmla="*/ 72 h 77"/>
                  <a:gd name="T70" fmla="*/ 24 w 112"/>
                  <a:gd name="T71" fmla="*/ 47 h 77"/>
                  <a:gd name="T72" fmla="*/ 23 w 112"/>
                  <a:gd name="T73" fmla="*/ 47 h 77"/>
                  <a:gd name="T74" fmla="*/ 23 w 112"/>
                  <a:gd name="T75" fmla="*/ 26 h 77"/>
                  <a:gd name="T76" fmla="*/ 35 w 112"/>
                  <a:gd name="T77" fmla="*/ 51 h 77"/>
                  <a:gd name="T78" fmla="*/ 39 w 112"/>
                  <a:gd name="T79" fmla="*/ 17 h 77"/>
                  <a:gd name="T80" fmla="*/ 31 w 112"/>
                  <a:gd name="T81" fmla="*/ 25 h 77"/>
                  <a:gd name="T82" fmla="*/ 81 w 112"/>
                  <a:gd name="T83" fmla="*/ 9 h 77"/>
                  <a:gd name="T84" fmla="*/ 75 w 112"/>
                  <a:gd name="T85" fmla="*/ 23 h 77"/>
                  <a:gd name="T86" fmla="*/ 81 w 112"/>
                  <a:gd name="T87"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mn-ea"/>
                </a:endParaRPr>
              </a:p>
            </p:txBody>
          </p:sp>
        </p:grpSp>
        <p:grpSp>
          <p:nvGrpSpPr>
            <p:cNvPr id="11" name="组合 10"/>
            <p:cNvGrpSpPr/>
            <p:nvPr/>
          </p:nvGrpSpPr>
          <p:grpSpPr>
            <a:xfrm>
              <a:off x="6668862" y="4872374"/>
              <a:ext cx="949223" cy="945746"/>
              <a:chOff x="6802921" y="4576076"/>
              <a:chExt cx="949223" cy="945746"/>
            </a:xfrm>
          </p:grpSpPr>
          <p:pic>
            <p:nvPicPr>
              <p:cNvPr id="30" name="图片 29"/>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6802921" y="4576076"/>
                <a:ext cx="949223" cy="945746"/>
              </a:xfrm>
              <a:prstGeom prst="rect">
                <a:avLst/>
              </a:prstGeom>
            </p:spPr>
          </p:pic>
          <p:sp>
            <p:nvSpPr>
              <p:cNvPr id="31" name="Freeform 96"/>
              <p:cNvSpPr>
                <a:spLocks noEditPoints="1"/>
              </p:cNvSpPr>
              <p:nvPr/>
            </p:nvSpPr>
            <p:spPr bwMode="auto">
              <a:xfrm>
                <a:off x="7016403" y="4850058"/>
                <a:ext cx="518046" cy="461870"/>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p:spPr>
            <p:txBody>
              <a:bodyPr vert="horz" wrap="square" lIns="68580" tIns="34290" rIns="68580" bIns="34290" numCol="1" anchor="t" anchorCtr="0" compatLnSpc="1"/>
              <a:lstStyle/>
              <a:p>
                <a:endParaRPr lang="zh-CN" altLang="en-US" sz="1000">
                  <a:gradFill>
                    <a:gsLst>
                      <a:gs pos="0">
                        <a:srgbClr val="DB9D7E"/>
                      </a:gs>
                      <a:gs pos="100000">
                        <a:srgbClr val="67311E"/>
                      </a:gs>
                    </a:gsLst>
                    <a:lin ang="5400000" scaled="1"/>
                  </a:gradFill>
                  <a:latin typeface="+mn-ea"/>
                </a:endParaRPr>
              </a:p>
            </p:txBody>
          </p:sp>
        </p:grpSp>
        <p:grpSp>
          <p:nvGrpSpPr>
            <p:cNvPr id="12" name="组合 11"/>
            <p:cNvGrpSpPr/>
            <p:nvPr/>
          </p:nvGrpSpPr>
          <p:grpSpPr>
            <a:xfrm>
              <a:off x="-318229" y="1604792"/>
              <a:ext cx="4850198" cy="1336552"/>
              <a:chOff x="-71328" y="4983670"/>
              <a:chExt cx="4850198" cy="1336552"/>
            </a:xfrm>
          </p:grpSpPr>
          <p:sp>
            <p:nvSpPr>
              <p:cNvPr id="28" name="文本框 27"/>
              <p:cNvSpPr txBox="1"/>
              <p:nvPr/>
            </p:nvSpPr>
            <p:spPr>
              <a:xfrm>
                <a:off x="2522961" y="4983670"/>
                <a:ext cx="2243349" cy="547160"/>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sz="1400" dirty="0">
                    <a:gradFill>
                      <a:gsLst>
                        <a:gs pos="0">
                          <a:srgbClr val="DB9D7E"/>
                        </a:gs>
                        <a:gs pos="100000">
                          <a:srgbClr val="67311E"/>
                        </a:gs>
                      </a:gsLst>
                      <a:lin ang="5400000" scaled="1"/>
                    </a:gradFill>
                    <a:latin typeface="+mn-ea"/>
                    <a:ea typeface="+mn-ea"/>
                  </a:rPr>
                  <a:t>输入文字内容</a:t>
                </a:r>
                <a:endParaRPr lang="zh-CN" altLang="en-US" sz="1400" dirty="0">
                  <a:gradFill>
                    <a:gsLst>
                      <a:gs pos="0">
                        <a:srgbClr val="DB9D7E"/>
                      </a:gs>
                      <a:gs pos="100000">
                        <a:srgbClr val="67311E"/>
                      </a:gs>
                    </a:gsLst>
                    <a:lin ang="5400000" scaled="1"/>
                  </a:gradFill>
                  <a:latin typeface="+mn-ea"/>
                  <a:ea typeface="+mn-ea"/>
                </a:endParaRPr>
              </a:p>
            </p:txBody>
          </p:sp>
          <p:sp>
            <p:nvSpPr>
              <p:cNvPr id="29" name="文本框 28"/>
              <p:cNvSpPr txBox="1"/>
              <p:nvPr/>
            </p:nvSpPr>
            <p:spPr>
              <a:xfrm>
                <a:off x="-71328" y="5383782"/>
                <a:ext cx="4850198" cy="936440"/>
              </a:xfrm>
              <a:prstGeom prst="rect">
                <a:avLst/>
              </a:prstGeom>
              <a:noFill/>
            </p:spPr>
            <p:txBody>
              <a:bodyPr wrap="square" rtlCol="0">
                <a:spAutoFit/>
              </a:bodyPr>
              <a:lstStyle/>
              <a:p>
                <a:pPr algn="r">
                  <a:lnSpc>
                    <a:spcPct val="150000"/>
                  </a:lnSpc>
                </a:pPr>
                <a:r>
                  <a:rPr lang="zh-CN" altLang="en-US" sz="1000" dirty="0">
                    <a:gradFill>
                      <a:gsLst>
                        <a:gs pos="0">
                          <a:srgbClr val="DB9D7E"/>
                        </a:gs>
                        <a:gs pos="100000">
                          <a:srgbClr val="67311E"/>
                        </a:gs>
                      </a:gsLst>
                      <a:lin ang="5400000" scaled="1"/>
                    </a:gradFill>
                    <a:latin typeface="+mn-ea"/>
                  </a:rPr>
                  <a:t>水融色的干湿浓淡变化以及在纸上的渗透效果使水彩画具有很强的表现力</a:t>
                </a:r>
                <a:endParaRPr lang="zh-CN" altLang="en-US" sz="1000" dirty="0">
                  <a:gradFill>
                    <a:gsLst>
                      <a:gs pos="0">
                        <a:srgbClr val="DB9D7E"/>
                      </a:gs>
                      <a:gs pos="100000">
                        <a:srgbClr val="67311E"/>
                      </a:gs>
                    </a:gsLst>
                    <a:lin ang="5400000" scaled="1"/>
                  </a:gradFill>
                  <a:latin typeface="+mn-ea"/>
                </a:endParaRPr>
              </a:p>
            </p:txBody>
          </p:sp>
        </p:grpSp>
        <p:grpSp>
          <p:nvGrpSpPr>
            <p:cNvPr id="13" name="组合 12"/>
            <p:cNvGrpSpPr/>
            <p:nvPr/>
          </p:nvGrpSpPr>
          <p:grpSpPr>
            <a:xfrm>
              <a:off x="-502238" y="3319836"/>
              <a:ext cx="4015838" cy="1336549"/>
              <a:chOff x="754788" y="4983670"/>
              <a:chExt cx="4015838" cy="1336549"/>
            </a:xfrm>
          </p:grpSpPr>
          <p:sp>
            <p:nvSpPr>
              <p:cNvPr id="26" name="文本框 25"/>
              <p:cNvSpPr txBox="1"/>
              <p:nvPr/>
            </p:nvSpPr>
            <p:spPr>
              <a:xfrm>
                <a:off x="2522961" y="4983670"/>
                <a:ext cx="2243349" cy="547159"/>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sz="1400" dirty="0">
                    <a:gradFill>
                      <a:gsLst>
                        <a:gs pos="0">
                          <a:srgbClr val="DB9D7E"/>
                        </a:gs>
                        <a:gs pos="100000">
                          <a:srgbClr val="67311E"/>
                        </a:gs>
                      </a:gsLst>
                      <a:lin ang="5400000" scaled="1"/>
                    </a:gradFill>
                    <a:latin typeface="+mn-ea"/>
                    <a:ea typeface="+mn-ea"/>
                  </a:rPr>
                  <a:t>输入文字内容</a:t>
                </a:r>
                <a:endParaRPr lang="zh-CN" altLang="en-US" sz="1400" dirty="0">
                  <a:gradFill>
                    <a:gsLst>
                      <a:gs pos="0">
                        <a:srgbClr val="DB9D7E"/>
                      </a:gs>
                      <a:gs pos="100000">
                        <a:srgbClr val="67311E"/>
                      </a:gs>
                    </a:gsLst>
                    <a:lin ang="5400000" scaled="1"/>
                  </a:gradFill>
                  <a:latin typeface="+mn-ea"/>
                  <a:ea typeface="+mn-ea"/>
                </a:endParaRPr>
              </a:p>
            </p:txBody>
          </p:sp>
          <p:sp>
            <p:nvSpPr>
              <p:cNvPr id="27" name="文本框 26"/>
              <p:cNvSpPr txBox="1"/>
              <p:nvPr/>
            </p:nvSpPr>
            <p:spPr>
              <a:xfrm>
                <a:off x="754788" y="5383780"/>
                <a:ext cx="4015838" cy="936439"/>
              </a:xfrm>
              <a:prstGeom prst="rect">
                <a:avLst/>
              </a:prstGeom>
              <a:noFill/>
            </p:spPr>
            <p:txBody>
              <a:bodyPr wrap="square" rtlCol="0">
                <a:spAutoFit/>
              </a:bodyPr>
              <a:lstStyle/>
              <a:p>
                <a:pPr algn="r">
                  <a:lnSpc>
                    <a:spcPct val="150000"/>
                  </a:lnSpc>
                </a:pPr>
                <a:r>
                  <a:rPr lang="zh-CN" altLang="en-US" sz="1000" dirty="0">
                    <a:gradFill>
                      <a:gsLst>
                        <a:gs pos="0">
                          <a:srgbClr val="DB9D7E"/>
                        </a:gs>
                        <a:gs pos="100000">
                          <a:srgbClr val="67311E"/>
                        </a:gs>
                      </a:gsLst>
                      <a:lin ang="5400000" scaled="1"/>
                    </a:gradFill>
                    <a:latin typeface="+mn-ea"/>
                  </a:rPr>
                  <a:t>水融色的干湿浓淡变化以及在纸上的渗透效果使水彩画具有很强的表现力</a:t>
                </a:r>
                <a:endParaRPr lang="zh-CN" altLang="en-US" sz="1000" dirty="0">
                  <a:gradFill>
                    <a:gsLst>
                      <a:gs pos="0">
                        <a:srgbClr val="DB9D7E"/>
                      </a:gs>
                      <a:gs pos="100000">
                        <a:srgbClr val="67311E"/>
                      </a:gs>
                    </a:gsLst>
                    <a:lin ang="5400000" scaled="1"/>
                  </a:gradFill>
                  <a:latin typeface="+mn-ea"/>
                </a:endParaRPr>
              </a:p>
            </p:txBody>
          </p:sp>
        </p:grpSp>
        <p:grpSp>
          <p:nvGrpSpPr>
            <p:cNvPr id="14" name="组合 13"/>
            <p:cNvGrpSpPr/>
            <p:nvPr/>
          </p:nvGrpSpPr>
          <p:grpSpPr>
            <a:xfrm>
              <a:off x="-348367" y="5034880"/>
              <a:ext cx="4850198" cy="1384998"/>
              <a:chOff x="-71328" y="4983670"/>
              <a:chExt cx="4850198" cy="1384998"/>
            </a:xfrm>
          </p:grpSpPr>
          <p:sp>
            <p:nvSpPr>
              <p:cNvPr id="24" name="文本框 23"/>
              <p:cNvSpPr txBox="1"/>
              <p:nvPr/>
            </p:nvSpPr>
            <p:spPr>
              <a:xfrm>
                <a:off x="2522961" y="4983670"/>
                <a:ext cx="2243349" cy="547160"/>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sz="1400" dirty="0">
                    <a:gradFill>
                      <a:gsLst>
                        <a:gs pos="0">
                          <a:srgbClr val="DB9D7E"/>
                        </a:gs>
                        <a:gs pos="100000">
                          <a:srgbClr val="67311E"/>
                        </a:gs>
                      </a:gsLst>
                      <a:lin ang="5400000" scaled="1"/>
                    </a:gradFill>
                    <a:latin typeface="+mn-ea"/>
                    <a:ea typeface="+mn-ea"/>
                  </a:rPr>
                  <a:t>输入文字内容</a:t>
                </a:r>
                <a:endParaRPr lang="zh-CN" altLang="en-US" sz="1400" dirty="0">
                  <a:gradFill>
                    <a:gsLst>
                      <a:gs pos="0">
                        <a:srgbClr val="DB9D7E"/>
                      </a:gs>
                      <a:gs pos="100000">
                        <a:srgbClr val="67311E"/>
                      </a:gs>
                    </a:gsLst>
                    <a:lin ang="5400000" scaled="1"/>
                  </a:gradFill>
                  <a:latin typeface="+mn-ea"/>
                  <a:ea typeface="+mn-ea"/>
                </a:endParaRPr>
              </a:p>
            </p:txBody>
          </p:sp>
          <p:sp>
            <p:nvSpPr>
              <p:cNvPr id="25" name="文本框 24"/>
              <p:cNvSpPr txBox="1"/>
              <p:nvPr/>
            </p:nvSpPr>
            <p:spPr>
              <a:xfrm>
                <a:off x="-71328" y="5383782"/>
                <a:ext cx="4850198" cy="984886"/>
              </a:xfrm>
              <a:prstGeom prst="rect">
                <a:avLst/>
              </a:prstGeom>
              <a:noFill/>
            </p:spPr>
            <p:txBody>
              <a:bodyPr wrap="square" rtlCol="0">
                <a:spAutoFit/>
              </a:bodyPr>
              <a:lstStyle/>
              <a:p>
                <a:pPr algn="r">
                  <a:lnSpc>
                    <a:spcPct val="150000"/>
                  </a:lnSpc>
                </a:pPr>
                <a:r>
                  <a:rPr lang="zh-CN" altLang="en-US" sz="1000" dirty="0">
                    <a:gradFill>
                      <a:gsLst>
                        <a:gs pos="0">
                          <a:srgbClr val="DB9D7E"/>
                        </a:gs>
                        <a:gs pos="100000">
                          <a:srgbClr val="67311E"/>
                        </a:gs>
                      </a:gsLst>
                      <a:lin ang="5400000" scaled="1"/>
                    </a:gradFill>
                    <a:latin typeface="+mn-ea"/>
                  </a:rPr>
                  <a:t>水融色的干湿浓淡变化以及在纸上的渗透效果使水彩画具有很强的表现力</a:t>
                </a:r>
                <a:endParaRPr lang="zh-CN" altLang="en-US" sz="1000" dirty="0">
                  <a:gradFill>
                    <a:gsLst>
                      <a:gs pos="0">
                        <a:srgbClr val="DB9D7E"/>
                      </a:gs>
                      <a:gs pos="100000">
                        <a:srgbClr val="67311E"/>
                      </a:gs>
                    </a:gsLst>
                    <a:lin ang="5400000" scaled="1"/>
                  </a:gradFill>
                  <a:latin typeface="+mn-ea"/>
                </a:endParaRPr>
              </a:p>
            </p:txBody>
          </p:sp>
        </p:grpSp>
        <p:grpSp>
          <p:nvGrpSpPr>
            <p:cNvPr id="15" name="组合 14"/>
            <p:cNvGrpSpPr/>
            <p:nvPr/>
          </p:nvGrpSpPr>
          <p:grpSpPr>
            <a:xfrm>
              <a:off x="7578495" y="1584729"/>
              <a:ext cx="4850197" cy="1384998"/>
              <a:chOff x="7641330" y="1308494"/>
              <a:chExt cx="4850197" cy="1384998"/>
            </a:xfrm>
          </p:grpSpPr>
          <p:sp>
            <p:nvSpPr>
              <p:cNvPr id="22" name="文本框 21"/>
              <p:cNvSpPr txBox="1"/>
              <p:nvPr/>
            </p:nvSpPr>
            <p:spPr>
              <a:xfrm>
                <a:off x="7660233" y="1308494"/>
                <a:ext cx="2243349" cy="54716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400" dirty="0">
                    <a:gradFill>
                      <a:gsLst>
                        <a:gs pos="0">
                          <a:srgbClr val="DB9D7E"/>
                        </a:gs>
                        <a:gs pos="100000">
                          <a:srgbClr val="67311E"/>
                        </a:gs>
                      </a:gsLst>
                      <a:lin ang="5400000" scaled="1"/>
                    </a:gradFill>
                    <a:latin typeface="+mn-ea"/>
                    <a:ea typeface="+mn-ea"/>
                  </a:rPr>
                  <a:t>输入文字内容</a:t>
                </a:r>
                <a:endParaRPr lang="zh-CN" altLang="en-US" sz="1400" dirty="0">
                  <a:gradFill>
                    <a:gsLst>
                      <a:gs pos="0">
                        <a:srgbClr val="DB9D7E"/>
                      </a:gs>
                      <a:gs pos="100000">
                        <a:srgbClr val="67311E"/>
                      </a:gs>
                    </a:gsLst>
                    <a:lin ang="5400000" scaled="1"/>
                  </a:gradFill>
                  <a:latin typeface="+mn-ea"/>
                  <a:ea typeface="+mn-ea"/>
                </a:endParaRPr>
              </a:p>
            </p:txBody>
          </p:sp>
          <p:sp>
            <p:nvSpPr>
              <p:cNvPr id="23" name="文本框 22"/>
              <p:cNvSpPr txBox="1"/>
              <p:nvPr/>
            </p:nvSpPr>
            <p:spPr>
              <a:xfrm>
                <a:off x="7641330" y="1708606"/>
                <a:ext cx="4850197" cy="984886"/>
              </a:xfrm>
              <a:prstGeom prst="rect">
                <a:avLst/>
              </a:prstGeom>
              <a:noFill/>
            </p:spPr>
            <p:txBody>
              <a:bodyPr wrap="square" rtlCol="0">
                <a:spAutoFit/>
              </a:bodyPr>
              <a:lstStyle/>
              <a:p>
                <a:pPr>
                  <a:lnSpc>
                    <a:spcPct val="150000"/>
                  </a:lnSpc>
                </a:pPr>
                <a:r>
                  <a:rPr lang="zh-CN" altLang="en-US" sz="1000" dirty="0">
                    <a:gradFill>
                      <a:gsLst>
                        <a:gs pos="0">
                          <a:srgbClr val="DB9D7E"/>
                        </a:gs>
                        <a:gs pos="100000">
                          <a:srgbClr val="67311E"/>
                        </a:gs>
                      </a:gsLst>
                      <a:lin ang="5400000" scaled="1"/>
                    </a:gradFill>
                    <a:latin typeface="+mn-ea"/>
                  </a:rPr>
                  <a:t>水融色的干湿浓淡变化以及在纸上的渗透效果使水彩画具有很强的表现力</a:t>
                </a:r>
                <a:endParaRPr lang="zh-CN" altLang="en-US" sz="1000" dirty="0">
                  <a:gradFill>
                    <a:gsLst>
                      <a:gs pos="0">
                        <a:srgbClr val="DB9D7E"/>
                      </a:gs>
                      <a:gs pos="100000">
                        <a:srgbClr val="67311E"/>
                      </a:gs>
                    </a:gsLst>
                    <a:lin ang="5400000" scaled="1"/>
                  </a:gradFill>
                  <a:latin typeface="+mn-ea"/>
                </a:endParaRPr>
              </a:p>
            </p:txBody>
          </p:sp>
        </p:grpSp>
        <p:grpSp>
          <p:nvGrpSpPr>
            <p:cNvPr id="16" name="组合 15"/>
            <p:cNvGrpSpPr/>
            <p:nvPr/>
          </p:nvGrpSpPr>
          <p:grpSpPr>
            <a:xfrm>
              <a:off x="8626472" y="3319836"/>
              <a:ext cx="4015841" cy="1384997"/>
              <a:chOff x="7622427" y="3023538"/>
              <a:chExt cx="4015841" cy="1384997"/>
            </a:xfrm>
          </p:grpSpPr>
          <p:sp>
            <p:nvSpPr>
              <p:cNvPr id="20" name="文本框 19"/>
              <p:cNvSpPr txBox="1"/>
              <p:nvPr/>
            </p:nvSpPr>
            <p:spPr>
              <a:xfrm>
                <a:off x="7660233" y="3023538"/>
                <a:ext cx="2243349" cy="547159"/>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400" dirty="0">
                    <a:gradFill>
                      <a:gsLst>
                        <a:gs pos="0">
                          <a:srgbClr val="DB9D7E"/>
                        </a:gs>
                        <a:gs pos="100000">
                          <a:srgbClr val="67311E"/>
                        </a:gs>
                      </a:gsLst>
                      <a:lin ang="5400000" scaled="1"/>
                    </a:gradFill>
                    <a:latin typeface="+mn-ea"/>
                    <a:ea typeface="+mn-ea"/>
                  </a:rPr>
                  <a:t>输入文字内容</a:t>
                </a:r>
                <a:endParaRPr lang="zh-CN" altLang="en-US" sz="1400" dirty="0">
                  <a:gradFill>
                    <a:gsLst>
                      <a:gs pos="0">
                        <a:srgbClr val="DB9D7E"/>
                      </a:gs>
                      <a:gs pos="100000">
                        <a:srgbClr val="67311E"/>
                      </a:gs>
                    </a:gsLst>
                    <a:lin ang="5400000" scaled="1"/>
                  </a:gradFill>
                  <a:latin typeface="+mn-ea"/>
                  <a:ea typeface="+mn-ea"/>
                </a:endParaRPr>
              </a:p>
            </p:txBody>
          </p:sp>
          <p:sp>
            <p:nvSpPr>
              <p:cNvPr id="21" name="文本框 20"/>
              <p:cNvSpPr txBox="1"/>
              <p:nvPr/>
            </p:nvSpPr>
            <p:spPr>
              <a:xfrm>
                <a:off x="7622427" y="3423648"/>
                <a:ext cx="4015841" cy="984887"/>
              </a:xfrm>
              <a:prstGeom prst="rect">
                <a:avLst/>
              </a:prstGeom>
              <a:noFill/>
            </p:spPr>
            <p:txBody>
              <a:bodyPr wrap="square" rtlCol="0">
                <a:spAutoFit/>
              </a:bodyPr>
              <a:lstStyle/>
              <a:p>
                <a:pPr>
                  <a:lnSpc>
                    <a:spcPct val="150000"/>
                  </a:lnSpc>
                </a:pPr>
                <a:r>
                  <a:rPr lang="zh-CN" altLang="en-US" sz="1000" dirty="0">
                    <a:gradFill>
                      <a:gsLst>
                        <a:gs pos="0">
                          <a:srgbClr val="DB9D7E"/>
                        </a:gs>
                        <a:gs pos="100000">
                          <a:srgbClr val="67311E"/>
                        </a:gs>
                      </a:gsLst>
                      <a:lin ang="5400000" scaled="1"/>
                    </a:gradFill>
                    <a:latin typeface="+mn-ea"/>
                  </a:rPr>
                  <a:t>水融色的干湿浓淡变化以及在纸上的渗透效果使水彩画具有很强的表现力</a:t>
                </a:r>
                <a:endParaRPr lang="zh-CN" altLang="en-US" sz="1000" dirty="0">
                  <a:gradFill>
                    <a:gsLst>
                      <a:gs pos="0">
                        <a:srgbClr val="DB9D7E"/>
                      </a:gs>
                      <a:gs pos="100000">
                        <a:srgbClr val="67311E"/>
                      </a:gs>
                    </a:gsLst>
                    <a:lin ang="5400000" scaled="1"/>
                  </a:gradFill>
                  <a:latin typeface="+mn-ea"/>
                </a:endParaRPr>
              </a:p>
            </p:txBody>
          </p:sp>
        </p:grpSp>
        <p:grpSp>
          <p:nvGrpSpPr>
            <p:cNvPr id="17" name="组合 16"/>
            <p:cNvGrpSpPr/>
            <p:nvPr/>
          </p:nvGrpSpPr>
          <p:grpSpPr>
            <a:xfrm>
              <a:off x="7622712" y="5034880"/>
              <a:ext cx="4850197" cy="1384998"/>
              <a:chOff x="7622427" y="4738582"/>
              <a:chExt cx="4850197" cy="1384998"/>
            </a:xfrm>
          </p:grpSpPr>
          <p:sp>
            <p:nvSpPr>
              <p:cNvPr id="18" name="文本框 17"/>
              <p:cNvSpPr txBox="1"/>
              <p:nvPr/>
            </p:nvSpPr>
            <p:spPr>
              <a:xfrm>
                <a:off x="7660233" y="4738582"/>
                <a:ext cx="2243349" cy="547160"/>
              </a:xfrm>
              <a:prstGeom prst="rect">
                <a:avLst/>
              </a:prstGeom>
              <a:noFill/>
            </p:spPr>
            <p:txBody>
              <a:bodyPr wrap="none" rtlCol="0">
                <a:spAutoFit/>
              </a:bodyPr>
              <a:lstStyle>
                <a:defPPr>
                  <a:defRPr lang="zh-CN"/>
                </a:defPPr>
                <a:lvl1pPr>
                  <a:defRPr sz="20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400" dirty="0">
                    <a:gradFill>
                      <a:gsLst>
                        <a:gs pos="0">
                          <a:srgbClr val="DB9D7E"/>
                        </a:gs>
                        <a:gs pos="100000">
                          <a:srgbClr val="67311E"/>
                        </a:gs>
                      </a:gsLst>
                      <a:lin ang="5400000" scaled="1"/>
                    </a:gradFill>
                    <a:latin typeface="+mn-ea"/>
                    <a:ea typeface="+mn-ea"/>
                  </a:rPr>
                  <a:t>输入文字内容</a:t>
                </a:r>
                <a:endParaRPr lang="zh-CN" altLang="en-US" sz="1400" dirty="0">
                  <a:gradFill>
                    <a:gsLst>
                      <a:gs pos="0">
                        <a:srgbClr val="DB9D7E"/>
                      </a:gs>
                      <a:gs pos="100000">
                        <a:srgbClr val="67311E"/>
                      </a:gs>
                    </a:gsLst>
                    <a:lin ang="5400000" scaled="1"/>
                  </a:gradFill>
                  <a:latin typeface="+mn-ea"/>
                  <a:ea typeface="+mn-ea"/>
                </a:endParaRPr>
              </a:p>
            </p:txBody>
          </p:sp>
          <p:sp>
            <p:nvSpPr>
              <p:cNvPr id="19" name="文本框 18"/>
              <p:cNvSpPr txBox="1"/>
              <p:nvPr/>
            </p:nvSpPr>
            <p:spPr>
              <a:xfrm>
                <a:off x="7622427" y="5138694"/>
                <a:ext cx="4850197" cy="984886"/>
              </a:xfrm>
              <a:prstGeom prst="rect">
                <a:avLst/>
              </a:prstGeom>
              <a:noFill/>
            </p:spPr>
            <p:txBody>
              <a:bodyPr wrap="square" rtlCol="0">
                <a:spAutoFit/>
              </a:bodyPr>
              <a:lstStyle/>
              <a:p>
                <a:pPr>
                  <a:lnSpc>
                    <a:spcPct val="150000"/>
                  </a:lnSpc>
                </a:pPr>
                <a:r>
                  <a:rPr lang="zh-CN" altLang="en-US" sz="1000" dirty="0">
                    <a:gradFill>
                      <a:gsLst>
                        <a:gs pos="0">
                          <a:srgbClr val="DB9D7E"/>
                        </a:gs>
                        <a:gs pos="100000">
                          <a:srgbClr val="67311E"/>
                        </a:gs>
                      </a:gsLst>
                      <a:lin ang="5400000" scaled="1"/>
                    </a:gradFill>
                    <a:latin typeface="+mn-ea"/>
                  </a:rPr>
                  <a:t>水融色的干湿浓淡变化以及在纸上的渗透效果使水彩画具有很强的表现力</a:t>
                </a:r>
                <a:endParaRPr lang="zh-CN" altLang="en-US" sz="1000" dirty="0">
                  <a:gradFill>
                    <a:gsLst>
                      <a:gs pos="0">
                        <a:srgbClr val="DB9D7E"/>
                      </a:gs>
                      <a:gs pos="100000">
                        <a:srgbClr val="67311E"/>
                      </a:gs>
                    </a:gsLst>
                    <a:lin ang="5400000" scaled="1"/>
                  </a:gradFill>
                  <a:latin typeface="+mn-ea"/>
                </a:endParaRPr>
              </a:p>
            </p:txBody>
          </p:sp>
        </p:grpSp>
      </p:grpSp>
      <p:grpSp>
        <p:nvGrpSpPr>
          <p:cNvPr id="42" name="组合 41"/>
          <p:cNvGrpSpPr/>
          <p:nvPr/>
        </p:nvGrpSpPr>
        <p:grpSpPr>
          <a:xfrm>
            <a:off x="3972744" y="2137163"/>
            <a:ext cx="1234504" cy="1229982"/>
            <a:chOff x="4998948" y="2560946"/>
            <a:chExt cx="2194673" cy="2186634"/>
          </a:xfrm>
        </p:grpSpPr>
        <p:pic>
          <p:nvPicPr>
            <p:cNvPr id="43" name="图片 4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998948" y="2560946"/>
              <a:ext cx="2194673" cy="2186634"/>
            </a:xfrm>
            <a:prstGeom prst="rect">
              <a:avLst/>
            </a:prstGeom>
          </p:spPr>
        </p:pic>
        <p:grpSp>
          <p:nvGrpSpPr>
            <p:cNvPr id="44" name="组合 43"/>
            <p:cNvGrpSpPr/>
            <p:nvPr/>
          </p:nvGrpSpPr>
          <p:grpSpPr>
            <a:xfrm>
              <a:off x="5237019" y="3165566"/>
              <a:ext cx="1718534" cy="1131934"/>
              <a:chOff x="5346876" y="3100099"/>
              <a:chExt cx="1718534" cy="1131934"/>
            </a:xfrm>
          </p:grpSpPr>
          <p:sp>
            <p:nvSpPr>
              <p:cNvPr id="45" name="文本框 44"/>
              <p:cNvSpPr txBox="1"/>
              <p:nvPr/>
            </p:nvSpPr>
            <p:spPr>
              <a:xfrm>
                <a:off x="5358046" y="3100099"/>
                <a:ext cx="1696191" cy="711307"/>
              </a:xfrm>
              <a:prstGeom prst="rect">
                <a:avLst/>
              </a:prstGeom>
              <a:noFill/>
            </p:spPr>
            <p:txBody>
              <a:bodyPr wrap="none" rtlCol="0">
                <a:spAutoFit/>
              </a:bodyPr>
              <a:lstStyle/>
              <a:p>
                <a:pPr algn="ctr"/>
                <a:r>
                  <a:rPr lang="zh-CN" altLang="en-US" sz="2000" dirty="0">
                    <a:solidFill>
                      <a:schemeClr val="bg1"/>
                    </a:solidFill>
                    <a:latin typeface="微软雅黑 Light" panose="020B0502040204020203" pitchFamily="34" charset="-122"/>
                    <a:ea typeface="微软雅黑 Light" panose="020B0502040204020203" pitchFamily="34" charset="-122"/>
                  </a:rPr>
                  <a:t>关键字</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46" name="文本框 45"/>
              <p:cNvSpPr txBox="1"/>
              <p:nvPr/>
            </p:nvSpPr>
            <p:spPr>
              <a:xfrm>
                <a:off x="5346876" y="3684874"/>
                <a:ext cx="1718534" cy="547159"/>
              </a:xfrm>
              <a:prstGeom prst="rect">
                <a:avLst/>
              </a:prstGeom>
              <a:noFill/>
            </p:spPr>
            <p:txBody>
              <a:bodyPr wrap="none" rtlCol="0">
                <a:spAutoFit/>
              </a:bodyPr>
              <a:lstStyle/>
              <a:p>
                <a:pPr algn="ctr"/>
                <a:r>
                  <a:rPr lang="en-US" altLang="zh-CN" dirty="0">
                    <a:solidFill>
                      <a:schemeClr val="bg1"/>
                    </a:solidFill>
                    <a:latin typeface="微软雅黑 Light" panose="020B0502040204020203" pitchFamily="34" charset="-122"/>
                    <a:ea typeface="微软雅黑 Light" panose="020B0502040204020203" pitchFamily="34" charset="-122"/>
                  </a:rPr>
                  <a:t>Key Word</a:t>
                </a:r>
                <a:endParaRPr lang="zh-CN" altLang="en-US" dirty="0">
                  <a:solidFill>
                    <a:schemeClr val="bg1"/>
                  </a:solidFill>
                  <a:latin typeface="微软雅黑 Light" panose="020B0502040204020203" pitchFamily="34" charset="-122"/>
                  <a:ea typeface="微软雅黑 Light" panose="020B0502040204020203" pitchFamily="34" charset="-122"/>
                </a:endParaRPr>
              </a:p>
            </p:txBody>
          </p:sp>
        </p:grpSp>
      </p:grpSp>
      <p:sp>
        <p:nvSpPr>
          <p:cNvPr id="47"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B9D7E"/>
                  </a:gs>
                  <a:gs pos="100000">
                    <a:srgbClr val="67311E"/>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1000" fill="hold"/>
                                        <p:tgtEl>
                                          <p:spTgt spid="42"/>
                                        </p:tgtEl>
                                        <p:attrNameLst>
                                          <p:attrName>ppt_w</p:attrName>
                                        </p:attrNameLst>
                                      </p:cBhvr>
                                      <p:tavLst>
                                        <p:tav tm="0">
                                          <p:val>
                                            <p:fltVal val="0"/>
                                          </p:val>
                                        </p:tav>
                                        <p:tav tm="100000">
                                          <p:val>
                                            <p:strVal val="#ppt_w"/>
                                          </p:val>
                                        </p:tav>
                                      </p:tavLst>
                                    </p:anim>
                                    <p:anim calcmode="lin" valueType="num">
                                      <p:cBhvr>
                                        <p:cTn id="8" dur="1000" fill="hold"/>
                                        <p:tgtEl>
                                          <p:spTgt spid="42"/>
                                        </p:tgtEl>
                                        <p:attrNameLst>
                                          <p:attrName>ppt_h</p:attrName>
                                        </p:attrNameLst>
                                      </p:cBhvr>
                                      <p:tavLst>
                                        <p:tav tm="0">
                                          <p:val>
                                            <p:fltVal val="0"/>
                                          </p:val>
                                        </p:tav>
                                        <p:tav tm="100000">
                                          <p:val>
                                            <p:strVal val="#ppt_h"/>
                                          </p:val>
                                        </p:tav>
                                      </p:tavLst>
                                    </p:anim>
                                    <p:anim calcmode="lin" valueType="num">
                                      <p:cBhvr>
                                        <p:cTn id="9" dur="1000" fill="hold"/>
                                        <p:tgtEl>
                                          <p:spTgt spid="42"/>
                                        </p:tgtEl>
                                        <p:attrNameLst>
                                          <p:attrName>style.rotation</p:attrName>
                                        </p:attrNameLst>
                                      </p:cBhvr>
                                      <p:tavLst>
                                        <p:tav tm="0">
                                          <p:val>
                                            <p:fltVal val="90"/>
                                          </p:val>
                                        </p:tav>
                                        <p:tav tm="100000">
                                          <p:val>
                                            <p:fltVal val="0"/>
                                          </p:val>
                                        </p:tav>
                                      </p:tavLst>
                                    </p:anim>
                                    <p:animEffect transition="in" filter="fade">
                                      <p:cBhvr>
                                        <p:cTn id="10" dur="10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outVertical)">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a:extLst>
              <a:ext uri="{28A0092B-C50C-407E-A947-70E740481C1C}">
                <a14:useLocalDpi xmlns:a14="http://schemas.microsoft.com/office/drawing/2010/main" val="0"/>
              </a:ext>
            </a:extLst>
          </a:blip>
          <a:srcRect l="79065"/>
          <a:stretch>
            <a:fillRect/>
          </a:stretch>
        </p:blipFill>
        <p:spPr>
          <a:xfrm>
            <a:off x="7349320" y="0"/>
            <a:ext cx="1794680" cy="5143500"/>
          </a:xfrm>
          <a:prstGeom prst="rect">
            <a:avLst/>
          </a:prstGeom>
        </p:spPr>
      </p:pic>
      <p:pic>
        <p:nvPicPr>
          <p:cNvPr id="8" name="图片 7"/>
          <p:cNvPicPr>
            <a:picLocks noChangeAspect="1"/>
          </p:cNvPicPr>
          <p:nvPr/>
        </p:nvPicPr>
        <p:blipFill rotWithShape="1">
          <a:blip r:embed="rId2" cstate="hqprint">
            <a:extLst>
              <a:ext uri="{28A0092B-C50C-407E-A947-70E740481C1C}">
                <a14:useLocalDpi xmlns:a14="http://schemas.microsoft.com/office/drawing/2010/main" val="0"/>
              </a:ext>
            </a:extLst>
          </a:blip>
          <a:srcRect l="44105" t="3125" r="7202" b="3125"/>
          <a:stretch>
            <a:fillRect/>
          </a:stretch>
        </p:blipFill>
        <p:spPr>
          <a:xfrm>
            <a:off x="4032914" y="0"/>
            <a:ext cx="4452582" cy="5143500"/>
          </a:xfrm>
          <a:prstGeom prst="rect">
            <a:avLst/>
          </a:prstGeom>
        </p:spPr>
      </p:pic>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r="39463"/>
          <a:stretch>
            <a:fillRect/>
          </a:stretch>
        </p:blipFill>
        <p:spPr>
          <a:xfrm>
            <a:off x="1" y="0"/>
            <a:ext cx="5189561" cy="5143500"/>
          </a:xfrm>
          <a:prstGeom prst="rect">
            <a:avLst/>
          </a:prstGeom>
        </p:spPr>
      </p:pic>
      <p:pic>
        <p:nvPicPr>
          <p:cNvPr id="34" name="骆集益 - 雪暖晴岚">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658503" y="1076455"/>
            <a:ext cx="284910" cy="284910"/>
          </a:xfrm>
          <a:prstGeom prst="rect">
            <a:avLst/>
          </a:prstGeom>
        </p:spPr>
      </p:pic>
      <p:pic>
        <p:nvPicPr>
          <p:cNvPr id="9" name="Picture 6"/>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498658" y="757380"/>
            <a:ext cx="1951624" cy="1798356"/>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4997142" y="3313116"/>
            <a:ext cx="2954656" cy="923330"/>
          </a:xfrm>
          <a:prstGeom prst="rect">
            <a:avLst/>
          </a:prstGeom>
          <a:noFill/>
        </p:spPr>
        <p:txBody>
          <a:bodyPr vert="horz" wrap="none" rtlCol="0">
            <a:spAutoFit/>
          </a:bodyPr>
          <a:lstStyle/>
          <a:p>
            <a:pPr algn="ctr"/>
            <a:r>
              <a:rPr lang="zh-CN" altLang="en-US" sz="5400" b="1" dirty="0" smtClean="0">
                <a:gradFill flip="none" rotWithShape="1">
                  <a:gsLst>
                    <a:gs pos="0">
                      <a:srgbClr val="B97D60"/>
                    </a:gs>
                    <a:gs pos="50000">
                      <a:srgbClr val="D5997B"/>
                    </a:gs>
                    <a:gs pos="100000">
                      <a:srgbClr val="652F1C"/>
                    </a:gs>
                  </a:gsLst>
                  <a:lin ang="8100000" scaled="1"/>
                  <a:tileRect/>
                </a:gra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Century Gothic" panose="020B0502020202020204" pitchFamily="34" charset="0"/>
              </a:rPr>
              <a:t>感谢聆听</a:t>
            </a:r>
            <a:endParaRPr lang="zh-CN" altLang="en-US" sz="5400" b="1" dirty="0">
              <a:gradFill flip="none" rotWithShape="1">
                <a:gsLst>
                  <a:gs pos="0">
                    <a:srgbClr val="B97D60"/>
                  </a:gs>
                  <a:gs pos="50000">
                    <a:srgbClr val="D5997B"/>
                  </a:gs>
                  <a:gs pos="100000">
                    <a:srgbClr val="652F1C"/>
                  </a:gs>
                </a:gsLst>
                <a:lin ang="8100000" scaled="1"/>
                <a:tileRect/>
              </a:gra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11" name="TextBox 1"/>
          <p:cNvSpPr txBox="1"/>
          <p:nvPr/>
        </p:nvSpPr>
        <p:spPr>
          <a:xfrm>
            <a:off x="5399881" y="2655828"/>
            <a:ext cx="2149179" cy="369332"/>
          </a:xfrm>
          <a:prstGeom prst="rect">
            <a:avLst/>
          </a:prstGeom>
          <a:noFill/>
          <a:effectLst/>
        </p:spPr>
        <p:txBody>
          <a:bodyPr wrap="none" rtlCol="0">
            <a:sp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sym typeface="Century Gothic" panose="020B0502020202020204" pitchFamily="34" charset="0"/>
              </a:rPr>
              <a:t>CAMPANY LOGO</a:t>
            </a:r>
            <a:endParaRPr lang="zh-CN" altLang="en-US" sz="1800" b="1" dirty="0">
              <a:solidFill>
                <a:schemeClr val="bg1"/>
              </a:solidFill>
              <a:latin typeface="微软雅黑" panose="020B0503020204020204" pitchFamily="34" charset="-122"/>
              <a:ea typeface="微软雅黑" panose="020B0503020204020204" pitchFamily="34" charset="-122"/>
              <a:sym typeface="Century Gothic" panose="020B0502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1" presetClass="mediacall" presetSubtype="0" fill="hold" nodeType="afterEffect">
                                  <p:stCondLst>
                                    <p:cond delay="0"/>
                                  </p:stCondLst>
                                  <p:childTnLst>
                                    <p:cmd type="call" cmd="playFrom(0.0)">
                                      <p:cBhvr>
                                        <p:cTn id="10" dur="1" fill="hold"/>
                                        <p:tgtEl>
                                          <p:spTgt spid="34"/>
                                        </p:tgtEl>
                                      </p:cBhvr>
                                    </p:cmd>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7" repeatCount="indefinite" fill="hold" display="0">
                  <p:stCondLst>
                    <p:cond delay="indefinite"/>
                  </p:stCondLst>
                  <p:endCondLst>
                    <p:cond evt="onStopAudio" delay="0">
                      <p:tgtEl>
                        <p:sldTgt/>
                      </p:tgtEl>
                    </p:cond>
                  </p:endCondLst>
                </p:cTn>
                <p:tgtEl>
                  <p:spTgt spid="34"/>
                </p:tgtEl>
              </p:cMediaNode>
            </p:audio>
          </p:childTnLst>
        </p:cTn>
      </p:par>
    </p:tnLst>
    <p:bldLst>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flipH="1">
            <a:off x="-1" y="-171449"/>
            <a:ext cx="9144000" cy="5486399"/>
          </a:xfrm>
          <a:prstGeom prst="rect">
            <a:avLst/>
          </a:prstGeom>
        </p:spPr>
      </p:pic>
      <p:grpSp>
        <p:nvGrpSpPr>
          <p:cNvPr id="11" name="组合 10"/>
          <p:cNvGrpSpPr/>
          <p:nvPr/>
        </p:nvGrpSpPr>
        <p:grpSpPr>
          <a:xfrm>
            <a:off x="5580365" y="1766681"/>
            <a:ext cx="1695463" cy="1610139"/>
            <a:chOff x="5022574" y="1212574"/>
            <a:chExt cx="2260617" cy="2146852"/>
          </a:xfrm>
        </p:grpSpPr>
        <p:sp>
          <p:nvSpPr>
            <p:cNvPr id="12" name="椭圆 11"/>
            <p:cNvSpPr/>
            <p:nvPr/>
          </p:nvSpPr>
          <p:spPr>
            <a:xfrm>
              <a:off x="5022574" y="1212574"/>
              <a:ext cx="2146852" cy="2146852"/>
            </a:xfrm>
            <a:prstGeom prst="ellipse">
              <a:avLst/>
            </a:prstGeom>
            <a:noFill/>
            <a:ln w="57150">
              <a:gradFill>
                <a:gsLst>
                  <a:gs pos="0">
                    <a:srgbClr val="D5997B"/>
                  </a:gs>
                  <a:gs pos="100000">
                    <a:srgbClr val="652F1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gradFill>
                    <a:gsLst>
                      <a:gs pos="0">
                        <a:srgbClr val="D5997B"/>
                      </a:gs>
                      <a:gs pos="100000">
                        <a:srgbClr val="652F1C"/>
                      </a:gs>
                    </a:gsLst>
                    <a:lin ang="5400000" scaled="1"/>
                  </a:gradFill>
                  <a:latin typeface="+mn-ea"/>
                </a:rPr>
                <a:t>壹</a:t>
              </a:r>
              <a:endParaRPr lang="zh-CN" altLang="en-US" sz="7200" b="1" dirty="0">
                <a:gradFill>
                  <a:gsLst>
                    <a:gs pos="0">
                      <a:srgbClr val="D5997B"/>
                    </a:gs>
                    <a:gs pos="100000">
                      <a:srgbClr val="652F1C"/>
                    </a:gs>
                  </a:gsLst>
                  <a:lin ang="5400000" scaled="1"/>
                </a:gradFill>
                <a:latin typeface="+mn-ea"/>
              </a:endParaRPr>
            </a:p>
          </p:txBody>
        </p:sp>
        <p:sp>
          <p:nvSpPr>
            <p:cNvPr id="13" name="椭圆 12"/>
            <p:cNvSpPr/>
            <p:nvPr/>
          </p:nvSpPr>
          <p:spPr>
            <a:xfrm>
              <a:off x="7044651" y="2166730"/>
              <a:ext cx="238540" cy="238540"/>
            </a:xfrm>
            <a:prstGeom prst="ellipse">
              <a:avLst/>
            </a:prstGeom>
            <a:gradFill>
              <a:gsLst>
                <a:gs pos="0">
                  <a:srgbClr val="D5997B"/>
                </a:gs>
                <a:gs pos="100000">
                  <a:srgbClr val="652F1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647362" y="1600660"/>
            <a:ext cx="2494230" cy="2450988"/>
            <a:chOff x="7009722" y="1255110"/>
            <a:chExt cx="3325643" cy="3267983"/>
          </a:xfrm>
        </p:grpSpPr>
        <p:pic>
          <p:nvPicPr>
            <p:cNvPr id="3" name="图片 2"/>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7009722" y="1255110"/>
              <a:ext cx="3296068" cy="3267983"/>
            </a:xfrm>
            <a:prstGeom prst="ellipse">
              <a:avLst/>
            </a:prstGeom>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09725" y="1314981"/>
              <a:ext cx="3325640" cy="3194077"/>
            </a:xfrm>
            <a:prstGeom prst="rect">
              <a:avLst/>
            </a:prstGeom>
          </p:spPr>
        </p:pic>
      </p:grpSp>
      <p:grpSp>
        <p:nvGrpSpPr>
          <p:cNvPr id="5" name="组合 4"/>
          <p:cNvGrpSpPr/>
          <p:nvPr/>
        </p:nvGrpSpPr>
        <p:grpSpPr>
          <a:xfrm>
            <a:off x="1195440" y="1600660"/>
            <a:ext cx="3376560" cy="1316038"/>
            <a:chOff x="1741997" y="1687601"/>
            <a:chExt cx="4068254" cy="1754715"/>
          </a:xfrm>
        </p:grpSpPr>
        <p:sp>
          <p:nvSpPr>
            <p:cNvPr id="6" name="文本框 5"/>
            <p:cNvSpPr txBox="1"/>
            <p:nvPr/>
          </p:nvSpPr>
          <p:spPr>
            <a:xfrm>
              <a:off x="1741997" y="1687601"/>
              <a:ext cx="1170804" cy="779699"/>
            </a:xfrm>
            <a:prstGeom prst="rect">
              <a:avLst/>
            </a:prstGeom>
            <a:noFill/>
          </p:spPr>
          <p:txBody>
            <a:bodyPr wrap="none" rtlCol="0">
              <a:spAutoFit/>
            </a:bodyPr>
            <a:lstStyle/>
            <a:p>
              <a:r>
                <a:rPr lang="en-US" altLang="zh-CN" sz="3200" b="1" dirty="0">
                  <a:gradFill>
                    <a:gsLst>
                      <a:gs pos="0">
                        <a:srgbClr val="D5997B"/>
                      </a:gs>
                      <a:gs pos="100000">
                        <a:srgbClr val="652F1C"/>
                      </a:gs>
                    </a:gsLst>
                    <a:lin ang="13500000" scaled="1"/>
                  </a:gradFill>
                  <a:latin typeface="+mj-ea"/>
                  <a:ea typeface="+mj-ea"/>
                </a:rPr>
                <a:t>78</a:t>
              </a:r>
              <a:r>
                <a:rPr lang="en-US" altLang="zh-CN" sz="2400" b="1" dirty="0">
                  <a:gradFill>
                    <a:gsLst>
                      <a:gs pos="0">
                        <a:srgbClr val="D5997B"/>
                      </a:gs>
                      <a:gs pos="100000">
                        <a:srgbClr val="652F1C"/>
                      </a:gs>
                    </a:gsLst>
                    <a:lin ang="13500000" scaled="1"/>
                  </a:gradFill>
                  <a:latin typeface="+mj-ea"/>
                  <a:ea typeface="+mj-ea"/>
                </a:rPr>
                <a:t>%</a:t>
              </a:r>
              <a:endParaRPr lang="zh-CN" altLang="en-US" sz="2400" b="1" dirty="0">
                <a:gradFill>
                  <a:gsLst>
                    <a:gs pos="0">
                      <a:srgbClr val="D5997B"/>
                    </a:gs>
                    <a:gs pos="100000">
                      <a:srgbClr val="652F1C"/>
                    </a:gs>
                  </a:gsLst>
                  <a:lin ang="13500000" scaled="1"/>
                </a:gradFill>
                <a:latin typeface="+mj-ea"/>
                <a:ea typeface="+mj-ea"/>
              </a:endParaRPr>
            </a:p>
          </p:txBody>
        </p:sp>
        <p:grpSp>
          <p:nvGrpSpPr>
            <p:cNvPr id="7" name="组合 6"/>
            <p:cNvGrpSpPr/>
            <p:nvPr/>
          </p:nvGrpSpPr>
          <p:grpSpPr>
            <a:xfrm>
              <a:off x="1741998" y="1950460"/>
              <a:ext cx="4068253" cy="1491856"/>
              <a:chOff x="671663" y="1991013"/>
              <a:chExt cx="5424337" cy="1989143"/>
            </a:xfrm>
          </p:grpSpPr>
          <p:sp>
            <p:nvSpPr>
              <p:cNvPr id="8" name="文本框 7"/>
              <p:cNvSpPr txBox="1"/>
              <p:nvPr/>
            </p:nvSpPr>
            <p:spPr>
              <a:xfrm>
                <a:off x="2399202" y="1991013"/>
                <a:ext cx="2274394" cy="601873"/>
              </a:xfrm>
              <a:prstGeom prst="rect">
                <a:avLst/>
              </a:prstGeom>
              <a:noFill/>
            </p:spPr>
            <p:txBody>
              <a:bodyPr wrap="none" rtlCol="0">
                <a:spAutoFit/>
              </a:bodyPr>
              <a:lstStyle>
                <a:defPPr>
                  <a:defRPr lang="zh-CN"/>
                </a:defPPr>
                <a:lvl1pPr algn="ctr">
                  <a:defRPr sz="28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l"/>
                <a:r>
                  <a:rPr lang="zh-CN" altLang="en-US" sz="1600" dirty="0">
                    <a:gradFill>
                      <a:gsLst>
                        <a:gs pos="0">
                          <a:srgbClr val="D5997B"/>
                        </a:gs>
                        <a:gs pos="100000">
                          <a:srgbClr val="652F1C"/>
                        </a:gs>
                      </a:gsLst>
                      <a:lin ang="13500000" scaled="1"/>
                    </a:gradFill>
                    <a:latin typeface="+mj-ea"/>
                    <a:ea typeface="+mj-ea"/>
                  </a:rPr>
                  <a:t>输入文字内容</a:t>
                </a:r>
                <a:endParaRPr lang="zh-CN" altLang="en-US" sz="1600" dirty="0">
                  <a:gradFill>
                    <a:gsLst>
                      <a:gs pos="0">
                        <a:srgbClr val="D5997B"/>
                      </a:gs>
                      <a:gs pos="100000">
                        <a:srgbClr val="652F1C"/>
                      </a:gs>
                    </a:gsLst>
                    <a:lin ang="13500000" scaled="1"/>
                  </a:gradFill>
                  <a:latin typeface="+mj-ea"/>
                  <a:ea typeface="+mj-ea"/>
                </a:endParaRPr>
              </a:p>
            </p:txBody>
          </p:sp>
          <p:sp>
            <p:nvSpPr>
              <p:cNvPr id="9" name="文本框 8"/>
              <p:cNvSpPr txBox="1"/>
              <p:nvPr/>
            </p:nvSpPr>
            <p:spPr>
              <a:xfrm>
                <a:off x="671663" y="2584904"/>
                <a:ext cx="5424337" cy="1395252"/>
              </a:xfrm>
              <a:prstGeom prst="rect">
                <a:avLst/>
              </a:prstGeom>
              <a:noFill/>
            </p:spPr>
            <p:txBody>
              <a:bodyPr wrap="square" rtlCol="0">
                <a:spAutoFit/>
              </a:bodyPr>
              <a:lstStyle/>
              <a:p>
                <a:pPr>
                  <a:lnSpc>
                    <a:spcPct val="150000"/>
                  </a:lnSpc>
                </a:pPr>
                <a:r>
                  <a:rPr lang="zh-CN" altLang="en-US" sz="1000" dirty="0">
                    <a:gradFill>
                      <a:gsLst>
                        <a:gs pos="0">
                          <a:srgbClr val="D5997B"/>
                        </a:gs>
                        <a:gs pos="100000">
                          <a:srgbClr val="652F1C"/>
                        </a:gs>
                      </a:gsLst>
                      <a:lin ang="13500000" scaled="1"/>
                    </a:gradFill>
                    <a:latin typeface="+mj-ea"/>
                    <a:ea typeface="+mj-ea"/>
                  </a:rPr>
                  <a:t>注意：右边图片的水彩边框是一个</a:t>
                </a:r>
                <a:r>
                  <a:rPr lang="en-US" altLang="zh-CN" sz="1000" dirty="0">
                    <a:gradFill>
                      <a:gsLst>
                        <a:gs pos="0">
                          <a:srgbClr val="D5997B"/>
                        </a:gs>
                        <a:gs pos="100000">
                          <a:srgbClr val="652F1C"/>
                        </a:gs>
                      </a:gsLst>
                      <a:lin ang="13500000" scaled="1"/>
                    </a:gradFill>
                    <a:latin typeface="+mj-ea"/>
                    <a:ea typeface="+mj-ea"/>
                  </a:rPr>
                  <a:t>PNG</a:t>
                </a:r>
                <a:r>
                  <a:rPr lang="zh-CN" altLang="en-US" sz="1000" dirty="0">
                    <a:gradFill>
                      <a:gsLst>
                        <a:gs pos="0">
                          <a:srgbClr val="D5997B"/>
                        </a:gs>
                        <a:gs pos="100000">
                          <a:srgbClr val="652F1C"/>
                        </a:gs>
                      </a:gsLst>
                      <a:lin ang="13500000" scaled="1"/>
                    </a:gradFill>
                    <a:latin typeface="+mj-ea"/>
                    <a:ea typeface="+mj-ea"/>
                  </a:rPr>
                  <a:t>格式的透明图片，您在更换图片时，先将边框挪开，将图片替换为您需要的图片后，再将边框挪回来即可，不会影响动画效果。</a:t>
                </a:r>
                <a:endParaRPr lang="zh-CN" altLang="en-US" sz="1000" dirty="0">
                  <a:gradFill>
                    <a:gsLst>
                      <a:gs pos="0">
                        <a:srgbClr val="D5997B"/>
                      </a:gs>
                      <a:gs pos="100000">
                        <a:srgbClr val="652F1C"/>
                      </a:gs>
                    </a:gsLst>
                    <a:lin ang="13500000" scaled="1"/>
                  </a:gradFill>
                  <a:latin typeface="+mj-ea"/>
                  <a:ea typeface="+mj-ea"/>
                </a:endParaRPr>
              </a:p>
            </p:txBody>
          </p:sp>
        </p:grpSp>
      </p:grpSp>
      <p:grpSp>
        <p:nvGrpSpPr>
          <p:cNvPr id="10" name="组合 9"/>
          <p:cNvGrpSpPr/>
          <p:nvPr/>
        </p:nvGrpSpPr>
        <p:grpSpPr>
          <a:xfrm>
            <a:off x="1195440" y="3016915"/>
            <a:ext cx="3376559" cy="1337295"/>
            <a:chOff x="1741998" y="3164797"/>
            <a:chExt cx="4068253" cy="1783059"/>
          </a:xfrm>
        </p:grpSpPr>
        <p:sp>
          <p:nvSpPr>
            <p:cNvPr id="11" name="文本框 10"/>
            <p:cNvSpPr txBox="1"/>
            <p:nvPr/>
          </p:nvSpPr>
          <p:spPr>
            <a:xfrm>
              <a:off x="1741998" y="3164797"/>
              <a:ext cx="1170804" cy="779700"/>
            </a:xfrm>
            <a:prstGeom prst="rect">
              <a:avLst/>
            </a:prstGeom>
            <a:noFill/>
          </p:spPr>
          <p:txBody>
            <a:bodyPr wrap="none" rtlCol="0">
              <a:spAutoFit/>
            </a:bodyPr>
            <a:lstStyle/>
            <a:p>
              <a:r>
                <a:rPr lang="en-US" altLang="zh-CN" sz="3200" b="1" dirty="0">
                  <a:gradFill>
                    <a:gsLst>
                      <a:gs pos="0">
                        <a:srgbClr val="D5997B"/>
                      </a:gs>
                      <a:gs pos="100000">
                        <a:srgbClr val="652F1C"/>
                      </a:gs>
                    </a:gsLst>
                    <a:lin ang="13500000" scaled="1"/>
                  </a:gradFill>
                  <a:latin typeface="+mj-ea"/>
                  <a:ea typeface="+mj-ea"/>
                </a:rPr>
                <a:t>54</a:t>
              </a:r>
              <a:r>
                <a:rPr lang="en-US" altLang="zh-CN" sz="2400" b="1" dirty="0">
                  <a:gradFill>
                    <a:gsLst>
                      <a:gs pos="0">
                        <a:srgbClr val="D5997B"/>
                      </a:gs>
                      <a:gs pos="100000">
                        <a:srgbClr val="652F1C"/>
                      </a:gs>
                    </a:gsLst>
                    <a:lin ang="13500000" scaled="1"/>
                  </a:gradFill>
                  <a:latin typeface="+mj-ea"/>
                  <a:ea typeface="+mj-ea"/>
                </a:rPr>
                <a:t>%</a:t>
              </a:r>
              <a:endParaRPr lang="zh-CN" altLang="en-US" sz="2400" b="1" dirty="0">
                <a:gradFill>
                  <a:gsLst>
                    <a:gs pos="0">
                      <a:srgbClr val="D5997B"/>
                    </a:gs>
                    <a:gs pos="100000">
                      <a:srgbClr val="652F1C"/>
                    </a:gs>
                  </a:gsLst>
                  <a:lin ang="13500000" scaled="1"/>
                </a:gradFill>
                <a:latin typeface="+mj-ea"/>
                <a:ea typeface="+mj-ea"/>
              </a:endParaRPr>
            </a:p>
          </p:txBody>
        </p:sp>
        <p:grpSp>
          <p:nvGrpSpPr>
            <p:cNvPr id="12" name="组合 11"/>
            <p:cNvGrpSpPr/>
            <p:nvPr/>
          </p:nvGrpSpPr>
          <p:grpSpPr>
            <a:xfrm>
              <a:off x="1741998" y="3403541"/>
              <a:ext cx="4068253" cy="1544315"/>
              <a:chOff x="671663" y="3928464"/>
              <a:chExt cx="5424337" cy="2059088"/>
            </a:xfrm>
          </p:grpSpPr>
          <p:sp>
            <p:nvSpPr>
              <p:cNvPr id="13" name="文本框 12"/>
              <p:cNvSpPr txBox="1"/>
              <p:nvPr/>
            </p:nvSpPr>
            <p:spPr>
              <a:xfrm>
                <a:off x="2399200" y="3928464"/>
                <a:ext cx="2274394" cy="601874"/>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600" dirty="0">
                    <a:gradFill>
                      <a:gsLst>
                        <a:gs pos="0">
                          <a:srgbClr val="D5997B"/>
                        </a:gs>
                        <a:gs pos="100000">
                          <a:srgbClr val="652F1C"/>
                        </a:gs>
                      </a:gsLst>
                      <a:lin ang="13500000" scaled="1"/>
                    </a:gradFill>
                    <a:latin typeface="+mj-ea"/>
                    <a:ea typeface="+mj-ea"/>
                  </a:rPr>
                  <a:t>输入文字内容</a:t>
                </a:r>
                <a:endParaRPr lang="zh-CN" altLang="en-US" sz="1600" dirty="0">
                  <a:gradFill>
                    <a:gsLst>
                      <a:gs pos="0">
                        <a:srgbClr val="D5997B"/>
                      </a:gs>
                      <a:gs pos="100000">
                        <a:srgbClr val="652F1C"/>
                      </a:gs>
                    </a:gsLst>
                    <a:lin ang="13500000" scaled="1"/>
                  </a:gradFill>
                  <a:latin typeface="+mj-ea"/>
                  <a:ea typeface="+mj-ea"/>
                </a:endParaRPr>
              </a:p>
            </p:txBody>
          </p:sp>
          <p:sp>
            <p:nvSpPr>
              <p:cNvPr id="14" name="文本框 13"/>
              <p:cNvSpPr txBox="1"/>
              <p:nvPr/>
            </p:nvSpPr>
            <p:spPr>
              <a:xfrm>
                <a:off x="671663" y="4592299"/>
                <a:ext cx="5424337" cy="1395253"/>
              </a:xfrm>
              <a:prstGeom prst="rect">
                <a:avLst/>
              </a:prstGeom>
              <a:noFill/>
            </p:spPr>
            <p:txBody>
              <a:bodyPr wrap="square" rtlCol="0">
                <a:spAutoFit/>
              </a:bodyPr>
              <a:lstStyle/>
              <a:p>
                <a:pPr>
                  <a:lnSpc>
                    <a:spcPct val="150000"/>
                  </a:lnSpc>
                </a:pPr>
                <a:r>
                  <a:rPr lang="zh-CN" altLang="en-US" sz="1000" dirty="0">
                    <a:gradFill>
                      <a:gsLst>
                        <a:gs pos="0">
                          <a:srgbClr val="D5997B"/>
                        </a:gs>
                        <a:gs pos="100000">
                          <a:srgbClr val="652F1C"/>
                        </a:gs>
                      </a:gsLst>
                      <a:lin ang="13500000" scaled="1"/>
                    </a:gradFill>
                    <a:latin typeface="+mj-ea"/>
                    <a:ea typeface="+mj-ea"/>
                  </a:rPr>
                  <a:t>注意：右边图片的水彩边框是一个</a:t>
                </a:r>
                <a:r>
                  <a:rPr lang="en-US" altLang="zh-CN" sz="1000" dirty="0">
                    <a:gradFill>
                      <a:gsLst>
                        <a:gs pos="0">
                          <a:srgbClr val="D5997B"/>
                        </a:gs>
                        <a:gs pos="100000">
                          <a:srgbClr val="652F1C"/>
                        </a:gs>
                      </a:gsLst>
                      <a:lin ang="13500000" scaled="1"/>
                    </a:gradFill>
                    <a:latin typeface="+mj-ea"/>
                    <a:ea typeface="+mj-ea"/>
                  </a:rPr>
                  <a:t>PNG</a:t>
                </a:r>
                <a:r>
                  <a:rPr lang="zh-CN" altLang="en-US" sz="1000" dirty="0">
                    <a:gradFill>
                      <a:gsLst>
                        <a:gs pos="0">
                          <a:srgbClr val="D5997B"/>
                        </a:gs>
                        <a:gs pos="100000">
                          <a:srgbClr val="652F1C"/>
                        </a:gs>
                      </a:gsLst>
                      <a:lin ang="13500000" scaled="1"/>
                    </a:gradFill>
                    <a:latin typeface="+mj-ea"/>
                    <a:ea typeface="+mj-ea"/>
                  </a:rPr>
                  <a:t>格式的透明图片，您在更换图片时，先将边框挪开，将图片替换为您需要的图片后，再将边框挪回来即可，不会影响动画效果。</a:t>
                </a:r>
                <a:endParaRPr lang="zh-CN" altLang="en-US" sz="1000" dirty="0">
                  <a:gradFill>
                    <a:gsLst>
                      <a:gs pos="0">
                        <a:srgbClr val="D5997B"/>
                      </a:gs>
                      <a:gs pos="100000">
                        <a:srgbClr val="652F1C"/>
                      </a:gs>
                    </a:gsLst>
                    <a:lin ang="13500000" scaled="1"/>
                  </a:gradFill>
                  <a:latin typeface="+mj-ea"/>
                  <a:ea typeface="+mj-ea"/>
                </a:endParaRPr>
              </a:p>
            </p:txBody>
          </p:sp>
        </p:grpSp>
      </p:grpSp>
      <p:cxnSp>
        <p:nvCxnSpPr>
          <p:cNvPr id="15" name="直接连接符 14"/>
          <p:cNvCxnSpPr/>
          <p:nvPr/>
        </p:nvCxnSpPr>
        <p:spPr>
          <a:xfrm>
            <a:off x="1291138" y="3023394"/>
            <a:ext cx="3179861" cy="0"/>
          </a:xfrm>
          <a:prstGeom prst="line">
            <a:avLst/>
          </a:prstGeom>
          <a:ln>
            <a:gradFill>
              <a:gsLst>
                <a:gs pos="0">
                  <a:srgbClr val="DB9D7E"/>
                </a:gs>
                <a:gs pos="100000">
                  <a:srgbClr val="67311E"/>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6"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5997B"/>
                    </a:gs>
                    <a:gs pos="100000">
                      <a:srgbClr val="652F1C"/>
                    </a:gs>
                  </a:gsLst>
                  <a:lin ang="135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5997B"/>
                  </a:gs>
                  <a:gs pos="100000">
                    <a:srgbClr val="652F1C"/>
                  </a:gs>
                </a:gsLst>
                <a:lin ang="135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barn(inVertical)">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5894436" y="1560759"/>
            <a:ext cx="2077062" cy="1602118"/>
            <a:chOff x="7392819" y="1810299"/>
            <a:chExt cx="2769416" cy="2136158"/>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05522" y="1810299"/>
              <a:ext cx="2144011" cy="2136158"/>
            </a:xfrm>
            <a:prstGeom prst="rect">
              <a:avLst/>
            </a:prstGeom>
          </p:spPr>
        </p:pic>
        <p:graphicFrame>
          <p:nvGraphicFramePr>
            <p:cNvPr id="13" name="图表 12"/>
            <p:cNvGraphicFramePr/>
            <p:nvPr/>
          </p:nvGraphicFramePr>
          <p:xfrm>
            <a:off x="7392819" y="1955240"/>
            <a:ext cx="2769416" cy="1846275"/>
          </p:xfrm>
          <a:graphic>
            <a:graphicData uri="http://schemas.openxmlformats.org/drawingml/2006/chart">
              <c:chart xmlns:c="http://schemas.openxmlformats.org/drawingml/2006/chart" xmlns:r="http://schemas.openxmlformats.org/officeDocument/2006/relationships" r:id="rId1"/>
            </a:graphicData>
          </a:graphic>
        </p:graphicFrame>
        <p:sp>
          <p:nvSpPr>
            <p:cNvPr id="14" name="文本框 13"/>
            <p:cNvSpPr txBox="1"/>
            <p:nvPr/>
          </p:nvSpPr>
          <p:spPr>
            <a:xfrm>
              <a:off x="8234430" y="2509046"/>
              <a:ext cx="1086196" cy="738664"/>
            </a:xfrm>
            <a:prstGeom prst="rect">
              <a:avLst/>
            </a:prstGeom>
            <a:noFill/>
          </p:spPr>
          <p:txBody>
            <a:bodyPr wrap="none" rtlCol="0">
              <a:spAutoFit/>
            </a:bodyPr>
            <a:lstStyle/>
            <a:p>
              <a:pPr algn="ctr"/>
              <a:r>
                <a:rPr lang="en-US" altLang="zh-CN" sz="3000" dirty="0">
                  <a:solidFill>
                    <a:schemeClr val="bg1"/>
                  </a:solidFill>
                  <a:latin typeface="微软雅黑 Light" panose="020B0502040204020203" pitchFamily="34" charset="-122"/>
                  <a:ea typeface="微软雅黑 Light" panose="020B0502040204020203" pitchFamily="34" charset="-122"/>
                </a:rPr>
                <a:t>45</a:t>
              </a:r>
              <a:r>
                <a:rPr lang="en-US" altLang="zh-CN" sz="1800" dirty="0">
                  <a:solidFill>
                    <a:schemeClr val="bg1"/>
                  </a:solidFill>
                  <a:latin typeface="微软雅黑 Light" panose="020B0502040204020203" pitchFamily="34" charset="-122"/>
                  <a:ea typeface="微软雅黑 Light" panose="020B0502040204020203" pitchFamily="34" charset="-122"/>
                </a:rPr>
                <a:t>%</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grpSp>
      <p:grpSp>
        <p:nvGrpSpPr>
          <p:cNvPr id="7" name="组合 6"/>
          <p:cNvGrpSpPr/>
          <p:nvPr/>
        </p:nvGrpSpPr>
        <p:grpSpPr>
          <a:xfrm>
            <a:off x="3535437" y="1550371"/>
            <a:ext cx="2077062" cy="1622895"/>
            <a:chOff x="4346748" y="1690598"/>
            <a:chExt cx="2769416" cy="2163860"/>
          </a:xfrm>
        </p:grpSpPr>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649527" y="1698794"/>
              <a:ext cx="2163860" cy="2147467"/>
            </a:xfrm>
            <a:prstGeom prst="rect">
              <a:avLst/>
            </a:prstGeom>
          </p:spPr>
        </p:pic>
        <p:graphicFrame>
          <p:nvGraphicFramePr>
            <p:cNvPr id="9" name="图表 8"/>
            <p:cNvGraphicFramePr/>
            <p:nvPr/>
          </p:nvGraphicFramePr>
          <p:xfrm>
            <a:off x="4346748" y="1849390"/>
            <a:ext cx="2769416" cy="1846275"/>
          </p:xfrm>
          <a:graphic>
            <a:graphicData uri="http://schemas.openxmlformats.org/drawingml/2006/chart">
              <c:chart xmlns:c="http://schemas.openxmlformats.org/drawingml/2006/chart" xmlns:r="http://schemas.openxmlformats.org/officeDocument/2006/relationships" r:id="rId2"/>
            </a:graphicData>
          </a:graphic>
        </p:graphicFrame>
        <p:sp>
          <p:nvSpPr>
            <p:cNvPr id="10" name="文本框 9"/>
            <p:cNvSpPr txBox="1"/>
            <p:nvPr/>
          </p:nvSpPr>
          <p:spPr>
            <a:xfrm>
              <a:off x="5193703" y="2403197"/>
              <a:ext cx="1075508" cy="738664"/>
            </a:xfrm>
            <a:prstGeom prst="rect">
              <a:avLst/>
            </a:prstGeom>
            <a:noFill/>
          </p:spPr>
          <p:txBody>
            <a:bodyPr wrap="none" rtlCol="0">
              <a:spAutoFit/>
            </a:bodyPr>
            <a:lstStyle/>
            <a:p>
              <a:pPr algn="ctr"/>
              <a:r>
                <a:rPr lang="en-US" altLang="zh-CN" sz="3000" dirty="0">
                  <a:solidFill>
                    <a:schemeClr val="bg1"/>
                  </a:solidFill>
                  <a:latin typeface="微软雅黑 Light" panose="020B0502040204020203" pitchFamily="34" charset="-122"/>
                  <a:ea typeface="微软雅黑 Light" panose="020B0502040204020203" pitchFamily="34" charset="-122"/>
                </a:rPr>
                <a:t>60</a:t>
              </a:r>
              <a:r>
                <a:rPr lang="en-US" altLang="zh-CN" sz="1800" dirty="0">
                  <a:solidFill>
                    <a:schemeClr val="bg1"/>
                  </a:solidFill>
                  <a:latin typeface="微软雅黑 Light" panose="020B0502040204020203" pitchFamily="34" charset="-122"/>
                  <a:ea typeface="微软雅黑 Light" panose="020B0502040204020203" pitchFamily="34" charset="-122"/>
                </a:rPr>
                <a:t>%</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grpSp>
      <p:sp>
        <p:nvSpPr>
          <p:cNvPr id="15" name="矩形 14"/>
          <p:cNvSpPr/>
          <p:nvPr/>
        </p:nvSpPr>
        <p:spPr>
          <a:xfrm>
            <a:off x="1254618" y="3417607"/>
            <a:ext cx="1920703" cy="807913"/>
          </a:xfrm>
          <a:prstGeom prst="rect">
            <a:avLst/>
          </a:prstGeom>
        </p:spPr>
        <p:txBody>
          <a:bodyPr wrap="square" lIns="68580" tIns="34290" rIns="68580" bIns="34290">
            <a:spAutoFit/>
          </a:bodyPr>
          <a:lstStyle/>
          <a:p>
            <a:pPr algn="ctr"/>
            <a:r>
              <a:rPr lang="zh-CN" altLang="en-US" sz="1200" dirty="0">
                <a:gradFill>
                  <a:gsLst>
                    <a:gs pos="0">
                      <a:srgbClr val="D5997B"/>
                    </a:gs>
                    <a:gs pos="100000">
                      <a:srgbClr val="652F1C"/>
                    </a:gs>
                  </a:gsLst>
                  <a:lin ang="13500000" scaled="1"/>
                </a:gradFill>
                <a:latin typeface="+mj-ea"/>
                <a:ea typeface="+mj-ea"/>
              </a:rPr>
              <a:t>请在此处添加详细描述文本，尽量与标题文本语言风格相符合，语言描述尽量简洁生动。</a:t>
            </a:r>
            <a:endParaRPr lang="zh-CN" altLang="en-US" sz="1200" dirty="0">
              <a:gradFill>
                <a:gsLst>
                  <a:gs pos="0">
                    <a:srgbClr val="D5997B"/>
                  </a:gs>
                  <a:gs pos="100000">
                    <a:srgbClr val="652F1C"/>
                  </a:gs>
                </a:gsLst>
                <a:lin ang="13500000" scaled="1"/>
              </a:gradFill>
              <a:latin typeface="+mj-ea"/>
              <a:ea typeface="+mj-ea"/>
            </a:endParaRPr>
          </a:p>
        </p:txBody>
      </p:sp>
      <p:sp>
        <p:nvSpPr>
          <p:cNvPr id="16" name="矩形 15"/>
          <p:cNvSpPr/>
          <p:nvPr/>
        </p:nvSpPr>
        <p:spPr>
          <a:xfrm>
            <a:off x="3613617" y="3417607"/>
            <a:ext cx="1920703" cy="807913"/>
          </a:xfrm>
          <a:prstGeom prst="rect">
            <a:avLst/>
          </a:prstGeom>
        </p:spPr>
        <p:txBody>
          <a:bodyPr wrap="square" lIns="68580" tIns="34290" rIns="68580" bIns="34290">
            <a:spAutoFit/>
          </a:bodyPr>
          <a:lstStyle/>
          <a:p>
            <a:pPr algn="ctr"/>
            <a:r>
              <a:rPr lang="zh-CN" altLang="en-US" sz="1200" dirty="0">
                <a:gradFill>
                  <a:gsLst>
                    <a:gs pos="0">
                      <a:srgbClr val="D5997B"/>
                    </a:gs>
                    <a:gs pos="100000">
                      <a:srgbClr val="652F1C"/>
                    </a:gs>
                  </a:gsLst>
                  <a:lin ang="13500000" scaled="1"/>
                </a:gradFill>
                <a:latin typeface="+mj-ea"/>
                <a:ea typeface="+mj-ea"/>
              </a:rPr>
              <a:t>请在此处添加详细描述文本，尽量与标题文本语言风格相符合，语言描述尽量简洁生动。</a:t>
            </a:r>
            <a:endParaRPr lang="zh-CN" altLang="en-US" sz="1200" dirty="0">
              <a:gradFill>
                <a:gsLst>
                  <a:gs pos="0">
                    <a:srgbClr val="D5997B"/>
                  </a:gs>
                  <a:gs pos="100000">
                    <a:srgbClr val="652F1C"/>
                  </a:gs>
                </a:gsLst>
                <a:lin ang="13500000" scaled="1"/>
              </a:gradFill>
              <a:latin typeface="+mj-ea"/>
              <a:ea typeface="+mj-ea"/>
            </a:endParaRPr>
          </a:p>
        </p:txBody>
      </p:sp>
      <p:sp>
        <p:nvSpPr>
          <p:cNvPr id="17" name="矩形 16"/>
          <p:cNvSpPr/>
          <p:nvPr/>
        </p:nvSpPr>
        <p:spPr>
          <a:xfrm>
            <a:off x="5972616" y="3428842"/>
            <a:ext cx="1920703" cy="807913"/>
          </a:xfrm>
          <a:prstGeom prst="rect">
            <a:avLst/>
          </a:prstGeom>
        </p:spPr>
        <p:txBody>
          <a:bodyPr wrap="square" lIns="68580" tIns="34290" rIns="68580" bIns="34290">
            <a:spAutoFit/>
          </a:bodyPr>
          <a:lstStyle/>
          <a:p>
            <a:pPr algn="ctr"/>
            <a:r>
              <a:rPr lang="zh-CN" altLang="en-US" sz="1200" dirty="0">
                <a:gradFill>
                  <a:gsLst>
                    <a:gs pos="0">
                      <a:srgbClr val="D5997B"/>
                    </a:gs>
                    <a:gs pos="100000">
                      <a:srgbClr val="652F1C"/>
                    </a:gs>
                  </a:gsLst>
                  <a:lin ang="13500000" scaled="1"/>
                </a:gradFill>
                <a:latin typeface="+mj-ea"/>
                <a:ea typeface="+mj-ea"/>
              </a:rPr>
              <a:t>请在此处添加详细描述文本，尽量与标题文本语言风格相符合，语言描述尽量简洁生动。</a:t>
            </a:r>
            <a:endParaRPr lang="zh-CN" altLang="en-US" sz="1200" dirty="0">
              <a:gradFill>
                <a:gsLst>
                  <a:gs pos="0">
                    <a:srgbClr val="D5997B"/>
                  </a:gs>
                  <a:gs pos="100000">
                    <a:srgbClr val="652F1C"/>
                  </a:gs>
                </a:gsLst>
                <a:lin ang="13500000" scaled="1"/>
              </a:gradFill>
              <a:latin typeface="+mj-ea"/>
              <a:ea typeface="+mj-ea"/>
            </a:endParaRPr>
          </a:p>
        </p:txBody>
      </p:sp>
      <p:sp>
        <p:nvSpPr>
          <p:cNvPr id="18"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5997B"/>
                    </a:gs>
                    <a:gs pos="100000">
                      <a:srgbClr val="652F1C"/>
                    </a:gs>
                  </a:gsLst>
                  <a:lin ang="135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5997B"/>
                  </a:gs>
                  <a:gs pos="100000">
                    <a:srgbClr val="652F1C"/>
                  </a:gs>
                </a:gsLst>
                <a:lin ang="13500000" scaled="1"/>
              </a:gradFill>
              <a:latin typeface="华文中宋" panose="02010600040101010101" pitchFamily="2" charset="-122"/>
              <a:ea typeface="华文中宋" panose="02010600040101010101" pitchFamily="2" charset="-122"/>
            </a:endParaRPr>
          </a:p>
        </p:txBody>
      </p:sp>
      <p:grpSp>
        <p:nvGrpSpPr>
          <p:cNvPr id="2" name="组合 1"/>
          <p:cNvGrpSpPr/>
          <p:nvPr/>
        </p:nvGrpSpPr>
        <p:grpSpPr>
          <a:xfrm>
            <a:off x="1176438" y="1557823"/>
            <a:ext cx="2077062" cy="1607990"/>
            <a:chOff x="1300677" y="2048772"/>
            <a:chExt cx="2769415" cy="2143985"/>
          </a:xfrm>
        </p:grpSpPr>
        <p:grpSp>
          <p:nvGrpSpPr>
            <p:cNvPr id="3" name="组合 2"/>
            <p:cNvGrpSpPr/>
            <p:nvPr/>
          </p:nvGrpSpPr>
          <p:grpSpPr>
            <a:xfrm>
              <a:off x="1300677" y="2048772"/>
              <a:ext cx="2769415" cy="2143985"/>
              <a:chOff x="201847" y="2020728"/>
              <a:chExt cx="3692553" cy="2858645"/>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546" y="2020728"/>
                <a:ext cx="2869154" cy="2858645"/>
              </a:xfrm>
              <a:prstGeom prst="rect">
                <a:avLst/>
              </a:prstGeom>
            </p:spPr>
          </p:pic>
          <p:graphicFrame>
            <p:nvGraphicFramePr>
              <p:cNvPr id="6" name="图表 5"/>
              <p:cNvGraphicFramePr/>
              <p:nvPr/>
            </p:nvGraphicFramePr>
            <p:xfrm>
              <a:off x="201847" y="2219202"/>
              <a:ext cx="3692553" cy="2461698"/>
            </p:xfrm>
            <a:graphic>
              <a:graphicData uri="http://schemas.openxmlformats.org/drawingml/2006/chart">
                <c:chart xmlns:c="http://schemas.openxmlformats.org/drawingml/2006/chart" xmlns:r="http://schemas.openxmlformats.org/officeDocument/2006/relationships" r:id="rId3"/>
              </a:graphicData>
            </a:graphic>
          </p:graphicFrame>
        </p:grpSp>
        <p:sp>
          <p:nvSpPr>
            <p:cNvPr id="4" name="文本框 3"/>
            <p:cNvSpPr txBox="1"/>
            <p:nvPr/>
          </p:nvSpPr>
          <p:spPr>
            <a:xfrm>
              <a:off x="2151906" y="2751433"/>
              <a:ext cx="1066958" cy="738663"/>
            </a:xfrm>
            <a:prstGeom prst="rect">
              <a:avLst/>
            </a:prstGeom>
            <a:noFill/>
          </p:spPr>
          <p:txBody>
            <a:bodyPr wrap="none" rtlCol="0">
              <a:spAutoFit/>
            </a:bodyPr>
            <a:lstStyle/>
            <a:p>
              <a:pPr algn="ctr"/>
              <a:r>
                <a:rPr lang="en-US" altLang="zh-CN" sz="3000" dirty="0">
                  <a:solidFill>
                    <a:schemeClr val="bg1"/>
                  </a:solidFill>
                  <a:latin typeface="微软雅黑 Light" panose="020B0502040204020203" pitchFamily="34" charset="-122"/>
                  <a:ea typeface="微软雅黑 Light" panose="020B0502040204020203" pitchFamily="34" charset="-122"/>
                </a:rPr>
                <a:t>75</a:t>
              </a:r>
              <a:r>
                <a:rPr lang="en-US" altLang="zh-CN" sz="1800" dirty="0">
                  <a:solidFill>
                    <a:schemeClr val="bg1"/>
                  </a:solidFill>
                  <a:latin typeface="微软雅黑 Light" panose="020B0502040204020203" pitchFamily="34" charset="-122"/>
                  <a:ea typeface="微软雅黑 Light" panose="020B0502040204020203" pitchFamily="34" charset="-122"/>
                </a:rPr>
                <a:t>%</a:t>
              </a:r>
              <a:endParaRPr lang="zh-CN" altLang="en-US" sz="1800" dirty="0">
                <a:solidFill>
                  <a:schemeClr val="bg1"/>
                </a:solidFill>
                <a:latin typeface="微软雅黑 Light" panose="020B0502040204020203" pitchFamily="34" charset="-122"/>
                <a:ea typeface="微软雅黑 Light" panose="020B0502040204020203"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 calcmode="lin" valueType="num">
                                      <p:cBhvr>
                                        <p:cTn id="16" dur="1000" fill="hold"/>
                                        <p:tgtEl>
                                          <p:spTgt spid="7"/>
                                        </p:tgtEl>
                                        <p:attrNameLst>
                                          <p:attrName>style.rotation</p:attrName>
                                        </p:attrNameLst>
                                      </p:cBhvr>
                                      <p:tavLst>
                                        <p:tav tm="0">
                                          <p:val>
                                            <p:fltVal val="90"/>
                                          </p:val>
                                        </p:tav>
                                        <p:tav tm="100000">
                                          <p:val>
                                            <p:fltVal val="0"/>
                                          </p:val>
                                        </p:tav>
                                      </p:tavLst>
                                    </p:anim>
                                    <p:animEffect transition="in" filter="fade">
                                      <p:cBhvr>
                                        <p:cTn id="17" dur="1000"/>
                                        <p:tgtEl>
                                          <p:spTgt spid="7"/>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21203" y="1423703"/>
            <a:ext cx="1539467" cy="1526351"/>
            <a:chOff x="2081564" y="1384279"/>
            <a:chExt cx="2052622" cy="2035135"/>
          </a:xfrm>
        </p:grpSpPr>
        <p:pic>
          <p:nvPicPr>
            <p:cNvPr id="3" name="图片 2"/>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a:off x="2081564" y="1384279"/>
              <a:ext cx="2052622" cy="2035135"/>
            </a:xfrm>
            <a:prstGeom prst="ellipse">
              <a:avLst/>
            </a:prstGeom>
            <a:effectLst/>
          </p:spPr>
        </p:pic>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81564" y="1490368"/>
              <a:ext cx="2008501" cy="1929046"/>
            </a:xfrm>
            <a:prstGeom prst="rect">
              <a:avLst/>
            </a:prstGeom>
          </p:spPr>
        </p:pic>
      </p:grpSp>
      <p:grpSp>
        <p:nvGrpSpPr>
          <p:cNvPr id="5" name="组合 4"/>
          <p:cNvGrpSpPr/>
          <p:nvPr/>
        </p:nvGrpSpPr>
        <p:grpSpPr>
          <a:xfrm>
            <a:off x="3822422" y="1423703"/>
            <a:ext cx="1504448" cy="1467946"/>
            <a:chOff x="4970961" y="1601644"/>
            <a:chExt cx="2005930" cy="1957261"/>
          </a:xfrm>
        </p:grpSpPr>
        <p:pic>
          <p:nvPicPr>
            <p:cNvPr id="6" name="图片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970961" y="1601644"/>
              <a:ext cx="1974078" cy="1957261"/>
            </a:xfrm>
            <a:prstGeom prst="ellipse">
              <a:avLst/>
            </a:prstGeom>
            <a:effectLst/>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70961" y="1632331"/>
              <a:ext cx="2005930" cy="1926574"/>
            </a:xfrm>
            <a:prstGeom prst="rect">
              <a:avLst/>
            </a:prstGeom>
          </p:spPr>
        </p:pic>
      </p:grpSp>
      <p:grpSp>
        <p:nvGrpSpPr>
          <p:cNvPr id="8" name="组合 7"/>
          <p:cNvGrpSpPr/>
          <p:nvPr/>
        </p:nvGrpSpPr>
        <p:grpSpPr>
          <a:xfrm>
            <a:off x="6288621" y="1423703"/>
            <a:ext cx="1506377" cy="1468607"/>
            <a:chOff x="7796563" y="1589198"/>
            <a:chExt cx="2008502" cy="1958143"/>
          </a:xfrm>
        </p:grpSpPr>
        <p:pic>
          <p:nvPicPr>
            <p:cNvPr id="9" name="图片 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796563" y="1589198"/>
              <a:ext cx="1974970" cy="1958143"/>
            </a:xfrm>
            <a:prstGeom prst="ellipse">
              <a:avLst/>
            </a:prstGeom>
            <a:effectLst/>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6563" y="1618297"/>
              <a:ext cx="2008502" cy="1929044"/>
            </a:xfrm>
            <a:prstGeom prst="rect">
              <a:avLst/>
            </a:prstGeom>
          </p:spPr>
        </p:pic>
      </p:grpSp>
      <p:grpSp>
        <p:nvGrpSpPr>
          <p:cNvPr id="11" name="组合 10"/>
          <p:cNvGrpSpPr/>
          <p:nvPr/>
        </p:nvGrpSpPr>
        <p:grpSpPr>
          <a:xfrm>
            <a:off x="965084" y="3176700"/>
            <a:ext cx="2251705" cy="1235563"/>
            <a:chOff x="1063588" y="4342120"/>
            <a:chExt cx="2383954" cy="2196560"/>
          </a:xfrm>
        </p:grpSpPr>
        <p:sp>
          <p:nvSpPr>
            <p:cNvPr id="12" name="文本框 11"/>
            <p:cNvSpPr txBox="1"/>
            <p:nvPr/>
          </p:nvSpPr>
          <p:spPr>
            <a:xfrm>
              <a:off x="1762760" y="4342120"/>
              <a:ext cx="955836" cy="738664"/>
            </a:xfrm>
            <a:prstGeom prst="rect">
              <a:avLst/>
            </a:prstGeom>
            <a:noFill/>
          </p:spPr>
          <p:txBody>
            <a:bodyPr wrap="none" rtlCol="0">
              <a:spAutoFit/>
            </a:bodyPr>
            <a:lstStyle>
              <a:defPPr>
                <a:defRPr lang="zh-CN"/>
              </a:defPPr>
              <a:lvl1pPr algn="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lnSpc>
                  <a:spcPct val="150000"/>
                </a:lnSpc>
              </a:pPr>
              <a:r>
                <a:rPr lang="zh-CN" altLang="en-US" sz="1400" dirty="0">
                  <a:gradFill>
                    <a:gsLst>
                      <a:gs pos="0">
                        <a:srgbClr val="D5997B"/>
                      </a:gs>
                      <a:gs pos="100000">
                        <a:srgbClr val="652F1C"/>
                      </a:gs>
                    </a:gsLst>
                    <a:lin ang="13500000" scaled="1"/>
                  </a:gradFill>
                  <a:latin typeface="+mn-ea"/>
                  <a:ea typeface="+mn-ea"/>
                </a:rPr>
                <a:t>文字内容</a:t>
              </a:r>
              <a:endParaRPr lang="zh-CN" altLang="en-US" sz="1400" dirty="0">
                <a:gradFill>
                  <a:gsLst>
                    <a:gs pos="0">
                      <a:srgbClr val="D5997B"/>
                    </a:gs>
                    <a:gs pos="100000">
                      <a:srgbClr val="652F1C"/>
                    </a:gs>
                  </a:gsLst>
                  <a:lin ang="13500000" scaled="1"/>
                </a:gradFill>
                <a:latin typeface="+mn-ea"/>
                <a:ea typeface="+mn-ea"/>
              </a:endParaRPr>
            </a:p>
          </p:txBody>
        </p:sp>
        <p:sp>
          <p:nvSpPr>
            <p:cNvPr id="13" name="文本框 12"/>
            <p:cNvSpPr txBox="1"/>
            <p:nvPr/>
          </p:nvSpPr>
          <p:spPr>
            <a:xfrm>
              <a:off x="1063588" y="5020313"/>
              <a:ext cx="2383954" cy="1518367"/>
            </a:xfrm>
            <a:prstGeom prst="rect">
              <a:avLst/>
            </a:prstGeom>
            <a:noFill/>
          </p:spPr>
          <p:txBody>
            <a:bodyPr wrap="square" rtlCol="0">
              <a:spAutoFit/>
            </a:bodyPr>
            <a:lstStyle/>
            <a:p>
              <a:pPr algn="ctr">
                <a:lnSpc>
                  <a:spcPct val="150000"/>
                </a:lnSpc>
              </a:pPr>
              <a:r>
                <a:rPr lang="zh-CN" altLang="en-US" sz="1100" dirty="0">
                  <a:gradFill>
                    <a:gsLst>
                      <a:gs pos="0">
                        <a:srgbClr val="D5997B"/>
                      </a:gs>
                      <a:gs pos="100000">
                        <a:srgbClr val="652F1C"/>
                      </a:gs>
                    </a:gsLst>
                    <a:lin ang="13500000" scaled="1"/>
                  </a:gradFill>
                  <a:latin typeface="+mj-ea"/>
                </a:rPr>
                <a:t>请在此处添加详细描述文本</a:t>
              </a:r>
              <a:r>
                <a:rPr lang="zh-CN" altLang="en-US" sz="1100" dirty="0" smtClean="0">
                  <a:gradFill>
                    <a:gsLst>
                      <a:gs pos="0">
                        <a:srgbClr val="D5997B"/>
                      </a:gs>
                      <a:gs pos="100000">
                        <a:srgbClr val="652F1C"/>
                      </a:gs>
                    </a:gsLst>
                    <a:lin ang="13500000" scaled="1"/>
                  </a:gradFill>
                  <a:latin typeface="+mj-ea"/>
                </a:rPr>
                <a:t>，</a:t>
              </a:r>
              <a:endParaRPr lang="en-US" altLang="zh-CN" sz="1100" dirty="0" smtClean="0">
                <a:gradFill>
                  <a:gsLst>
                    <a:gs pos="0">
                      <a:srgbClr val="D5997B"/>
                    </a:gs>
                    <a:gs pos="100000">
                      <a:srgbClr val="652F1C"/>
                    </a:gs>
                  </a:gsLst>
                  <a:lin ang="13500000" scaled="1"/>
                </a:gradFill>
                <a:latin typeface="+mj-ea"/>
              </a:endParaRPr>
            </a:p>
            <a:p>
              <a:pPr algn="ctr">
                <a:lnSpc>
                  <a:spcPct val="150000"/>
                </a:lnSpc>
              </a:pPr>
              <a:r>
                <a:rPr lang="zh-CN" altLang="en-US" sz="1100" dirty="0" smtClean="0">
                  <a:gradFill>
                    <a:gsLst>
                      <a:gs pos="0">
                        <a:srgbClr val="D5997B"/>
                      </a:gs>
                      <a:gs pos="100000">
                        <a:srgbClr val="652F1C"/>
                      </a:gs>
                    </a:gsLst>
                    <a:lin ang="13500000" scaled="1"/>
                  </a:gradFill>
                  <a:latin typeface="+mj-ea"/>
                </a:rPr>
                <a:t>尽量</a:t>
              </a:r>
              <a:r>
                <a:rPr lang="zh-CN" altLang="en-US" sz="1100" dirty="0">
                  <a:gradFill>
                    <a:gsLst>
                      <a:gs pos="0">
                        <a:srgbClr val="D5997B"/>
                      </a:gs>
                      <a:gs pos="100000">
                        <a:srgbClr val="652F1C"/>
                      </a:gs>
                    </a:gsLst>
                    <a:lin ang="13500000" scaled="1"/>
                  </a:gradFill>
                  <a:latin typeface="+mj-ea"/>
                </a:rPr>
                <a:t>与标题文本语言风格相符合，语言描述尽量简洁生动。</a:t>
              </a:r>
              <a:endParaRPr lang="zh-CN" altLang="en-US" sz="1100" dirty="0">
                <a:gradFill>
                  <a:gsLst>
                    <a:gs pos="0">
                      <a:srgbClr val="D5997B"/>
                    </a:gs>
                    <a:gs pos="100000">
                      <a:srgbClr val="652F1C"/>
                    </a:gs>
                  </a:gsLst>
                  <a:lin ang="13500000" scaled="1"/>
                </a:gradFill>
                <a:latin typeface="+mj-ea"/>
              </a:endParaRPr>
            </a:p>
          </p:txBody>
        </p:sp>
      </p:grpSp>
      <p:grpSp>
        <p:nvGrpSpPr>
          <p:cNvPr id="14" name="组合 13"/>
          <p:cNvGrpSpPr/>
          <p:nvPr/>
        </p:nvGrpSpPr>
        <p:grpSpPr>
          <a:xfrm>
            <a:off x="3440520" y="3176700"/>
            <a:ext cx="2251705" cy="1241363"/>
            <a:chOff x="4897286" y="4294003"/>
            <a:chExt cx="2383954" cy="2206868"/>
          </a:xfrm>
        </p:grpSpPr>
        <p:sp>
          <p:nvSpPr>
            <p:cNvPr id="15" name="文本框 14"/>
            <p:cNvSpPr txBox="1"/>
            <p:nvPr/>
          </p:nvSpPr>
          <p:spPr>
            <a:xfrm>
              <a:off x="5581571" y="4294003"/>
              <a:ext cx="955836" cy="738663"/>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nSpc>
                  <a:spcPct val="150000"/>
                </a:lnSpc>
              </a:pPr>
              <a:r>
                <a:rPr lang="zh-CN" altLang="en-US" sz="1400" dirty="0">
                  <a:gradFill>
                    <a:gsLst>
                      <a:gs pos="0">
                        <a:srgbClr val="D5997B"/>
                      </a:gs>
                      <a:gs pos="100000">
                        <a:srgbClr val="652F1C"/>
                      </a:gs>
                    </a:gsLst>
                    <a:lin ang="13500000" scaled="1"/>
                  </a:gradFill>
                  <a:latin typeface="+mn-ea"/>
                  <a:ea typeface="+mn-ea"/>
                </a:rPr>
                <a:t>文字内容</a:t>
              </a:r>
              <a:endParaRPr lang="zh-CN" altLang="en-US" sz="1400" dirty="0">
                <a:gradFill>
                  <a:gsLst>
                    <a:gs pos="0">
                      <a:srgbClr val="D5997B"/>
                    </a:gs>
                    <a:gs pos="100000">
                      <a:srgbClr val="652F1C"/>
                    </a:gs>
                  </a:gsLst>
                  <a:lin ang="13500000" scaled="1"/>
                </a:gradFill>
                <a:latin typeface="+mn-ea"/>
                <a:ea typeface="+mn-ea"/>
              </a:endParaRPr>
            </a:p>
          </p:txBody>
        </p:sp>
        <p:sp>
          <p:nvSpPr>
            <p:cNvPr id="16" name="文本框 15"/>
            <p:cNvSpPr txBox="1"/>
            <p:nvPr/>
          </p:nvSpPr>
          <p:spPr>
            <a:xfrm>
              <a:off x="4897286" y="4982506"/>
              <a:ext cx="2383954" cy="1518365"/>
            </a:xfrm>
            <a:prstGeom prst="rect">
              <a:avLst/>
            </a:prstGeom>
            <a:noFill/>
          </p:spPr>
          <p:txBody>
            <a:bodyPr wrap="square" rtlCol="0">
              <a:spAutoFit/>
            </a:bodyPr>
            <a:lstStyle/>
            <a:p>
              <a:pPr algn="ctr">
                <a:lnSpc>
                  <a:spcPct val="150000"/>
                </a:lnSpc>
              </a:pPr>
              <a:r>
                <a:rPr lang="zh-CN" altLang="en-US" sz="1100" dirty="0">
                  <a:gradFill>
                    <a:gsLst>
                      <a:gs pos="0">
                        <a:srgbClr val="D5997B"/>
                      </a:gs>
                      <a:gs pos="100000">
                        <a:srgbClr val="652F1C"/>
                      </a:gs>
                    </a:gsLst>
                    <a:lin ang="13500000" scaled="1"/>
                  </a:gradFill>
                  <a:latin typeface="+mj-ea"/>
                </a:rPr>
                <a:t>请在此处添加详细描述文本</a:t>
              </a:r>
              <a:r>
                <a:rPr lang="zh-CN" altLang="en-US" sz="1100" dirty="0" smtClean="0">
                  <a:gradFill>
                    <a:gsLst>
                      <a:gs pos="0">
                        <a:srgbClr val="D5997B"/>
                      </a:gs>
                      <a:gs pos="100000">
                        <a:srgbClr val="652F1C"/>
                      </a:gs>
                    </a:gsLst>
                    <a:lin ang="13500000" scaled="1"/>
                  </a:gradFill>
                  <a:latin typeface="+mj-ea"/>
                </a:rPr>
                <a:t>，</a:t>
              </a:r>
              <a:endParaRPr lang="en-US" altLang="zh-CN" sz="1100" dirty="0" smtClean="0">
                <a:gradFill>
                  <a:gsLst>
                    <a:gs pos="0">
                      <a:srgbClr val="D5997B"/>
                    </a:gs>
                    <a:gs pos="100000">
                      <a:srgbClr val="652F1C"/>
                    </a:gs>
                  </a:gsLst>
                  <a:lin ang="13500000" scaled="1"/>
                </a:gradFill>
                <a:latin typeface="+mj-ea"/>
              </a:endParaRPr>
            </a:p>
            <a:p>
              <a:pPr algn="ctr">
                <a:lnSpc>
                  <a:spcPct val="150000"/>
                </a:lnSpc>
              </a:pPr>
              <a:r>
                <a:rPr lang="zh-CN" altLang="en-US" sz="1100" dirty="0" smtClean="0">
                  <a:gradFill>
                    <a:gsLst>
                      <a:gs pos="0">
                        <a:srgbClr val="D5997B"/>
                      </a:gs>
                      <a:gs pos="100000">
                        <a:srgbClr val="652F1C"/>
                      </a:gs>
                    </a:gsLst>
                    <a:lin ang="13500000" scaled="1"/>
                  </a:gradFill>
                  <a:latin typeface="+mj-ea"/>
                </a:rPr>
                <a:t>尽量</a:t>
              </a:r>
              <a:r>
                <a:rPr lang="zh-CN" altLang="en-US" sz="1100" dirty="0">
                  <a:gradFill>
                    <a:gsLst>
                      <a:gs pos="0">
                        <a:srgbClr val="D5997B"/>
                      </a:gs>
                      <a:gs pos="100000">
                        <a:srgbClr val="652F1C"/>
                      </a:gs>
                    </a:gsLst>
                    <a:lin ang="13500000" scaled="1"/>
                  </a:gradFill>
                  <a:latin typeface="+mj-ea"/>
                </a:rPr>
                <a:t>与标题文本语言风格相符合，语言描述尽量简洁生动。</a:t>
              </a:r>
              <a:endParaRPr lang="zh-CN" altLang="en-US" sz="1100" dirty="0">
                <a:gradFill>
                  <a:gsLst>
                    <a:gs pos="0">
                      <a:srgbClr val="D5997B"/>
                    </a:gs>
                    <a:gs pos="100000">
                      <a:srgbClr val="652F1C"/>
                    </a:gs>
                  </a:gsLst>
                  <a:lin ang="13500000" scaled="1"/>
                </a:gradFill>
                <a:latin typeface="+mj-ea"/>
              </a:endParaRPr>
            </a:p>
          </p:txBody>
        </p:sp>
      </p:grpSp>
      <p:grpSp>
        <p:nvGrpSpPr>
          <p:cNvPr id="17" name="组合 16"/>
          <p:cNvGrpSpPr/>
          <p:nvPr/>
        </p:nvGrpSpPr>
        <p:grpSpPr>
          <a:xfrm>
            <a:off x="5915957" y="3176700"/>
            <a:ext cx="2251705" cy="1214297"/>
            <a:chOff x="8877029" y="4342120"/>
            <a:chExt cx="2383954" cy="2158752"/>
          </a:xfrm>
        </p:grpSpPr>
        <p:sp>
          <p:nvSpPr>
            <p:cNvPr id="18" name="文本框 17"/>
            <p:cNvSpPr txBox="1"/>
            <p:nvPr/>
          </p:nvSpPr>
          <p:spPr>
            <a:xfrm>
              <a:off x="9598511" y="4342120"/>
              <a:ext cx="955836" cy="738664"/>
            </a:xfrm>
            <a:prstGeom prst="rect">
              <a:avLst/>
            </a:prstGeom>
            <a:noFill/>
          </p:spPr>
          <p:txBody>
            <a:bodyPr wrap="none" rtlCol="0">
              <a:spAutoFit/>
            </a:bodyPr>
            <a:lstStyle>
              <a:defPPr>
                <a:defRPr lang="zh-CN"/>
              </a:defPPr>
              <a:lvl1pPr algn="ct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nSpc>
                  <a:spcPct val="150000"/>
                </a:lnSpc>
              </a:pPr>
              <a:r>
                <a:rPr lang="zh-CN" altLang="en-US" sz="1400" dirty="0">
                  <a:gradFill>
                    <a:gsLst>
                      <a:gs pos="0">
                        <a:srgbClr val="D5997B"/>
                      </a:gs>
                      <a:gs pos="100000">
                        <a:srgbClr val="652F1C"/>
                      </a:gs>
                    </a:gsLst>
                    <a:lin ang="13500000" scaled="1"/>
                  </a:gradFill>
                  <a:latin typeface="+mn-ea"/>
                  <a:ea typeface="+mn-ea"/>
                </a:rPr>
                <a:t>文字内容</a:t>
              </a:r>
              <a:endParaRPr lang="zh-CN" altLang="en-US" sz="1400" dirty="0">
                <a:gradFill>
                  <a:gsLst>
                    <a:gs pos="0">
                      <a:srgbClr val="D5997B"/>
                    </a:gs>
                    <a:gs pos="100000">
                      <a:srgbClr val="652F1C"/>
                    </a:gs>
                  </a:gsLst>
                  <a:lin ang="13500000" scaled="1"/>
                </a:gradFill>
                <a:latin typeface="+mn-ea"/>
                <a:ea typeface="+mn-ea"/>
              </a:endParaRPr>
            </a:p>
          </p:txBody>
        </p:sp>
        <p:sp>
          <p:nvSpPr>
            <p:cNvPr id="19" name="文本框 18"/>
            <p:cNvSpPr txBox="1"/>
            <p:nvPr/>
          </p:nvSpPr>
          <p:spPr>
            <a:xfrm>
              <a:off x="8877029" y="4982506"/>
              <a:ext cx="2383954" cy="1518366"/>
            </a:xfrm>
            <a:prstGeom prst="rect">
              <a:avLst/>
            </a:prstGeom>
            <a:noFill/>
          </p:spPr>
          <p:txBody>
            <a:bodyPr wrap="square" rtlCol="0">
              <a:spAutoFit/>
            </a:bodyPr>
            <a:lstStyle/>
            <a:p>
              <a:pPr algn="ctr">
                <a:lnSpc>
                  <a:spcPct val="150000"/>
                </a:lnSpc>
              </a:pPr>
              <a:r>
                <a:rPr lang="zh-CN" altLang="en-US" sz="1100" dirty="0">
                  <a:gradFill>
                    <a:gsLst>
                      <a:gs pos="0">
                        <a:srgbClr val="D5997B"/>
                      </a:gs>
                      <a:gs pos="100000">
                        <a:srgbClr val="652F1C"/>
                      </a:gs>
                    </a:gsLst>
                    <a:lin ang="13500000" scaled="1"/>
                  </a:gradFill>
                  <a:latin typeface="+mj-ea"/>
                </a:rPr>
                <a:t>请在此处添加详细描述文本</a:t>
              </a:r>
              <a:r>
                <a:rPr lang="zh-CN" altLang="en-US" sz="1100" dirty="0" smtClean="0">
                  <a:gradFill>
                    <a:gsLst>
                      <a:gs pos="0">
                        <a:srgbClr val="D5997B"/>
                      </a:gs>
                      <a:gs pos="100000">
                        <a:srgbClr val="652F1C"/>
                      </a:gs>
                    </a:gsLst>
                    <a:lin ang="13500000" scaled="1"/>
                  </a:gradFill>
                  <a:latin typeface="+mj-ea"/>
                </a:rPr>
                <a:t>，</a:t>
              </a:r>
              <a:endParaRPr lang="en-US" altLang="zh-CN" sz="1100" dirty="0" smtClean="0">
                <a:gradFill>
                  <a:gsLst>
                    <a:gs pos="0">
                      <a:srgbClr val="D5997B"/>
                    </a:gs>
                    <a:gs pos="100000">
                      <a:srgbClr val="652F1C"/>
                    </a:gs>
                  </a:gsLst>
                  <a:lin ang="13500000" scaled="1"/>
                </a:gradFill>
                <a:latin typeface="+mj-ea"/>
              </a:endParaRPr>
            </a:p>
            <a:p>
              <a:pPr algn="ctr">
                <a:lnSpc>
                  <a:spcPct val="150000"/>
                </a:lnSpc>
              </a:pPr>
              <a:r>
                <a:rPr lang="zh-CN" altLang="en-US" sz="1100" dirty="0" smtClean="0">
                  <a:gradFill>
                    <a:gsLst>
                      <a:gs pos="0">
                        <a:srgbClr val="D5997B"/>
                      </a:gs>
                      <a:gs pos="100000">
                        <a:srgbClr val="652F1C"/>
                      </a:gs>
                    </a:gsLst>
                    <a:lin ang="13500000" scaled="1"/>
                  </a:gradFill>
                  <a:latin typeface="+mj-ea"/>
                </a:rPr>
                <a:t>尽量</a:t>
              </a:r>
              <a:r>
                <a:rPr lang="zh-CN" altLang="en-US" sz="1100" dirty="0">
                  <a:gradFill>
                    <a:gsLst>
                      <a:gs pos="0">
                        <a:srgbClr val="D5997B"/>
                      </a:gs>
                      <a:gs pos="100000">
                        <a:srgbClr val="652F1C"/>
                      </a:gs>
                    </a:gsLst>
                    <a:lin ang="13500000" scaled="1"/>
                  </a:gradFill>
                  <a:latin typeface="+mj-ea"/>
                </a:rPr>
                <a:t>与标题文本语言风格相符合，语言描述尽量简洁生动。</a:t>
              </a:r>
              <a:endParaRPr lang="zh-CN" altLang="en-US" sz="1100" dirty="0">
                <a:gradFill>
                  <a:gsLst>
                    <a:gs pos="0">
                      <a:srgbClr val="D5997B"/>
                    </a:gs>
                    <a:gs pos="100000">
                      <a:srgbClr val="652F1C"/>
                    </a:gs>
                  </a:gsLst>
                  <a:lin ang="13500000" scaled="1"/>
                </a:gradFill>
                <a:latin typeface="+mj-ea"/>
              </a:endParaRPr>
            </a:p>
          </p:txBody>
        </p:sp>
      </p:grpSp>
      <p:sp>
        <p:nvSpPr>
          <p:cNvPr id="20"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5997B"/>
                    </a:gs>
                    <a:gs pos="100000">
                      <a:srgbClr val="652F1C"/>
                    </a:gs>
                  </a:gsLst>
                  <a:lin ang="135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5997B"/>
                  </a:gs>
                  <a:gs pos="100000">
                    <a:srgbClr val="652F1C"/>
                  </a:gs>
                </a:gsLst>
                <a:lin ang="135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1000" fill="hold"/>
                                        <p:tgtEl>
                                          <p:spTgt spid="14"/>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18782" y="1594073"/>
            <a:ext cx="1563363" cy="2632122"/>
            <a:chOff x="3756025" y="1563688"/>
            <a:chExt cx="2779312" cy="4679328"/>
          </a:xfrm>
        </p:grpSpPr>
        <p:pic>
          <p:nvPicPr>
            <p:cNvPr id="3" name="图片 9"/>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3881136" y="3095441"/>
              <a:ext cx="1158875" cy="11546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10"/>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3881438" y="1707100"/>
              <a:ext cx="1160462" cy="11562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空心弧 2"/>
            <p:cNvSpPr/>
            <p:nvPr/>
          </p:nvSpPr>
          <p:spPr bwMode="auto">
            <a:xfrm rot="5400000">
              <a:off x="3756025" y="1563688"/>
              <a:ext cx="1393825" cy="1393825"/>
            </a:xfrm>
            <a:custGeom>
              <a:avLst/>
              <a:gdLst>
                <a:gd name="T0" fmla="*/ 628567 w 1858963"/>
                <a:gd name="T1" fmla="*/ 1808905 h 1858963"/>
                <a:gd name="T2" fmla="*/ 22184 w 1858963"/>
                <a:gd name="T3" fmla="*/ 727619 h 1858963"/>
                <a:gd name="T4" fmla="*/ 1029817 w 1858963"/>
                <a:gd name="T5" fmla="*/ 5430 h 1858963"/>
                <a:gd name="T6" fmla="*/ 1858961 w 1858963"/>
                <a:gd name="T7" fmla="*/ 927060 h 1858963"/>
                <a:gd name="T8" fmla="*/ 1858960 w 1858963"/>
                <a:gd name="T9" fmla="*/ 927061 h 1858963"/>
                <a:gd name="T10" fmla="*/ 1029816 w 1858963"/>
                <a:gd name="T11" fmla="*/ 5431 h 1858963"/>
                <a:gd name="T12" fmla="*/ 22183 w 1858963"/>
                <a:gd name="T13" fmla="*/ 727620 h 1858963"/>
                <a:gd name="T14" fmla="*/ 628566 w 1858963"/>
                <a:gd name="T15" fmla="*/ 1808906 h 1858963"/>
                <a:gd name="T16" fmla="*/ 628567 w 1858963"/>
                <a:gd name="T17" fmla="*/ 1808905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628567" y="1808905"/>
                  </a:moveTo>
                  <a:cubicBezTo>
                    <a:pt x="180492" y="1655586"/>
                    <a:pt x="-80667" y="1189895"/>
                    <a:pt x="22184" y="727619"/>
                  </a:cubicBezTo>
                  <a:cubicBezTo>
                    <a:pt x="125034" y="265343"/>
                    <a:pt x="559005" y="-45692"/>
                    <a:pt x="1029817" y="5430"/>
                  </a:cubicBezTo>
                  <a:cubicBezTo>
                    <a:pt x="1500629" y="56552"/>
                    <a:pt x="1857727" y="453482"/>
                    <a:pt x="1858961" y="927060"/>
                  </a:cubicBezTo>
                  <a:lnTo>
                    <a:pt x="1858960" y="927061"/>
                  </a:lnTo>
                  <a:cubicBezTo>
                    <a:pt x="1857727" y="453483"/>
                    <a:pt x="1500629" y="56553"/>
                    <a:pt x="1029816" y="5431"/>
                  </a:cubicBezTo>
                  <a:cubicBezTo>
                    <a:pt x="559004" y="-45691"/>
                    <a:pt x="125034" y="265344"/>
                    <a:pt x="22183" y="727620"/>
                  </a:cubicBezTo>
                  <a:cubicBezTo>
                    <a:pt x="-80667" y="1189896"/>
                    <a:pt x="180492" y="1655588"/>
                    <a:pt x="628566" y="1808906"/>
                  </a:cubicBezTo>
                  <a:lnTo>
                    <a:pt x="628567" y="1808905"/>
                  </a:lnTo>
                  <a:close/>
                </a:path>
              </a:pathLst>
            </a:custGeom>
            <a:solidFill>
              <a:schemeClr val="tx1"/>
            </a:solidFill>
            <a:ln w="12700">
              <a:gradFill>
                <a:gsLst>
                  <a:gs pos="0">
                    <a:srgbClr val="DB9D7E"/>
                  </a:gs>
                  <a:gs pos="100000">
                    <a:srgbClr val="67311E"/>
                  </a:gs>
                </a:gsLst>
                <a:lin ang="5400000" scaled="1"/>
              </a:gra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solidFill>
                  <a:srgbClr val="526342"/>
                </a:solidFill>
                <a:latin typeface="+mj-ea"/>
                <a:ea typeface="+mj-ea"/>
              </a:endParaRPr>
            </a:p>
          </p:txBody>
        </p:sp>
        <p:sp>
          <p:nvSpPr>
            <p:cNvPr id="6" name="空心弧 47"/>
            <p:cNvSpPr/>
            <p:nvPr/>
          </p:nvSpPr>
          <p:spPr bwMode="auto">
            <a:xfrm rot="16200000" flipH="1">
              <a:off x="3779838" y="2957514"/>
              <a:ext cx="1393826" cy="1393826"/>
            </a:xfrm>
            <a:custGeom>
              <a:avLst/>
              <a:gdLst>
                <a:gd name="T0" fmla="*/ 0 w 1858963"/>
                <a:gd name="T1" fmla="*/ 929482 h 1858963"/>
                <a:gd name="T2" fmla="*/ 798445 w 1858963"/>
                <a:gd name="T3" fmla="*/ 9283 h 1858963"/>
                <a:gd name="T4" fmla="*/ 1822017 w 1858963"/>
                <a:gd name="T5" fmla="*/ 670026 h 1858963"/>
                <a:gd name="T6" fmla="*/ 1312175 w 1858963"/>
                <a:gd name="T7" fmla="*/ 1776526 h 1858963"/>
                <a:gd name="T8" fmla="*/ 1312174 w 1858963"/>
                <a:gd name="T9" fmla="*/ 1776525 h 1858963"/>
                <a:gd name="T10" fmla="*/ 1822016 w 1858963"/>
                <a:gd name="T11" fmla="*/ 670025 h 1858963"/>
                <a:gd name="T12" fmla="*/ 798444 w 1858963"/>
                <a:gd name="T13" fmla="*/ 9282 h 1858963"/>
                <a:gd name="T14" fmla="*/ -1 w 1858963"/>
                <a:gd name="T15" fmla="*/ 929481 h 1858963"/>
                <a:gd name="T16" fmla="*/ 0 w 1858963"/>
                <a:gd name="T17" fmla="*/ 929482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0" y="929482"/>
                  </a:moveTo>
                  <a:cubicBezTo>
                    <a:pt x="0" y="466767"/>
                    <a:pt x="340351" y="74516"/>
                    <a:pt x="798445" y="9283"/>
                  </a:cubicBezTo>
                  <a:cubicBezTo>
                    <a:pt x="1256539" y="-55950"/>
                    <a:pt x="1692854" y="225703"/>
                    <a:pt x="1822017" y="670026"/>
                  </a:cubicBezTo>
                  <a:cubicBezTo>
                    <a:pt x="1951180" y="1114348"/>
                    <a:pt x="1733850" y="1586013"/>
                    <a:pt x="1312175" y="1776526"/>
                  </a:cubicBezTo>
                  <a:lnTo>
                    <a:pt x="1312174" y="1776525"/>
                  </a:lnTo>
                  <a:cubicBezTo>
                    <a:pt x="1733849" y="1586013"/>
                    <a:pt x="1951179" y="1114348"/>
                    <a:pt x="1822016" y="670025"/>
                  </a:cubicBezTo>
                  <a:cubicBezTo>
                    <a:pt x="1692853" y="225703"/>
                    <a:pt x="1256538" y="-55951"/>
                    <a:pt x="798444" y="9282"/>
                  </a:cubicBezTo>
                  <a:cubicBezTo>
                    <a:pt x="340350" y="74515"/>
                    <a:pt x="-1" y="466766"/>
                    <a:pt x="-1" y="929481"/>
                  </a:cubicBezTo>
                  <a:lnTo>
                    <a:pt x="0" y="929482"/>
                  </a:lnTo>
                  <a:close/>
                </a:path>
              </a:pathLst>
            </a:custGeom>
            <a:solidFill>
              <a:schemeClr val="tx1"/>
            </a:solidFill>
            <a:ln w="12700">
              <a:gradFill>
                <a:gsLst>
                  <a:gs pos="0">
                    <a:srgbClr val="DB9D7E"/>
                  </a:gs>
                  <a:gs pos="100000">
                    <a:srgbClr val="67311E"/>
                  </a:gs>
                </a:gsLst>
                <a:lin ang="5400000" scaled="1"/>
              </a:gra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solidFill>
                  <a:srgbClr val="526342"/>
                </a:solidFill>
                <a:latin typeface="+mj-ea"/>
                <a:ea typeface="+mj-ea"/>
              </a:endParaRPr>
            </a:p>
          </p:txBody>
        </p:sp>
        <p:sp>
          <p:nvSpPr>
            <p:cNvPr id="7" name="Freeform 67"/>
            <p:cNvSpPr>
              <a:spLocks noChangeAspect="1" noEditPoints="1"/>
            </p:cNvSpPr>
            <p:nvPr/>
          </p:nvSpPr>
          <p:spPr bwMode="auto">
            <a:xfrm>
              <a:off x="4155773" y="3375892"/>
              <a:ext cx="609600" cy="593724"/>
            </a:xfrm>
            <a:custGeom>
              <a:avLst/>
              <a:gdLst>
                <a:gd name="T0" fmla="*/ 30 w 67"/>
                <a:gd name="T1" fmla="*/ 44 h 65"/>
                <a:gd name="T2" fmla="*/ 18 w 67"/>
                <a:gd name="T3" fmla="*/ 56 h 65"/>
                <a:gd name="T4" fmla="*/ 14 w 67"/>
                <a:gd name="T5" fmla="*/ 56 h 65"/>
                <a:gd name="T6" fmla="*/ 14 w 67"/>
                <a:gd name="T7" fmla="*/ 56 h 65"/>
                <a:gd name="T8" fmla="*/ 13 w 67"/>
                <a:gd name="T9" fmla="*/ 51 h 65"/>
                <a:gd name="T10" fmla="*/ 26 w 67"/>
                <a:gd name="T11" fmla="*/ 39 h 65"/>
                <a:gd name="T12" fmla="*/ 22 w 67"/>
                <a:gd name="T13" fmla="*/ 34 h 65"/>
                <a:gd name="T14" fmla="*/ 9 w 67"/>
                <a:gd name="T15" fmla="*/ 47 h 65"/>
                <a:gd name="T16" fmla="*/ 6 w 67"/>
                <a:gd name="T17" fmla="*/ 48 h 65"/>
                <a:gd name="T18" fmla="*/ 8 w 67"/>
                <a:gd name="T19" fmla="*/ 61 h 65"/>
                <a:gd name="T20" fmla="*/ 8 w 67"/>
                <a:gd name="T21" fmla="*/ 61 h 65"/>
                <a:gd name="T22" fmla="*/ 21 w 67"/>
                <a:gd name="T23" fmla="*/ 62 h 65"/>
                <a:gd name="T24" fmla="*/ 22 w 67"/>
                <a:gd name="T25" fmla="*/ 60 h 65"/>
                <a:gd name="T26" fmla="*/ 34 w 67"/>
                <a:gd name="T27" fmla="*/ 48 h 65"/>
                <a:gd name="T28" fmla="*/ 30 w 67"/>
                <a:gd name="T29" fmla="*/ 44 h 65"/>
                <a:gd name="T30" fmla="*/ 28 w 67"/>
                <a:gd name="T31" fmla="*/ 22 h 65"/>
                <a:gd name="T32" fmla="*/ 58 w 67"/>
                <a:gd name="T33" fmla="*/ 50 h 65"/>
                <a:gd name="T34" fmla="*/ 58 w 67"/>
                <a:gd name="T35" fmla="*/ 61 h 65"/>
                <a:gd name="T36" fmla="*/ 58 w 67"/>
                <a:gd name="T37" fmla="*/ 61 h 65"/>
                <a:gd name="T38" fmla="*/ 48 w 67"/>
                <a:gd name="T39" fmla="*/ 61 h 65"/>
                <a:gd name="T40" fmla="*/ 21 w 67"/>
                <a:gd name="T41" fmla="*/ 29 h 65"/>
                <a:gd name="T42" fmla="*/ 11 w 67"/>
                <a:gd name="T43" fmla="*/ 31 h 65"/>
                <a:gd name="T44" fmla="*/ 0 w 67"/>
                <a:gd name="T45" fmla="*/ 16 h 65"/>
                <a:gd name="T46" fmla="*/ 3 w 67"/>
                <a:gd name="T47" fmla="*/ 13 h 65"/>
                <a:gd name="T48" fmla="*/ 11 w 67"/>
                <a:gd name="T49" fmla="*/ 21 h 65"/>
                <a:gd name="T50" fmla="*/ 17 w 67"/>
                <a:gd name="T51" fmla="*/ 18 h 65"/>
                <a:gd name="T52" fmla="*/ 20 w 67"/>
                <a:gd name="T53" fmla="*/ 12 h 65"/>
                <a:gd name="T54" fmla="*/ 13 w 67"/>
                <a:gd name="T55" fmla="*/ 3 h 65"/>
                <a:gd name="T56" fmla="*/ 15 w 67"/>
                <a:gd name="T57" fmla="*/ 0 h 65"/>
                <a:gd name="T58" fmla="*/ 30 w 67"/>
                <a:gd name="T59" fmla="*/ 12 h 65"/>
                <a:gd name="T60" fmla="*/ 28 w 67"/>
                <a:gd name="T61" fmla="*/ 22 h 65"/>
                <a:gd name="T62" fmla="*/ 60 w 67"/>
                <a:gd name="T63" fmla="*/ 3 h 65"/>
                <a:gd name="T64" fmla="*/ 51 w 67"/>
                <a:gd name="T65" fmla="*/ 8 h 65"/>
                <a:gd name="T66" fmla="*/ 52 w 67"/>
                <a:gd name="T67" fmla="*/ 12 h 65"/>
                <a:gd name="T68" fmla="*/ 38 w 67"/>
                <a:gd name="T69" fmla="*/ 27 h 65"/>
                <a:gd name="T70" fmla="*/ 42 w 67"/>
                <a:gd name="T71" fmla="*/ 31 h 65"/>
                <a:gd name="T72" fmla="*/ 57 w 67"/>
                <a:gd name="T73" fmla="*/ 17 h 65"/>
                <a:gd name="T74" fmla="*/ 61 w 67"/>
                <a:gd name="T75" fmla="*/ 18 h 65"/>
                <a:gd name="T76" fmla="*/ 67 w 67"/>
                <a:gd name="T77" fmla="*/ 9 h 65"/>
                <a:gd name="T78" fmla="*/ 63 w 67"/>
                <a:gd name="T79" fmla="*/ 6 h 65"/>
                <a:gd name="T80" fmla="*/ 60 w 67"/>
                <a:gd name="T81" fmla="*/ 3 h 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7"/>
                <a:gd name="T124" fmla="*/ 0 h 65"/>
                <a:gd name="T125" fmla="*/ 67 w 67"/>
                <a:gd name="T126" fmla="*/ 65 h 6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7" h="65">
                  <a:moveTo>
                    <a:pt x="30" y="44"/>
                  </a:moveTo>
                  <a:cubicBezTo>
                    <a:pt x="18" y="56"/>
                    <a:pt x="18" y="56"/>
                    <a:pt x="18" y="56"/>
                  </a:cubicBezTo>
                  <a:cubicBezTo>
                    <a:pt x="17" y="57"/>
                    <a:pt x="15" y="57"/>
                    <a:pt x="14" y="56"/>
                  </a:cubicBezTo>
                  <a:cubicBezTo>
                    <a:pt x="14" y="56"/>
                    <a:pt x="14" y="56"/>
                    <a:pt x="14" y="56"/>
                  </a:cubicBezTo>
                  <a:cubicBezTo>
                    <a:pt x="12" y="54"/>
                    <a:pt x="12" y="52"/>
                    <a:pt x="13" y="51"/>
                  </a:cubicBezTo>
                  <a:cubicBezTo>
                    <a:pt x="26" y="39"/>
                    <a:pt x="26" y="39"/>
                    <a:pt x="26" y="39"/>
                  </a:cubicBezTo>
                  <a:cubicBezTo>
                    <a:pt x="22" y="34"/>
                    <a:pt x="22" y="34"/>
                    <a:pt x="22" y="34"/>
                  </a:cubicBezTo>
                  <a:cubicBezTo>
                    <a:pt x="9" y="47"/>
                    <a:pt x="9" y="47"/>
                    <a:pt x="9" y="47"/>
                  </a:cubicBezTo>
                  <a:cubicBezTo>
                    <a:pt x="8" y="48"/>
                    <a:pt x="7" y="48"/>
                    <a:pt x="6" y="48"/>
                  </a:cubicBezTo>
                  <a:cubicBezTo>
                    <a:pt x="3" y="51"/>
                    <a:pt x="4" y="57"/>
                    <a:pt x="8" y="61"/>
                  </a:cubicBezTo>
                  <a:cubicBezTo>
                    <a:pt x="8" y="61"/>
                    <a:pt x="8" y="61"/>
                    <a:pt x="8" y="61"/>
                  </a:cubicBezTo>
                  <a:cubicBezTo>
                    <a:pt x="12" y="65"/>
                    <a:pt x="18" y="65"/>
                    <a:pt x="21" y="62"/>
                  </a:cubicBezTo>
                  <a:cubicBezTo>
                    <a:pt x="21" y="61"/>
                    <a:pt x="21" y="60"/>
                    <a:pt x="22" y="60"/>
                  </a:cubicBezTo>
                  <a:cubicBezTo>
                    <a:pt x="34" y="48"/>
                    <a:pt x="34" y="48"/>
                    <a:pt x="34" y="48"/>
                  </a:cubicBezTo>
                  <a:cubicBezTo>
                    <a:pt x="30" y="44"/>
                    <a:pt x="30" y="44"/>
                    <a:pt x="30" y="44"/>
                  </a:cubicBezTo>
                  <a:close/>
                  <a:moveTo>
                    <a:pt x="28" y="22"/>
                  </a:moveTo>
                  <a:cubicBezTo>
                    <a:pt x="58" y="50"/>
                    <a:pt x="58" y="50"/>
                    <a:pt x="58" y="50"/>
                  </a:cubicBezTo>
                  <a:cubicBezTo>
                    <a:pt x="61" y="53"/>
                    <a:pt x="61" y="58"/>
                    <a:pt x="58" y="61"/>
                  </a:cubicBezTo>
                  <a:cubicBezTo>
                    <a:pt x="58" y="61"/>
                    <a:pt x="58" y="61"/>
                    <a:pt x="58" y="61"/>
                  </a:cubicBezTo>
                  <a:cubicBezTo>
                    <a:pt x="56" y="63"/>
                    <a:pt x="51" y="64"/>
                    <a:pt x="48" y="61"/>
                  </a:cubicBezTo>
                  <a:cubicBezTo>
                    <a:pt x="21" y="29"/>
                    <a:pt x="21" y="29"/>
                    <a:pt x="21" y="29"/>
                  </a:cubicBezTo>
                  <a:cubicBezTo>
                    <a:pt x="18" y="31"/>
                    <a:pt x="15" y="32"/>
                    <a:pt x="11" y="31"/>
                  </a:cubicBezTo>
                  <a:cubicBezTo>
                    <a:pt x="0" y="16"/>
                    <a:pt x="0" y="16"/>
                    <a:pt x="0" y="16"/>
                  </a:cubicBezTo>
                  <a:cubicBezTo>
                    <a:pt x="3" y="13"/>
                    <a:pt x="3" y="13"/>
                    <a:pt x="3" y="13"/>
                  </a:cubicBezTo>
                  <a:cubicBezTo>
                    <a:pt x="11" y="21"/>
                    <a:pt x="11" y="21"/>
                    <a:pt x="11" y="21"/>
                  </a:cubicBezTo>
                  <a:cubicBezTo>
                    <a:pt x="17" y="18"/>
                    <a:pt x="17" y="18"/>
                    <a:pt x="17" y="18"/>
                  </a:cubicBezTo>
                  <a:cubicBezTo>
                    <a:pt x="20" y="12"/>
                    <a:pt x="20" y="12"/>
                    <a:pt x="20" y="12"/>
                  </a:cubicBezTo>
                  <a:cubicBezTo>
                    <a:pt x="13" y="3"/>
                    <a:pt x="13" y="3"/>
                    <a:pt x="13" y="3"/>
                  </a:cubicBezTo>
                  <a:cubicBezTo>
                    <a:pt x="15" y="0"/>
                    <a:pt x="15" y="0"/>
                    <a:pt x="15" y="0"/>
                  </a:cubicBezTo>
                  <a:cubicBezTo>
                    <a:pt x="30" y="12"/>
                    <a:pt x="30" y="12"/>
                    <a:pt x="30" y="12"/>
                  </a:cubicBezTo>
                  <a:cubicBezTo>
                    <a:pt x="31" y="16"/>
                    <a:pt x="30" y="19"/>
                    <a:pt x="28" y="22"/>
                  </a:cubicBezTo>
                  <a:close/>
                  <a:moveTo>
                    <a:pt x="60" y="3"/>
                  </a:moveTo>
                  <a:cubicBezTo>
                    <a:pt x="51" y="8"/>
                    <a:pt x="51" y="8"/>
                    <a:pt x="51" y="8"/>
                  </a:cubicBezTo>
                  <a:cubicBezTo>
                    <a:pt x="52" y="12"/>
                    <a:pt x="52" y="12"/>
                    <a:pt x="52" y="12"/>
                  </a:cubicBezTo>
                  <a:cubicBezTo>
                    <a:pt x="38" y="27"/>
                    <a:pt x="38" y="27"/>
                    <a:pt x="38" y="27"/>
                  </a:cubicBezTo>
                  <a:cubicBezTo>
                    <a:pt x="42" y="31"/>
                    <a:pt x="42" y="31"/>
                    <a:pt x="42" y="31"/>
                  </a:cubicBezTo>
                  <a:cubicBezTo>
                    <a:pt x="57" y="17"/>
                    <a:pt x="57" y="17"/>
                    <a:pt x="57" y="17"/>
                  </a:cubicBezTo>
                  <a:cubicBezTo>
                    <a:pt x="61" y="18"/>
                    <a:pt x="61" y="18"/>
                    <a:pt x="61" y="18"/>
                  </a:cubicBezTo>
                  <a:cubicBezTo>
                    <a:pt x="67" y="9"/>
                    <a:pt x="67" y="9"/>
                    <a:pt x="67" y="9"/>
                  </a:cubicBezTo>
                  <a:cubicBezTo>
                    <a:pt x="63" y="6"/>
                    <a:pt x="63" y="6"/>
                    <a:pt x="63" y="6"/>
                  </a:cubicBezTo>
                  <a:lnTo>
                    <a:pt x="60" y="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solidFill>
                  <a:srgbClr val="526342"/>
                </a:solidFill>
                <a:latin typeface="+mj-ea"/>
                <a:ea typeface="+mj-ea"/>
              </a:endParaRPr>
            </a:p>
          </p:txBody>
        </p:sp>
        <p:sp>
          <p:nvSpPr>
            <p:cNvPr id="8" name="Freeform 58"/>
            <p:cNvSpPr>
              <a:spLocks noChangeAspect="1" noEditPoints="1"/>
            </p:cNvSpPr>
            <p:nvPr/>
          </p:nvSpPr>
          <p:spPr bwMode="auto">
            <a:xfrm>
              <a:off x="4091783" y="1988342"/>
              <a:ext cx="739774" cy="593724"/>
            </a:xfrm>
            <a:custGeom>
              <a:avLst/>
              <a:gdLst>
                <a:gd name="T0" fmla="*/ 72 w 81"/>
                <a:gd name="T1" fmla="*/ 5 h 65"/>
                <a:gd name="T2" fmla="*/ 81 w 81"/>
                <a:gd name="T3" fmla="*/ 41 h 65"/>
                <a:gd name="T4" fmla="*/ 34 w 81"/>
                <a:gd name="T5" fmla="*/ 50 h 65"/>
                <a:gd name="T6" fmla="*/ 34 w 81"/>
                <a:gd name="T7" fmla="*/ 5 h 65"/>
                <a:gd name="T8" fmla="*/ 10 w 81"/>
                <a:gd name="T9" fmla="*/ 60 h 65"/>
                <a:gd name="T10" fmla="*/ 23 w 81"/>
                <a:gd name="T11" fmla="*/ 60 h 65"/>
                <a:gd name="T12" fmla="*/ 22 w 81"/>
                <a:gd name="T13" fmla="*/ 56 h 65"/>
                <a:gd name="T14" fmla="*/ 22 w 81"/>
                <a:gd name="T15" fmla="*/ 53 h 65"/>
                <a:gd name="T16" fmla="*/ 15 w 81"/>
                <a:gd name="T17" fmla="*/ 49 h 65"/>
                <a:gd name="T18" fmla="*/ 19 w 81"/>
                <a:gd name="T19" fmla="*/ 0 h 65"/>
                <a:gd name="T20" fmla="*/ 31 w 81"/>
                <a:gd name="T21" fmla="*/ 4 h 65"/>
                <a:gd name="T22" fmla="*/ 27 w 81"/>
                <a:gd name="T23" fmla="*/ 53 h 65"/>
                <a:gd name="T24" fmla="*/ 25 w 81"/>
                <a:gd name="T25" fmla="*/ 55 h 65"/>
                <a:gd name="T26" fmla="*/ 17 w 81"/>
                <a:gd name="T27" fmla="*/ 65 h 65"/>
                <a:gd name="T28" fmla="*/ 10 w 81"/>
                <a:gd name="T29" fmla="*/ 35 h 65"/>
                <a:gd name="T30" fmla="*/ 41 w 81"/>
                <a:gd name="T31" fmla="*/ 12 h 65"/>
                <a:gd name="T32" fmla="*/ 68 w 81"/>
                <a:gd name="T33" fmla="*/ 20 h 65"/>
                <a:gd name="T34" fmla="*/ 41 w 81"/>
                <a:gd name="T35" fmla="*/ 12 h 65"/>
                <a:gd name="T36" fmla="*/ 70 w 81"/>
                <a:gd name="T37" fmla="*/ 42 h 65"/>
                <a:gd name="T38" fmla="*/ 76 w 81"/>
                <a:gd name="T39" fmla="*/ 35 h 65"/>
                <a:gd name="T40" fmla="*/ 72 w 81"/>
                <a:gd name="T41" fmla="*/ 30 h 65"/>
                <a:gd name="T42" fmla="*/ 75 w 81"/>
                <a:gd name="T43" fmla="*/ 32 h 65"/>
                <a:gd name="T44" fmla="*/ 72 w 81"/>
                <a:gd name="T45" fmla="*/ 30 h 65"/>
                <a:gd name="T46" fmla="*/ 72 w 81"/>
                <a:gd name="T47" fmla="*/ 26 h 65"/>
                <a:gd name="T48" fmla="*/ 75 w 81"/>
                <a:gd name="T49" fmla="*/ 25 h 65"/>
                <a:gd name="T50" fmla="*/ 72 w 81"/>
                <a:gd name="T51" fmla="*/ 19 h 65"/>
                <a:gd name="T52" fmla="*/ 75 w 81"/>
                <a:gd name="T53" fmla="*/ 21 h 65"/>
                <a:gd name="T54" fmla="*/ 72 w 81"/>
                <a:gd name="T55" fmla="*/ 19 h 65"/>
                <a:gd name="T56" fmla="*/ 72 w 81"/>
                <a:gd name="T57" fmla="*/ 15 h 65"/>
                <a:gd name="T58" fmla="*/ 75 w 81"/>
                <a:gd name="T59" fmla="*/ 14 h 65"/>
                <a:gd name="T60" fmla="*/ 63 w 81"/>
                <a:gd name="T61" fmla="*/ 38 h 65"/>
                <a:gd name="T62" fmla="*/ 67 w 81"/>
                <a:gd name="T63" fmla="*/ 40 h 65"/>
                <a:gd name="T64" fmla="*/ 63 w 81"/>
                <a:gd name="T65" fmla="*/ 38 h 65"/>
                <a:gd name="T66" fmla="*/ 63 w 81"/>
                <a:gd name="T67" fmla="*/ 33 h 65"/>
                <a:gd name="T68" fmla="*/ 67 w 81"/>
                <a:gd name="T69" fmla="*/ 31 h 65"/>
                <a:gd name="T70" fmla="*/ 63 w 81"/>
                <a:gd name="T71" fmla="*/ 24 h 65"/>
                <a:gd name="T72" fmla="*/ 67 w 81"/>
                <a:gd name="T73" fmla="*/ 26 h 65"/>
                <a:gd name="T74" fmla="*/ 63 w 81"/>
                <a:gd name="T75" fmla="*/ 24 h 65"/>
                <a:gd name="T76" fmla="*/ 56 w 81"/>
                <a:gd name="T77" fmla="*/ 39 h 65"/>
                <a:gd name="T78" fmla="*/ 61 w 81"/>
                <a:gd name="T79" fmla="*/ 39 h 65"/>
                <a:gd name="T80" fmla="*/ 51 w 81"/>
                <a:gd name="T81" fmla="*/ 37 h 65"/>
                <a:gd name="T82" fmla="*/ 51 w 81"/>
                <a:gd name="T83" fmla="*/ 41 h 65"/>
                <a:gd name="T84" fmla="*/ 51 w 81"/>
                <a:gd name="T85" fmla="*/ 37 h 65"/>
                <a:gd name="T86" fmla="*/ 42 w 81"/>
                <a:gd name="T87" fmla="*/ 39 h 65"/>
                <a:gd name="T88" fmla="*/ 46 w 81"/>
                <a:gd name="T89" fmla="*/ 39 h 65"/>
                <a:gd name="T90" fmla="*/ 58 w 81"/>
                <a:gd name="T91" fmla="*/ 30 h 65"/>
                <a:gd name="T92" fmla="*/ 58 w 81"/>
                <a:gd name="T93" fmla="*/ 34 h 65"/>
                <a:gd name="T94" fmla="*/ 58 w 81"/>
                <a:gd name="T95" fmla="*/ 30 h 65"/>
                <a:gd name="T96" fmla="*/ 49 w 81"/>
                <a:gd name="T97" fmla="*/ 32 h 65"/>
                <a:gd name="T98" fmla="*/ 53 w 81"/>
                <a:gd name="T99" fmla="*/ 32 h 65"/>
                <a:gd name="T100" fmla="*/ 44 w 81"/>
                <a:gd name="T101" fmla="*/ 30 h 65"/>
                <a:gd name="T102" fmla="*/ 44 w 81"/>
                <a:gd name="T103" fmla="*/ 34 h 65"/>
                <a:gd name="T104" fmla="*/ 44 w 81"/>
                <a:gd name="T105" fmla="*/ 30 h 65"/>
                <a:gd name="T106" fmla="*/ 56 w 81"/>
                <a:gd name="T107" fmla="*/ 25 h 65"/>
                <a:gd name="T108" fmla="*/ 61 w 81"/>
                <a:gd name="T109" fmla="*/ 25 h 65"/>
                <a:gd name="T110" fmla="*/ 51 w 81"/>
                <a:gd name="T111" fmla="*/ 23 h 65"/>
                <a:gd name="T112" fmla="*/ 51 w 81"/>
                <a:gd name="T113" fmla="*/ 27 h 65"/>
                <a:gd name="T114" fmla="*/ 51 w 81"/>
                <a:gd name="T115" fmla="*/ 23 h 65"/>
                <a:gd name="T116" fmla="*/ 42 w 81"/>
                <a:gd name="T117" fmla="*/ 25 h 65"/>
                <a:gd name="T118" fmla="*/ 46 w 81"/>
                <a:gd name="T119" fmla="*/ 25 h 6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
                <a:gd name="T181" fmla="*/ 0 h 65"/>
                <a:gd name="T182" fmla="*/ 81 w 81"/>
                <a:gd name="T183" fmla="*/ 65 h 6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 h="65">
                  <a:moveTo>
                    <a:pt x="34" y="5"/>
                  </a:moveTo>
                  <a:cubicBezTo>
                    <a:pt x="72" y="5"/>
                    <a:pt x="72" y="5"/>
                    <a:pt x="72" y="5"/>
                  </a:cubicBezTo>
                  <a:cubicBezTo>
                    <a:pt x="77" y="5"/>
                    <a:pt x="81" y="9"/>
                    <a:pt x="81" y="14"/>
                  </a:cubicBezTo>
                  <a:cubicBezTo>
                    <a:pt x="81" y="41"/>
                    <a:pt x="81" y="41"/>
                    <a:pt x="81" y="41"/>
                  </a:cubicBezTo>
                  <a:cubicBezTo>
                    <a:pt x="81" y="46"/>
                    <a:pt x="77" y="50"/>
                    <a:pt x="72" y="50"/>
                  </a:cubicBezTo>
                  <a:cubicBezTo>
                    <a:pt x="34" y="50"/>
                    <a:pt x="34" y="50"/>
                    <a:pt x="34" y="50"/>
                  </a:cubicBezTo>
                  <a:cubicBezTo>
                    <a:pt x="34" y="50"/>
                    <a:pt x="34" y="49"/>
                    <a:pt x="34" y="49"/>
                  </a:cubicBezTo>
                  <a:cubicBezTo>
                    <a:pt x="34" y="5"/>
                    <a:pt x="34" y="5"/>
                    <a:pt x="34" y="5"/>
                  </a:cubicBezTo>
                  <a:close/>
                  <a:moveTo>
                    <a:pt x="13" y="37"/>
                  </a:moveTo>
                  <a:cubicBezTo>
                    <a:pt x="4" y="50"/>
                    <a:pt x="6" y="57"/>
                    <a:pt x="10" y="60"/>
                  </a:cubicBezTo>
                  <a:cubicBezTo>
                    <a:pt x="12" y="61"/>
                    <a:pt x="15" y="62"/>
                    <a:pt x="17" y="62"/>
                  </a:cubicBezTo>
                  <a:cubicBezTo>
                    <a:pt x="19" y="62"/>
                    <a:pt x="22" y="61"/>
                    <a:pt x="23" y="60"/>
                  </a:cubicBezTo>
                  <a:cubicBezTo>
                    <a:pt x="23" y="59"/>
                    <a:pt x="23" y="58"/>
                    <a:pt x="22" y="56"/>
                  </a:cubicBezTo>
                  <a:cubicBezTo>
                    <a:pt x="22" y="56"/>
                    <a:pt x="22" y="56"/>
                    <a:pt x="22" y="56"/>
                  </a:cubicBezTo>
                  <a:cubicBezTo>
                    <a:pt x="22" y="55"/>
                    <a:pt x="22" y="55"/>
                    <a:pt x="22" y="55"/>
                  </a:cubicBezTo>
                  <a:cubicBezTo>
                    <a:pt x="22" y="53"/>
                    <a:pt x="22" y="53"/>
                    <a:pt x="22" y="53"/>
                  </a:cubicBezTo>
                  <a:cubicBezTo>
                    <a:pt x="19" y="53"/>
                    <a:pt x="19" y="53"/>
                    <a:pt x="19" y="53"/>
                  </a:cubicBezTo>
                  <a:cubicBezTo>
                    <a:pt x="17" y="53"/>
                    <a:pt x="15" y="51"/>
                    <a:pt x="15" y="49"/>
                  </a:cubicBezTo>
                  <a:cubicBezTo>
                    <a:pt x="15" y="4"/>
                    <a:pt x="15" y="4"/>
                    <a:pt x="15" y="4"/>
                  </a:cubicBezTo>
                  <a:cubicBezTo>
                    <a:pt x="15" y="2"/>
                    <a:pt x="17" y="0"/>
                    <a:pt x="19" y="0"/>
                  </a:cubicBezTo>
                  <a:cubicBezTo>
                    <a:pt x="27" y="0"/>
                    <a:pt x="27" y="0"/>
                    <a:pt x="27" y="0"/>
                  </a:cubicBezTo>
                  <a:cubicBezTo>
                    <a:pt x="29" y="0"/>
                    <a:pt x="31" y="2"/>
                    <a:pt x="31" y="4"/>
                  </a:cubicBezTo>
                  <a:cubicBezTo>
                    <a:pt x="31" y="49"/>
                    <a:pt x="31" y="49"/>
                    <a:pt x="31" y="49"/>
                  </a:cubicBezTo>
                  <a:cubicBezTo>
                    <a:pt x="31" y="51"/>
                    <a:pt x="29" y="53"/>
                    <a:pt x="27" y="53"/>
                  </a:cubicBezTo>
                  <a:cubicBezTo>
                    <a:pt x="25" y="53"/>
                    <a:pt x="25" y="53"/>
                    <a:pt x="25" y="53"/>
                  </a:cubicBezTo>
                  <a:cubicBezTo>
                    <a:pt x="25" y="55"/>
                    <a:pt x="25" y="55"/>
                    <a:pt x="25" y="55"/>
                  </a:cubicBezTo>
                  <a:cubicBezTo>
                    <a:pt x="28" y="57"/>
                    <a:pt x="27" y="60"/>
                    <a:pt x="25" y="62"/>
                  </a:cubicBezTo>
                  <a:cubicBezTo>
                    <a:pt x="24" y="64"/>
                    <a:pt x="21" y="65"/>
                    <a:pt x="17" y="65"/>
                  </a:cubicBezTo>
                  <a:cubicBezTo>
                    <a:pt x="14" y="65"/>
                    <a:pt x="11" y="65"/>
                    <a:pt x="8" y="63"/>
                  </a:cubicBezTo>
                  <a:cubicBezTo>
                    <a:pt x="2" y="59"/>
                    <a:pt x="0" y="51"/>
                    <a:pt x="10" y="35"/>
                  </a:cubicBezTo>
                  <a:cubicBezTo>
                    <a:pt x="13" y="37"/>
                    <a:pt x="13" y="37"/>
                    <a:pt x="13" y="37"/>
                  </a:cubicBezTo>
                  <a:close/>
                  <a:moveTo>
                    <a:pt x="41" y="12"/>
                  </a:moveTo>
                  <a:cubicBezTo>
                    <a:pt x="41" y="20"/>
                    <a:pt x="41" y="20"/>
                    <a:pt x="41" y="20"/>
                  </a:cubicBezTo>
                  <a:cubicBezTo>
                    <a:pt x="68" y="20"/>
                    <a:pt x="68" y="20"/>
                    <a:pt x="68" y="20"/>
                  </a:cubicBezTo>
                  <a:cubicBezTo>
                    <a:pt x="68" y="12"/>
                    <a:pt x="68" y="12"/>
                    <a:pt x="68" y="12"/>
                  </a:cubicBezTo>
                  <a:cubicBezTo>
                    <a:pt x="41" y="12"/>
                    <a:pt x="41" y="12"/>
                    <a:pt x="41" y="12"/>
                  </a:cubicBezTo>
                  <a:close/>
                  <a:moveTo>
                    <a:pt x="70" y="35"/>
                  </a:moveTo>
                  <a:cubicBezTo>
                    <a:pt x="70" y="42"/>
                    <a:pt x="70" y="42"/>
                    <a:pt x="70" y="42"/>
                  </a:cubicBezTo>
                  <a:cubicBezTo>
                    <a:pt x="76" y="42"/>
                    <a:pt x="76" y="42"/>
                    <a:pt x="76" y="42"/>
                  </a:cubicBezTo>
                  <a:cubicBezTo>
                    <a:pt x="76" y="35"/>
                    <a:pt x="76" y="35"/>
                    <a:pt x="76" y="35"/>
                  </a:cubicBezTo>
                  <a:cubicBezTo>
                    <a:pt x="70" y="35"/>
                    <a:pt x="70" y="35"/>
                    <a:pt x="70" y="35"/>
                  </a:cubicBezTo>
                  <a:close/>
                  <a:moveTo>
                    <a:pt x="72" y="30"/>
                  </a:moveTo>
                  <a:cubicBezTo>
                    <a:pt x="72" y="32"/>
                    <a:pt x="72" y="32"/>
                    <a:pt x="72" y="32"/>
                  </a:cubicBezTo>
                  <a:cubicBezTo>
                    <a:pt x="75" y="32"/>
                    <a:pt x="75" y="32"/>
                    <a:pt x="75" y="32"/>
                  </a:cubicBezTo>
                  <a:cubicBezTo>
                    <a:pt x="75" y="30"/>
                    <a:pt x="75" y="30"/>
                    <a:pt x="75" y="30"/>
                  </a:cubicBezTo>
                  <a:cubicBezTo>
                    <a:pt x="72" y="30"/>
                    <a:pt x="72" y="30"/>
                    <a:pt x="72" y="30"/>
                  </a:cubicBezTo>
                  <a:close/>
                  <a:moveTo>
                    <a:pt x="72" y="25"/>
                  </a:moveTo>
                  <a:cubicBezTo>
                    <a:pt x="72" y="26"/>
                    <a:pt x="72" y="26"/>
                    <a:pt x="72" y="26"/>
                  </a:cubicBezTo>
                  <a:cubicBezTo>
                    <a:pt x="75" y="26"/>
                    <a:pt x="75" y="26"/>
                    <a:pt x="75" y="26"/>
                  </a:cubicBezTo>
                  <a:cubicBezTo>
                    <a:pt x="75" y="25"/>
                    <a:pt x="75" y="25"/>
                    <a:pt x="75" y="25"/>
                  </a:cubicBezTo>
                  <a:cubicBezTo>
                    <a:pt x="72" y="25"/>
                    <a:pt x="72" y="25"/>
                    <a:pt x="72" y="25"/>
                  </a:cubicBezTo>
                  <a:close/>
                  <a:moveTo>
                    <a:pt x="72" y="19"/>
                  </a:moveTo>
                  <a:cubicBezTo>
                    <a:pt x="72" y="21"/>
                    <a:pt x="72" y="21"/>
                    <a:pt x="72" y="21"/>
                  </a:cubicBezTo>
                  <a:cubicBezTo>
                    <a:pt x="75" y="21"/>
                    <a:pt x="75" y="21"/>
                    <a:pt x="75" y="21"/>
                  </a:cubicBezTo>
                  <a:cubicBezTo>
                    <a:pt x="75" y="19"/>
                    <a:pt x="75" y="19"/>
                    <a:pt x="75" y="19"/>
                  </a:cubicBezTo>
                  <a:cubicBezTo>
                    <a:pt x="72" y="19"/>
                    <a:pt x="72" y="19"/>
                    <a:pt x="72" y="19"/>
                  </a:cubicBezTo>
                  <a:close/>
                  <a:moveTo>
                    <a:pt x="72" y="14"/>
                  </a:moveTo>
                  <a:cubicBezTo>
                    <a:pt x="72" y="15"/>
                    <a:pt x="72" y="15"/>
                    <a:pt x="72" y="15"/>
                  </a:cubicBezTo>
                  <a:cubicBezTo>
                    <a:pt x="75" y="15"/>
                    <a:pt x="75" y="15"/>
                    <a:pt x="75" y="15"/>
                  </a:cubicBezTo>
                  <a:cubicBezTo>
                    <a:pt x="75" y="14"/>
                    <a:pt x="75" y="14"/>
                    <a:pt x="75" y="14"/>
                  </a:cubicBezTo>
                  <a:cubicBezTo>
                    <a:pt x="72" y="14"/>
                    <a:pt x="72" y="14"/>
                    <a:pt x="72" y="14"/>
                  </a:cubicBezTo>
                  <a:close/>
                  <a:moveTo>
                    <a:pt x="63" y="38"/>
                  </a:moveTo>
                  <a:cubicBezTo>
                    <a:pt x="63" y="40"/>
                    <a:pt x="63" y="40"/>
                    <a:pt x="63" y="40"/>
                  </a:cubicBezTo>
                  <a:cubicBezTo>
                    <a:pt x="67" y="40"/>
                    <a:pt x="67" y="40"/>
                    <a:pt x="67" y="40"/>
                  </a:cubicBezTo>
                  <a:cubicBezTo>
                    <a:pt x="67" y="38"/>
                    <a:pt x="67" y="38"/>
                    <a:pt x="67" y="38"/>
                  </a:cubicBezTo>
                  <a:cubicBezTo>
                    <a:pt x="63" y="38"/>
                    <a:pt x="63" y="38"/>
                    <a:pt x="63" y="38"/>
                  </a:cubicBezTo>
                  <a:close/>
                  <a:moveTo>
                    <a:pt x="63" y="31"/>
                  </a:moveTo>
                  <a:cubicBezTo>
                    <a:pt x="63" y="33"/>
                    <a:pt x="63" y="33"/>
                    <a:pt x="63" y="33"/>
                  </a:cubicBezTo>
                  <a:cubicBezTo>
                    <a:pt x="67" y="33"/>
                    <a:pt x="67" y="33"/>
                    <a:pt x="67" y="33"/>
                  </a:cubicBezTo>
                  <a:cubicBezTo>
                    <a:pt x="67" y="31"/>
                    <a:pt x="67" y="31"/>
                    <a:pt x="67" y="31"/>
                  </a:cubicBezTo>
                  <a:cubicBezTo>
                    <a:pt x="63" y="31"/>
                    <a:pt x="63" y="31"/>
                    <a:pt x="63" y="31"/>
                  </a:cubicBezTo>
                  <a:close/>
                  <a:moveTo>
                    <a:pt x="63" y="24"/>
                  </a:moveTo>
                  <a:cubicBezTo>
                    <a:pt x="63" y="26"/>
                    <a:pt x="63" y="26"/>
                    <a:pt x="63" y="26"/>
                  </a:cubicBezTo>
                  <a:cubicBezTo>
                    <a:pt x="67" y="26"/>
                    <a:pt x="67" y="26"/>
                    <a:pt x="67" y="26"/>
                  </a:cubicBezTo>
                  <a:cubicBezTo>
                    <a:pt x="67" y="24"/>
                    <a:pt x="67" y="24"/>
                    <a:pt x="67" y="24"/>
                  </a:cubicBezTo>
                  <a:cubicBezTo>
                    <a:pt x="63" y="24"/>
                    <a:pt x="63" y="24"/>
                    <a:pt x="63" y="24"/>
                  </a:cubicBezTo>
                  <a:close/>
                  <a:moveTo>
                    <a:pt x="58" y="37"/>
                  </a:moveTo>
                  <a:cubicBezTo>
                    <a:pt x="57" y="37"/>
                    <a:pt x="56" y="38"/>
                    <a:pt x="56" y="39"/>
                  </a:cubicBezTo>
                  <a:cubicBezTo>
                    <a:pt x="56" y="40"/>
                    <a:pt x="57" y="41"/>
                    <a:pt x="58" y="41"/>
                  </a:cubicBezTo>
                  <a:cubicBezTo>
                    <a:pt x="60" y="41"/>
                    <a:pt x="61" y="40"/>
                    <a:pt x="61" y="39"/>
                  </a:cubicBezTo>
                  <a:cubicBezTo>
                    <a:pt x="61" y="38"/>
                    <a:pt x="60" y="37"/>
                    <a:pt x="58" y="37"/>
                  </a:cubicBezTo>
                  <a:close/>
                  <a:moveTo>
                    <a:pt x="51" y="37"/>
                  </a:moveTo>
                  <a:cubicBezTo>
                    <a:pt x="50" y="37"/>
                    <a:pt x="49" y="38"/>
                    <a:pt x="49" y="39"/>
                  </a:cubicBezTo>
                  <a:cubicBezTo>
                    <a:pt x="49" y="40"/>
                    <a:pt x="50" y="41"/>
                    <a:pt x="51" y="41"/>
                  </a:cubicBezTo>
                  <a:cubicBezTo>
                    <a:pt x="52" y="41"/>
                    <a:pt x="53" y="40"/>
                    <a:pt x="53" y="39"/>
                  </a:cubicBezTo>
                  <a:cubicBezTo>
                    <a:pt x="53" y="38"/>
                    <a:pt x="52" y="37"/>
                    <a:pt x="51" y="37"/>
                  </a:cubicBezTo>
                  <a:close/>
                  <a:moveTo>
                    <a:pt x="44" y="37"/>
                  </a:moveTo>
                  <a:cubicBezTo>
                    <a:pt x="43" y="37"/>
                    <a:pt x="42" y="38"/>
                    <a:pt x="42" y="39"/>
                  </a:cubicBezTo>
                  <a:cubicBezTo>
                    <a:pt x="42" y="40"/>
                    <a:pt x="43" y="41"/>
                    <a:pt x="44" y="41"/>
                  </a:cubicBezTo>
                  <a:cubicBezTo>
                    <a:pt x="45" y="41"/>
                    <a:pt x="46" y="40"/>
                    <a:pt x="46" y="39"/>
                  </a:cubicBezTo>
                  <a:cubicBezTo>
                    <a:pt x="46" y="38"/>
                    <a:pt x="45" y="37"/>
                    <a:pt x="44" y="37"/>
                  </a:cubicBezTo>
                  <a:close/>
                  <a:moveTo>
                    <a:pt x="58" y="30"/>
                  </a:moveTo>
                  <a:cubicBezTo>
                    <a:pt x="57" y="30"/>
                    <a:pt x="56" y="31"/>
                    <a:pt x="56" y="32"/>
                  </a:cubicBezTo>
                  <a:cubicBezTo>
                    <a:pt x="56" y="33"/>
                    <a:pt x="57" y="34"/>
                    <a:pt x="58" y="34"/>
                  </a:cubicBezTo>
                  <a:cubicBezTo>
                    <a:pt x="60" y="34"/>
                    <a:pt x="61" y="33"/>
                    <a:pt x="61" y="32"/>
                  </a:cubicBezTo>
                  <a:cubicBezTo>
                    <a:pt x="61" y="31"/>
                    <a:pt x="60" y="30"/>
                    <a:pt x="58" y="30"/>
                  </a:cubicBezTo>
                  <a:close/>
                  <a:moveTo>
                    <a:pt x="51" y="30"/>
                  </a:moveTo>
                  <a:cubicBezTo>
                    <a:pt x="50" y="30"/>
                    <a:pt x="49" y="31"/>
                    <a:pt x="49" y="32"/>
                  </a:cubicBezTo>
                  <a:cubicBezTo>
                    <a:pt x="49" y="33"/>
                    <a:pt x="50" y="34"/>
                    <a:pt x="51" y="34"/>
                  </a:cubicBezTo>
                  <a:cubicBezTo>
                    <a:pt x="52" y="34"/>
                    <a:pt x="53" y="33"/>
                    <a:pt x="53" y="32"/>
                  </a:cubicBezTo>
                  <a:cubicBezTo>
                    <a:pt x="53" y="31"/>
                    <a:pt x="52" y="30"/>
                    <a:pt x="51" y="30"/>
                  </a:cubicBezTo>
                  <a:close/>
                  <a:moveTo>
                    <a:pt x="44" y="30"/>
                  </a:moveTo>
                  <a:cubicBezTo>
                    <a:pt x="43" y="30"/>
                    <a:pt x="42" y="31"/>
                    <a:pt x="42" y="32"/>
                  </a:cubicBezTo>
                  <a:cubicBezTo>
                    <a:pt x="42" y="33"/>
                    <a:pt x="43" y="34"/>
                    <a:pt x="44" y="34"/>
                  </a:cubicBezTo>
                  <a:cubicBezTo>
                    <a:pt x="45" y="34"/>
                    <a:pt x="46" y="33"/>
                    <a:pt x="46" y="32"/>
                  </a:cubicBezTo>
                  <a:cubicBezTo>
                    <a:pt x="46" y="31"/>
                    <a:pt x="45" y="30"/>
                    <a:pt x="44" y="30"/>
                  </a:cubicBezTo>
                  <a:close/>
                  <a:moveTo>
                    <a:pt x="58" y="23"/>
                  </a:moveTo>
                  <a:cubicBezTo>
                    <a:pt x="57" y="23"/>
                    <a:pt x="56" y="24"/>
                    <a:pt x="56" y="25"/>
                  </a:cubicBezTo>
                  <a:cubicBezTo>
                    <a:pt x="56" y="26"/>
                    <a:pt x="57" y="27"/>
                    <a:pt x="58" y="27"/>
                  </a:cubicBezTo>
                  <a:cubicBezTo>
                    <a:pt x="60" y="27"/>
                    <a:pt x="61" y="26"/>
                    <a:pt x="61" y="25"/>
                  </a:cubicBezTo>
                  <a:cubicBezTo>
                    <a:pt x="61" y="24"/>
                    <a:pt x="60" y="23"/>
                    <a:pt x="58" y="23"/>
                  </a:cubicBezTo>
                  <a:close/>
                  <a:moveTo>
                    <a:pt x="51" y="23"/>
                  </a:moveTo>
                  <a:cubicBezTo>
                    <a:pt x="50" y="23"/>
                    <a:pt x="49" y="24"/>
                    <a:pt x="49" y="25"/>
                  </a:cubicBezTo>
                  <a:cubicBezTo>
                    <a:pt x="49" y="26"/>
                    <a:pt x="50" y="27"/>
                    <a:pt x="51" y="27"/>
                  </a:cubicBezTo>
                  <a:cubicBezTo>
                    <a:pt x="52" y="27"/>
                    <a:pt x="53" y="26"/>
                    <a:pt x="53" y="25"/>
                  </a:cubicBezTo>
                  <a:cubicBezTo>
                    <a:pt x="53" y="24"/>
                    <a:pt x="52" y="23"/>
                    <a:pt x="51" y="23"/>
                  </a:cubicBezTo>
                  <a:close/>
                  <a:moveTo>
                    <a:pt x="44" y="23"/>
                  </a:moveTo>
                  <a:cubicBezTo>
                    <a:pt x="43" y="23"/>
                    <a:pt x="42" y="24"/>
                    <a:pt x="42" y="25"/>
                  </a:cubicBezTo>
                  <a:cubicBezTo>
                    <a:pt x="42" y="26"/>
                    <a:pt x="43" y="27"/>
                    <a:pt x="44" y="27"/>
                  </a:cubicBezTo>
                  <a:cubicBezTo>
                    <a:pt x="45" y="27"/>
                    <a:pt x="46" y="26"/>
                    <a:pt x="46" y="25"/>
                  </a:cubicBezTo>
                  <a:cubicBezTo>
                    <a:pt x="46" y="24"/>
                    <a:pt x="45" y="23"/>
                    <a:pt x="44"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solidFill>
                  <a:srgbClr val="526342"/>
                </a:solidFill>
                <a:latin typeface="+mj-ea"/>
                <a:ea typeface="+mj-ea"/>
              </a:endParaRPr>
            </a:p>
          </p:txBody>
        </p:sp>
        <p:pic>
          <p:nvPicPr>
            <p:cNvPr id="9" name="图片 9"/>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5261936" y="4967994"/>
              <a:ext cx="1158875" cy="115462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0"/>
            <p:cNvPicPr>
              <a:picLocks noChangeAspect="1" noChangeArrowheads="1"/>
            </p:cNvPicPr>
            <p:nvPr/>
          </p:nvPicPr>
          <p:blipFill>
            <a:blip r:embed="rId1" cstate="hqprint">
              <a:extLst>
                <a:ext uri="{28A0092B-C50C-407E-A947-70E740481C1C}">
                  <a14:useLocalDpi xmlns:a14="http://schemas.microsoft.com/office/drawing/2010/main" val="0"/>
                </a:ext>
              </a:extLst>
            </a:blip>
            <a:stretch>
              <a:fillRect/>
            </a:stretch>
          </p:blipFill>
          <p:spPr bwMode="auto">
            <a:xfrm>
              <a:off x="5204860" y="3598778"/>
              <a:ext cx="1160462" cy="11562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空心弧 2"/>
            <p:cNvSpPr/>
            <p:nvPr/>
          </p:nvSpPr>
          <p:spPr bwMode="auto">
            <a:xfrm rot="5400000">
              <a:off x="5079448" y="3455366"/>
              <a:ext cx="1393825" cy="1393825"/>
            </a:xfrm>
            <a:custGeom>
              <a:avLst/>
              <a:gdLst>
                <a:gd name="T0" fmla="*/ 628567 w 1858963"/>
                <a:gd name="T1" fmla="*/ 1808905 h 1858963"/>
                <a:gd name="T2" fmla="*/ 22184 w 1858963"/>
                <a:gd name="T3" fmla="*/ 727619 h 1858963"/>
                <a:gd name="T4" fmla="*/ 1029817 w 1858963"/>
                <a:gd name="T5" fmla="*/ 5430 h 1858963"/>
                <a:gd name="T6" fmla="*/ 1858961 w 1858963"/>
                <a:gd name="T7" fmla="*/ 927060 h 1858963"/>
                <a:gd name="T8" fmla="*/ 1858960 w 1858963"/>
                <a:gd name="T9" fmla="*/ 927061 h 1858963"/>
                <a:gd name="T10" fmla="*/ 1029816 w 1858963"/>
                <a:gd name="T11" fmla="*/ 5431 h 1858963"/>
                <a:gd name="T12" fmla="*/ 22183 w 1858963"/>
                <a:gd name="T13" fmla="*/ 727620 h 1858963"/>
                <a:gd name="T14" fmla="*/ 628566 w 1858963"/>
                <a:gd name="T15" fmla="*/ 1808906 h 1858963"/>
                <a:gd name="T16" fmla="*/ 628567 w 1858963"/>
                <a:gd name="T17" fmla="*/ 1808905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628567" y="1808905"/>
                  </a:moveTo>
                  <a:cubicBezTo>
                    <a:pt x="180492" y="1655586"/>
                    <a:pt x="-80667" y="1189895"/>
                    <a:pt x="22184" y="727619"/>
                  </a:cubicBezTo>
                  <a:cubicBezTo>
                    <a:pt x="125034" y="265343"/>
                    <a:pt x="559005" y="-45692"/>
                    <a:pt x="1029817" y="5430"/>
                  </a:cubicBezTo>
                  <a:cubicBezTo>
                    <a:pt x="1500629" y="56552"/>
                    <a:pt x="1857727" y="453482"/>
                    <a:pt x="1858961" y="927060"/>
                  </a:cubicBezTo>
                  <a:lnTo>
                    <a:pt x="1858960" y="927061"/>
                  </a:lnTo>
                  <a:cubicBezTo>
                    <a:pt x="1857727" y="453483"/>
                    <a:pt x="1500629" y="56553"/>
                    <a:pt x="1029816" y="5431"/>
                  </a:cubicBezTo>
                  <a:cubicBezTo>
                    <a:pt x="559004" y="-45691"/>
                    <a:pt x="125034" y="265344"/>
                    <a:pt x="22183" y="727620"/>
                  </a:cubicBezTo>
                  <a:cubicBezTo>
                    <a:pt x="-80667" y="1189896"/>
                    <a:pt x="180492" y="1655588"/>
                    <a:pt x="628566" y="1808906"/>
                  </a:cubicBezTo>
                  <a:lnTo>
                    <a:pt x="628567" y="1808905"/>
                  </a:lnTo>
                  <a:close/>
                </a:path>
              </a:pathLst>
            </a:custGeom>
            <a:solidFill>
              <a:schemeClr val="tx1"/>
            </a:solidFill>
            <a:ln w="12700">
              <a:gradFill>
                <a:gsLst>
                  <a:gs pos="0">
                    <a:srgbClr val="DB9D7E"/>
                  </a:gs>
                  <a:gs pos="100000">
                    <a:srgbClr val="67311E"/>
                  </a:gs>
                </a:gsLst>
                <a:lin ang="5400000" scaled="1"/>
              </a:gra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solidFill>
                  <a:srgbClr val="526342"/>
                </a:solidFill>
                <a:latin typeface="+mj-ea"/>
                <a:ea typeface="+mj-ea"/>
              </a:endParaRPr>
            </a:p>
          </p:txBody>
        </p:sp>
        <p:sp>
          <p:nvSpPr>
            <p:cNvPr id="12" name="空心弧 47"/>
            <p:cNvSpPr/>
            <p:nvPr/>
          </p:nvSpPr>
          <p:spPr bwMode="auto">
            <a:xfrm rot="16200000" flipH="1">
              <a:off x="5141511" y="4849190"/>
              <a:ext cx="1393826" cy="1393826"/>
            </a:xfrm>
            <a:custGeom>
              <a:avLst/>
              <a:gdLst>
                <a:gd name="T0" fmla="*/ 0 w 1858963"/>
                <a:gd name="T1" fmla="*/ 929482 h 1858963"/>
                <a:gd name="T2" fmla="*/ 798445 w 1858963"/>
                <a:gd name="T3" fmla="*/ 9283 h 1858963"/>
                <a:gd name="T4" fmla="*/ 1822017 w 1858963"/>
                <a:gd name="T5" fmla="*/ 670026 h 1858963"/>
                <a:gd name="T6" fmla="*/ 1312175 w 1858963"/>
                <a:gd name="T7" fmla="*/ 1776526 h 1858963"/>
                <a:gd name="T8" fmla="*/ 1312174 w 1858963"/>
                <a:gd name="T9" fmla="*/ 1776525 h 1858963"/>
                <a:gd name="T10" fmla="*/ 1822016 w 1858963"/>
                <a:gd name="T11" fmla="*/ 670025 h 1858963"/>
                <a:gd name="T12" fmla="*/ 798444 w 1858963"/>
                <a:gd name="T13" fmla="*/ 9282 h 1858963"/>
                <a:gd name="T14" fmla="*/ -1 w 1858963"/>
                <a:gd name="T15" fmla="*/ 929481 h 1858963"/>
                <a:gd name="T16" fmla="*/ 0 w 1858963"/>
                <a:gd name="T17" fmla="*/ 929482 h 185896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58963"/>
                <a:gd name="T28" fmla="*/ 0 h 1858963"/>
                <a:gd name="T29" fmla="*/ 1858963 w 1858963"/>
                <a:gd name="T30" fmla="*/ 1858963 h 185896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58963" h="1858963">
                  <a:moveTo>
                    <a:pt x="0" y="929482"/>
                  </a:moveTo>
                  <a:cubicBezTo>
                    <a:pt x="0" y="466767"/>
                    <a:pt x="340351" y="74516"/>
                    <a:pt x="798445" y="9283"/>
                  </a:cubicBezTo>
                  <a:cubicBezTo>
                    <a:pt x="1256539" y="-55950"/>
                    <a:pt x="1692854" y="225703"/>
                    <a:pt x="1822017" y="670026"/>
                  </a:cubicBezTo>
                  <a:cubicBezTo>
                    <a:pt x="1951180" y="1114348"/>
                    <a:pt x="1733850" y="1586013"/>
                    <a:pt x="1312175" y="1776526"/>
                  </a:cubicBezTo>
                  <a:lnTo>
                    <a:pt x="1312174" y="1776525"/>
                  </a:lnTo>
                  <a:cubicBezTo>
                    <a:pt x="1733849" y="1586013"/>
                    <a:pt x="1951179" y="1114348"/>
                    <a:pt x="1822016" y="670025"/>
                  </a:cubicBezTo>
                  <a:cubicBezTo>
                    <a:pt x="1692853" y="225703"/>
                    <a:pt x="1256538" y="-55951"/>
                    <a:pt x="798444" y="9282"/>
                  </a:cubicBezTo>
                  <a:cubicBezTo>
                    <a:pt x="340350" y="74515"/>
                    <a:pt x="-1" y="466766"/>
                    <a:pt x="-1" y="929481"/>
                  </a:cubicBezTo>
                  <a:lnTo>
                    <a:pt x="0" y="929482"/>
                  </a:lnTo>
                  <a:close/>
                </a:path>
              </a:pathLst>
            </a:custGeom>
            <a:solidFill>
              <a:schemeClr val="tx1"/>
            </a:solidFill>
            <a:ln w="12700">
              <a:gradFill>
                <a:gsLst>
                  <a:gs pos="0">
                    <a:srgbClr val="DB9D7E"/>
                  </a:gs>
                  <a:gs pos="100000">
                    <a:srgbClr val="67311E"/>
                  </a:gs>
                </a:gsLst>
                <a:lin ang="5400000" scaled="1"/>
              </a:gradFill>
              <a:beve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solidFill>
                  <a:srgbClr val="526342"/>
                </a:solidFill>
                <a:latin typeface="+mj-ea"/>
                <a:ea typeface="+mj-ea"/>
              </a:endParaRPr>
            </a:p>
          </p:txBody>
        </p:sp>
        <p:sp>
          <p:nvSpPr>
            <p:cNvPr id="13" name="Freeform 67"/>
            <p:cNvSpPr>
              <a:spLocks noChangeAspect="1" noEditPoints="1"/>
            </p:cNvSpPr>
            <p:nvPr/>
          </p:nvSpPr>
          <p:spPr bwMode="auto">
            <a:xfrm>
              <a:off x="5536573" y="5248445"/>
              <a:ext cx="609600" cy="593724"/>
            </a:xfrm>
            <a:custGeom>
              <a:avLst/>
              <a:gdLst>
                <a:gd name="T0" fmla="*/ 30 w 67"/>
                <a:gd name="T1" fmla="*/ 44 h 65"/>
                <a:gd name="T2" fmla="*/ 18 w 67"/>
                <a:gd name="T3" fmla="*/ 56 h 65"/>
                <a:gd name="T4" fmla="*/ 14 w 67"/>
                <a:gd name="T5" fmla="*/ 56 h 65"/>
                <a:gd name="T6" fmla="*/ 14 w 67"/>
                <a:gd name="T7" fmla="*/ 56 h 65"/>
                <a:gd name="T8" fmla="*/ 13 w 67"/>
                <a:gd name="T9" fmla="*/ 51 h 65"/>
                <a:gd name="T10" fmla="*/ 26 w 67"/>
                <a:gd name="T11" fmla="*/ 39 h 65"/>
                <a:gd name="T12" fmla="*/ 22 w 67"/>
                <a:gd name="T13" fmla="*/ 34 h 65"/>
                <a:gd name="T14" fmla="*/ 9 w 67"/>
                <a:gd name="T15" fmla="*/ 47 h 65"/>
                <a:gd name="T16" fmla="*/ 6 w 67"/>
                <a:gd name="T17" fmla="*/ 48 h 65"/>
                <a:gd name="T18" fmla="*/ 8 w 67"/>
                <a:gd name="T19" fmla="*/ 61 h 65"/>
                <a:gd name="T20" fmla="*/ 8 w 67"/>
                <a:gd name="T21" fmla="*/ 61 h 65"/>
                <a:gd name="T22" fmla="*/ 21 w 67"/>
                <a:gd name="T23" fmla="*/ 62 h 65"/>
                <a:gd name="T24" fmla="*/ 22 w 67"/>
                <a:gd name="T25" fmla="*/ 60 h 65"/>
                <a:gd name="T26" fmla="*/ 34 w 67"/>
                <a:gd name="T27" fmla="*/ 48 h 65"/>
                <a:gd name="T28" fmla="*/ 30 w 67"/>
                <a:gd name="T29" fmla="*/ 44 h 65"/>
                <a:gd name="T30" fmla="*/ 28 w 67"/>
                <a:gd name="T31" fmla="*/ 22 h 65"/>
                <a:gd name="T32" fmla="*/ 58 w 67"/>
                <a:gd name="T33" fmla="*/ 50 h 65"/>
                <a:gd name="T34" fmla="*/ 58 w 67"/>
                <a:gd name="T35" fmla="*/ 61 h 65"/>
                <a:gd name="T36" fmla="*/ 58 w 67"/>
                <a:gd name="T37" fmla="*/ 61 h 65"/>
                <a:gd name="T38" fmla="*/ 48 w 67"/>
                <a:gd name="T39" fmla="*/ 61 h 65"/>
                <a:gd name="T40" fmla="*/ 21 w 67"/>
                <a:gd name="T41" fmla="*/ 29 h 65"/>
                <a:gd name="T42" fmla="*/ 11 w 67"/>
                <a:gd name="T43" fmla="*/ 31 h 65"/>
                <a:gd name="T44" fmla="*/ 0 w 67"/>
                <a:gd name="T45" fmla="*/ 16 h 65"/>
                <a:gd name="T46" fmla="*/ 3 w 67"/>
                <a:gd name="T47" fmla="*/ 13 h 65"/>
                <a:gd name="T48" fmla="*/ 11 w 67"/>
                <a:gd name="T49" fmla="*/ 21 h 65"/>
                <a:gd name="T50" fmla="*/ 17 w 67"/>
                <a:gd name="T51" fmla="*/ 18 h 65"/>
                <a:gd name="T52" fmla="*/ 20 w 67"/>
                <a:gd name="T53" fmla="*/ 12 h 65"/>
                <a:gd name="T54" fmla="*/ 13 w 67"/>
                <a:gd name="T55" fmla="*/ 3 h 65"/>
                <a:gd name="T56" fmla="*/ 15 w 67"/>
                <a:gd name="T57" fmla="*/ 0 h 65"/>
                <a:gd name="T58" fmla="*/ 30 w 67"/>
                <a:gd name="T59" fmla="*/ 12 h 65"/>
                <a:gd name="T60" fmla="*/ 28 w 67"/>
                <a:gd name="T61" fmla="*/ 22 h 65"/>
                <a:gd name="T62" fmla="*/ 60 w 67"/>
                <a:gd name="T63" fmla="*/ 3 h 65"/>
                <a:gd name="T64" fmla="*/ 51 w 67"/>
                <a:gd name="T65" fmla="*/ 8 h 65"/>
                <a:gd name="T66" fmla="*/ 52 w 67"/>
                <a:gd name="T67" fmla="*/ 12 h 65"/>
                <a:gd name="T68" fmla="*/ 38 w 67"/>
                <a:gd name="T69" fmla="*/ 27 h 65"/>
                <a:gd name="T70" fmla="*/ 42 w 67"/>
                <a:gd name="T71" fmla="*/ 31 h 65"/>
                <a:gd name="T72" fmla="*/ 57 w 67"/>
                <a:gd name="T73" fmla="*/ 17 h 65"/>
                <a:gd name="T74" fmla="*/ 61 w 67"/>
                <a:gd name="T75" fmla="*/ 18 h 65"/>
                <a:gd name="T76" fmla="*/ 67 w 67"/>
                <a:gd name="T77" fmla="*/ 9 h 65"/>
                <a:gd name="T78" fmla="*/ 63 w 67"/>
                <a:gd name="T79" fmla="*/ 6 h 65"/>
                <a:gd name="T80" fmla="*/ 60 w 67"/>
                <a:gd name="T81" fmla="*/ 3 h 6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67"/>
                <a:gd name="T124" fmla="*/ 0 h 65"/>
                <a:gd name="T125" fmla="*/ 67 w 67"/>
                <a:gd name="T126" fmla="*/ 65 h 6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67" h="65">
                  <a:moveTo>
                    <a:pt x="30" y="44"/>
                  </a:moveTo>
                  <a:cubicBezTo>
                    <a:pt x="18" y="56"/>
                    <a:pt x="18" y="56"/>
                    <a:pt x="18" y="56"/>
                  </a:cubicBezTo>
                  <a:cubicBezTo>
                    <a:pt x="17" y="57"/>
                    <a:pt x="15" y="57"/>
                    <a:pt x="14" y="56"/>
                  </a:cubicBezTo>
                  <a:cubicBezTo>
                    <a:pt x="14" y="56"/>
                    <a:pt x="14" y="56"/>
                    <a:pt x="14" y="56"/>
                  </a:cubicBezTo>
                  <a:cubicBezTo>
                    <a:pt x="12" y="54"/>
                    <a:pt x="12" y="52"/>
                    <a:pt x="13" y="51"/>
                  </a:cubicBezTo>
                  <a:cubicBezTo>
                    <a:pt x="26" y="39"/>
                    <a:pt x="26" y="39"/>
                    <a:pt x="26" y="39"/>
                  </a:cubicBezTo>
                  <a:cubicBezTo>
                    <a:pt x="22" y="34"/>
                    <a:pt x="22" y="34"/>
                    <a:pt x="22" y="34"/>
                  </a:cubicBezTo>
                  <a:cubicBezTo>
                    <a:pt x="9" y="47"/>
                    <a:pt x="9" y="47"/>
                    <a:pt x="9" y="47"/>
                  </a:cubicBezTo>
                  <a:cubicBezTo>
                    <a:pt x="8" y="48"/>
                    <a:pt x="7" y="48"/>
                    <a:pt x="6" y="48"/>
                  </a:cubicBezTo>
                  <a:cubicBezTo>
                    <a:pt x="3" y="51"/>
                    <a:pt x="4" y="57"/>
                    <a:pt x="8" y="61"/>
                  </a:cubicBezTo>
                  <a:cubicBezTo>
                    <a:pt x="8" y="61"/>
                    <a:pt x="8" y="61"/>
                    <a:pt x="8" y="61"/>
                  </a:cubicBezTo>
                  <a:cubicBezTo>
                    <a:pt x="12" y="65"/>
                    <a:pt x="18" y="65"/>
                    <a:pt x="21" y="62"/>
                  </a:cubicBezTo>
                  <a:cubicBezTo>
                    <a:pt x="21" y="61"/>
                    <a:pt x="21" y="60"/>
                    <a:pt x="22" y="60"/>
                  </a:cubicBezTo>
                  <a:cubicBezTo>
                    <a:pt x="34" y="48"/>
                    <a:pt x="34" y="48"/>
                    <a:pt x="34" y="48"/>
                  </a:cubicBezTo>
                  <a:cubicBezTo>
                    <a:pt x="30" y="44"/>
                    <a:pt x="30" y="44"/>
                    <a:pt x="30" y="44"/>
                  </a:cubicBezTo>
                  <a:close/>
                  <a:moveTo>
                    <a:pt x="28" y="22"/>
                  </a:moveTo>
                  <a:cubicBezTo>
                    <a:pt x="58" y="50"/>
                    <a:pt x="58" y="50"/>
                    <a:pt x="58" y="50"/>
                  </a:cubicBezTo>
                  <a:cubicBezTo>
                    <a:pt x="61" y="53"/>
                    <a:pt x="61" y="58"/>
                    <a:pt x="58" y="61"/>
                  </a:cubicBezTo>
                  <a:cubicBezTo>
                    <a:pt x="58" y="61"/>
                    <a:pt x="58" y="61"/>
                    <a:pt x="58" y="61"/>
                  </a:cubicBezTo>
                  <a:cubicBezTo>
                    <a:pt x="56" y="63"/>
                    <a:pt x="51" y="64"/>
                    <a:pt x="48" y="61"/>
                  </a:cubicBezTo>
                  <a:cubicBezTo>
                    <a:pt x="21" y="29"/>
                    <a:pt x="21" y="29"/>
                    <a:pt x="21" y="29"/>
                  </a:cubicBezTo>
                  <a:cubicBezTo>
                    <a:pt x="18" y="31"/>
                    <a:pt x="15" y="32"/>
                    <a:pt x="11" y="31"/>
                  </a:cubicBezTo>
                  <a:cubicBezTo>
                    <a:pt x="0" y="16"/>
                    <a:pt x="0" y="16"/>
                    <a:pt x="0" y="16"/>
                  </a:cubicBezTo>
                  <a:cubicBezTo>
                    <a:pt x="3" y="13"/>
                    <a:pt x="3" y="13"/>
                    <a:pt x="3" y="13"/>
                  </a:cubicBezTo>
                  <a:cubicBezTo>
                    <a:pt x="11" y="21"/>
                    <a:pt x="11" y="21"/>
                    <a:pt x="11" y="21"/>
                  </a:cubicBezTo>
                  <a:cubicBezTo>
                    <a:pt x="17" y="18"/>
                    <a:pt x="17" y="18"/>
                    <a:pt x="17" y="18"/>
                  </a:cubicBezTo>
                  <a:cubicBezTo>
                    <a:pt x="20" y="12"/>
                    <a:pt x="20" y="12"/>
                    <a:pt x="20" y="12"/>
                  </a:cubicBezTo>
                  <a:cubicBezTo>
                    <a:pt x="13" y="3"/>
                    <a:pt x="13" y="3"/>
                    <a:pt x="13" y="3"/>
                  </a:cubicBezTo>
                  <a:cubicBezTo>
                    <a:pt x="15" y="0"/>
                    <a:pt x="15" y="0"/>
                    <a:pt x="15" y="0"/>
                  </a:cubicBezTo>
                  <a:cubicBezTo>
                    <a:pt x="30" y="12"/>
                    <a:pt x="30" y="12"/>
                    <a:pt x="30" y="12"/>
                  </a:cubicBezTo>
                  <a:cubicBezTo>
                    <a:pt x="31" y="16"/>
                    <a:pt x="30" y="19"/>
                    <a:pt x="28" y="22"/>
                  </a:cubicBezTo>
                  <a:close/>
                  <a:moveTo>
                    <a:pt x="60" y="3"/>
                  </a:moveTo>
                  <a:cubicBezTo>
                    <a:pt x="51" y="8"/>
                    <a:pt x="51" y="8"/>
                    <a:pt x="51" y="8"/>
                  </a:cubicBezTo>
                  <a:cubicBezTo>
                    <a:pt x="52" y="12"/>
                    <a:pt x="52" y="12"/>
                    <a:pt x="52" y="12"/>
                  </a:cubicBezTo>
                  <a:cubicBezTo>
                    <a:pt x="38" y="27"/>
                    <a:pt x="38" y="27"/>
                    <a:pt x="38" y="27"/>
                  </a:cubicBezTo>
                  <a:cubicBezTo>
                    <a:pt x="42" y="31"/>
                    <a:pt x="42" y="31"/>
                    <a:pt x="42" y="31"/>
                  </a:cubicBezTo>
                  <a:cubicBezTo>
                    <a:pt x="57" y="17"/>
                    <a:pt x="57" y="17"/>
                    <a:pt x="57" y="17"/>
                  </a:cubicBezTo>
                  <a:cubicBezTo>
                    <a:pt x="61" y="18"/>
                    <a:pt x="61" y="18"/>
                    <a:pt x="61" y="18"/>
                  </a:cubicBezTo>
                  <a:cubicBezTo>
                    <a:pt x="67" y="9"/>
                    <a:pt x="67" y="9"/>
                    <a:pt x="67" y="9"/>
                  </a:cubicBezTo>
                  <a:cubicBezTo>
                    <a:pt x="63" y="6"/>
                    <a:pt x="63" y="6"/>
                    <a:pt x="63" y="6"/>
                  </a:cubicBezTo>
                  <a:lnTo>
                    <a:pt x="60" y="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solidFill>
                  <a:srgbClr val="526342"/>
                </a:solidFill>
                <a:latin typeface="+mj-ea"/>
                <a:ea typeface="+mj-ea"/>
              </a:endParaRPr>
            </a:p>
          </p:txBody>
        </p:sp>
        <p:sp>
          <p:nvSpPr>
            <p:cNvPr id="14" name="Freeform 58"/>
            <p:cNvSpPr>
              <a:spLocks noChangeAspect="1" noEditPoints="1"/>
            </p:cNvSpPr>
            <p:nvPr/>
          </p:nvSpPr>
          <p:spPr bwMode="auto">
            <a:xfrm>
              <a:off x="5415205" y="3880020"/>
              <a:ext cx="739774" cy="593724"/>
            </a:xfrm>
            <a:custGeom>
              <a:avLst/>
              <a:gdLst>
                <a:gd name="T0" fmla="*/ 72 w 81"/>
                <a:gd name="T1" fmla="*/ 5 h 65"/>
                <a:gd name="T2" fmla="*/ 81 w 81"/>
                <a:gd name="T3" fmla="*/ 41 h 65"/>
                <a:gd name="T4" fmla="*/ 34 w 81"/>
                <a:gd name="T5" fmla="*/ 50 h 65"/>
                <a:gd name="T6" fmla="*/ 34 w 81"/>
                <a:gd name="T7" fmla="*/ 5 h 65"/>
                <a:gd name="T8" fmla="*/ 10 w 81"/>
                <a:gd name="T9" fmla="*/ 60 h 65"/>
                <a:gd name="T10" fmla="*/ 23 w 81"/>
                <a:gd name="T11" fmla="*/ 60 h 65"/>
                <a:gd name="T12" fmla="*/ 22 w 81"/>
                <a:gd name="T13" fmla="*/ 56 h 65"/>
                <a:gd name="T14" fmla="*/ 22 w 81"/>
                <a:gd name="T15" fmla="*/ 53 h 65"/>
                <a:gd name="T16" fmla="*/ 15 w 81"/>
                <a:gd name="T17" fmla="*/ 49 h 65"/>
                <a:gd name="T18" fmla="*/ 19 w 81"/>
                <a:gd name="T19" fmla="*/ 0 h 65"/>
                <a:gd name="T20" fmla="*/ 31 w 81"/>
                <a:gd name="T21" fmla="*/ 4 h 65"/>
                <a:gd name="T22" fmla="*/ 27 w 81"/>
                <a:gd name="T23" fmla="*/ 53 h 65"/>
                <a:gd name="T24" fmla="*/ 25 w 81"/>
                <a:gd name="T25" fmla="*/ 55 h 65"/>
                <a:gd name="T26" fmla="*/ 17 w 81"/>
                <a:gd name="T27" fmla="*/ 65 h 65"/>
                <a:gd name="T28" fmla="*/ 10 w 81"/>
                <a:gd name="T29" fmla="*/ 35 h 65"/>
                <a:gd name="T30" fmla="*/ 41 w 81"/>
                <a:gd name="T31" fmla="*/ 12 h 65"/>
                <a:gd name="T32" fmla="*/ 68 w 81"/>
                <a:gd name="T33" fmla="*/ 20 h 65"/>
                <a:gd name="T34" fmla="*/ 41 w 81"/>
                <a:gd name="T35" fmla="*/ 12 h 65"/>
                <a:gd name="T36" fmla="*/ 70 w 81"/>
                <a:gd name="T37" fmla="*/ 42 h 65"/>
                <a:gd name="T38" fmla="*/ 76 w 81"/>
                <a:gd name="T39" fmla="*/ 35 h 65"/>
                <a:gd name="T40" fmla="*/ 72 w 81"/>
                <a:gd name="T41" fmla="*/ 30 h 65"/>
                <a:gd name="T42" fmla="*/ 75 w 81"/>
                <a:gd name="T43" fmla="*/ 32 h 65"/>
                <a:gd name="T44" fmla="*/ 72 w 81"/>
                <a:gd name="T45" fmla="*/ 30 h 65"/>
                <a:gd name="T46" fmla="*/ 72 w 81"/>
                <a:gd name="T47" fmla="*/ 26 h 65"/>
                <a:gd name="T48" fmla="*/ 75 w 81"/>
                <a:gd name="T49" fmla="*/ 25 h 65"/>
                <a:gd name="T50" fmla="*/ 72 w 81"/>
                <a:gd name="T51" fmla="*/ 19 h 65"/>
                <a:gd name="T52" fmla="*/ 75 w 81"/>
                <a:gd name="T53" fmla="*/ 21 h 65"/>
                <a:gd name="T54" fmla="*/ 72 w 81"/>
                <a:gd name="T55" fmla="*/ 19 h 65"/>
                <a:gd name="T56" fmla="*/ 72 w 81"/>
                <a:gd name="T57" fmla="*/ 15 h 65"/>
                <a:gd name="T58" fmla="*/ 75 w 81"/>
                <a:gd name="T59" fmla="*/ 14 h 65"/>
                <a:gd name="T60" fmla="*/ 63 w 81"/>
                <a:gd name="T61" fmla="*/ 38 h 65"/>
                <a:gd name="T62" fmla="*/ 67 w 81"/>
                <a:gd name="T63" fmla="*/ 40 h 65"/>
                <a:gd name="T64" fmla="*/ 63 w 81"/>
                <a:gd name="T65" fmla="*/ 38 h 65"/>
                <a:gd name="T66" fmla="*/ 63 w 81"/>
                <a:gd name="T67" fmla="*/ 33 h 65"/>
                <a:gd name="T68" fmla="*/ 67 w 81"/>
                <a:gd name="T69" fmla="*/ 31 h 65"/>
                <a:gd name="T70" fmla="*/ 63 w 81"/>
                <a:gd name="T71" fmla="*/ 24 h 65"/>
                <a:gd name="T72" fmla="*/ 67 w 81"/>
                <a:gd name="T73" fmla="*/ 26 h 65"/>
                <a:gd name="T74" fmla="*/ 63 w 81"/>
                <a:gd name="T75" fmla="*/ 24 h 65"/>
                <a:gd name="T76" fmla="*/ 56 w 81"/>
                <a:gd name="T77" fmla="*/ 39 h 65"/>
                <a:gd name="T78" fmla="*/ 61 w 81"/>
                <a:gd name="T79" fmla="*/ 39 h 65"/>
                <a:gd name="T80" fmla="*/ 51 w 81"/>
                <a:gd name="T81" fmla="*/ 37 h 65"/>
                <a:gd name="T82" fmla="*/ 51 w 81"/>
                <a:gd name="T83" fmla="*/ 41 h 65"/>
                <a:gd name="T84" fmla="*/ 51 w 81"/>
                <a:gd name="T85" fmla="*/ 37 h 65"/>
                <a:gd name="T86" fmla="*/ 42 w 81"/>
                <a:gd name="T87" fmla="*/ 39 h 65"/>
                <a:gd name="T88" fmla="*/ 46 w 81"/>
                <a:gd name="T89" fmla="*/ 39 h 65"/>
                <a:gd name="T90" fmla="*/ 58 w 81"/>
                <a:gd name="T91" fmla="*/ 30 h 65"/>
                <a:gd name="T92" fmla="*/ 58 w 81"/>
                <a:gd name="T93" fmla="*/ 34 h 65"/>
                <a:gd name="T94" fmla="*/ 58 w 81"/>
                <a:gd name="T95" fmla="*/ 30 h 65"/>
                <a:gd name="T96" fmla="*/ 49 w 81"/>
                <a:gd name="T97" fmla="*/ 32 h 65"/>
                <a:gd name="T98" fmla="*/ 53 w 81"/>
                <a:gd name="T99" fmla="*/ 32 h 65"/>
                <a:gd name="T100" fmla="*/ 44 w 81"/>
                <a:gd name="T101" fmla="*/ 30 h 65"/>
                <a:gd name="T102" fmla="*/ 44 w 81"/>
                <a:gd name="T103" fmla="*/ 34 h 65"/>
                <a:gd name="T104" fmla="*/ 44 w 81"/>
                <a:gd name="T105" fmla="*/ 30 h 65"/>
                <a:gd name="T106" fmla="*/ 56 w 81"/>
                <a:gd name="T107" fmla="*/ 25 h 65"/>
                <a:gd name="T108" fmla="*/ 61 w 81"/>
                <a:gd name="T109" fmla="*/ 25 h 65"/>
                <a:gd name="T110" fmla="*/ 51 w 81"/>
                <a:gd name="T111" fmla="*/ 23 h 65"/>
                <a:gd name="T112" fmla="*/ 51 w 81"/>
                <a:gd name="T113" fmla="*/ 27 h 65"/>
                <a:gd name="T114" fmla="*/ 51 w 81"/>
                <a:gd name="T115" fmla="*/ 23 h 65"/>
                <a:gd name="T116" fmla="*/ 42 w 81"/>
                <a:gd name="T117" fmla="*/ 25 h 65"/>
                <a:gd name="T118" fmla="*/ 46 w 81"/>
                <a:gd name="T119" fmla="*/ 25 h 6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
                <a:gd name="T181" fmla="*/ 0 h 65"/>
                <a:gd name="T182" fmla="*/ 81 w 81"/>
                <a:gd name="T183" fmla="*/ 65 h 6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 h="65">
                  <a:moveTo>
                    <a:pt x="34" y="5"/>
                  </a:moveTo>
                  <a:cubicBezTo>
                    <a:pt x="72" y="5"/>
                    <a:pt x="72" y="5"/>
                    <a:pt x="72" y="5"/>
                  </a:cubicBezTo>
                  <a:cubicBezTo>
                    <a:pt x="77" y="5"/>
                    <a:pt x="81" y="9"/>
                    <a:pt x="81" y="14"/>
                  </a:cubicBezTo>
                  <a:cubicBezTo>
                    <a:pt x="81" y="41"/>
                    <a:pt x="81" y="41"/>
                    <a:pt x="81" y="41"/>
                  </a:cubicBezTo>
                  <a:cubicBezTo>
                    <a:pt x="81" y="46"/>
                    <a:pt x="77" y="50"/>
                    <a:pt x="72" y="50"/>
                  </a:cubicBezTo>
                  <a:cubicBezTo>
                    <a:pt x="34" y="50"/>
                    <a:pt x="34" y="50"/>
                    <a:pt x="34" y="50"/>
                  </a:cubicBezTo>
                  <a:cubicBezTo>
                    <a:pt x="34" y="50"/>
                    <a:pt x="34" y="49"/>
                    <a:pt x="34" y="49"/>
                  </a:cubicBezTo>
                  <a:cubicBezTo>
                    <a:pt x="34" y="5"/>
                    <a:pt x="34" y="5"/>
                    <a:pt x="34" y="5"/>
                  </a:cubicBezTo>
                  <a:close/>
                  <a:moveTo>
                    <a:pt x="13" y="37"/>
                  </a:moveTo>
                  <a:cubicBezTo>
                    <a:pt x="4" y="50"/>
                    <a:pt x="6" y="57"/>
                    <a:pt x="10" y="60"/>
                  </a:cubicBezTo>
                  <a:cubicBezTo>
                    <a:pt x="12" y="61"/>
                    <a:pt x="15" y="62"/>
                    <a:pt x="17" y="62"/>
                  </a:cubicBezTo>
                  <a:cubicBezTo>
                    <a:pt x="19" y="62"/>
                    <a:pt x="22" y="61"/>
                    <a:pt x="23" y="60"/>
                  </a:cubicBezTo>
                  <a:cubicBezTo>
                    <a:pt x="23" y="59"/>
                    <a:pt x="23" y="58"/>
                    <a:pt x="22" y="56"/>
                  </a:cubicBezTo>
                  <a:cubicBezTo>
                    <a:pt x="22" y="56"/>
                    <a:pt x="22" y="56"/>
                    <a:pt x="22" y="56"/>
                  </a:cubicBezTo>
                  <a:cubicBezTo>
                    <a:pt x="22" y="55"/>
                    <a:pt x="22" y="55"/>
                    <a:pt x="22" y="55"/>
                  </a:cubicBezTo>
                  <a:cubicBezTo>
                    <a:pt x="22" y="53"/>
                    <a:pt x="22" y="53"/>
                    <a:pt x="22" y="53"/>
                  </a:cubicBezTo>
                  <a:cubicBezTo>
                    <a:pt x="19" y="53"/>
                    <a:pt x="19" y="53"/>
                    <a:pt x="19" y="53"/>
                  </a:cubicBezTo>
                  <a:cubicBezTo>
                    <a:pt x="17" y="53"/>
                    <a:pt x="15" y="51"/>
                    <a:pt x="15" y="49"/>
                  </a:cubicBezTo>
                  <a:cubicBezTo>
                    <a:pt x="15" y="4"/>
                    <a:pt x="15" y="4"/>
                    <a:pt x="15" y="4"/>
                  </a:cubicBezTo>
                  <a:cubicBezTo>
                    <a:pt x="15" y="2"/>
                    <a:pt x="17" y="0"/>
                    <a:pt x="19" y="0"/>
                  </a:cubicBezTo>
                  <a:cubicBezTo>
                    <a:pt x="27" y="0"/>
                    <a:pt x="27" y="0"/>
                    <a:pt x="27" y="0"/>
                  </a:cubicBezTo>
                  <a:cubicBezTo>
                    <a:pt x="29" y="0"/>
                    <a:pt x="31" y="2"/>
                    <a:pt x="31" y="4"/>
                  </a:cubicBezTo>
                  <a:cubicBezTo>
                    <a:pt x="31" y="49"/>
                    <a:pt x="31" y="49"/>
                    <a:pt x="31" y="49"/>
                  </a:cubicBezTo>
                  <a:cubicBezTo>
                    <a:pt x="31" y="51"/>
                    <a:pt x="29" y="53"/>
                    <a:pt x="27" y="53"/>
                  </a:cubicBezTo>
                  <a:cubicBezTo>
                    <a:pt x="25" y="53"/>
                    <a:pt x="25" y="53"/>
                    <a:pt x="25" y="53"/>
                  </a:cubicBezTo>
                  <a:cubicBezTo>
                    <a:pt x="25" y="55"/>
                    <a:pt x="25" y="55"/>
                    <a:pt x="25" y="55"/>
                  </a:cubicBezTo>
                  <a:cubicBezTo>
                    <a:pt x="28" y="57"/>
                    <a:pt x="27" y="60"/>
                    <a:pt x="25" y="62"/>
                  </a:cubicBezTo>
                  <a:cubicBezTo>
                    <a:pt x="24" y="64"/>
                    <a:pt x="21" y="65"/>
                    <a:pt x="17" y="65"/>
                  </a:cubicBezTo>
                  <a:cubicBezTo>
                    <a:pt x="14" y="65"/>
                    <a:pt x="11" y="65"/>
                    <a:pt x="8" y="63"/>
                  </a:cubicBezTo>
                  <a:cubicBezTo>
                    <a:pt x="2" y="59"/>
                    <a:pt x="0" y="51"/>
                    <a:pt x="10" y="35"/>
                  </a:cubicBezTo>
                  <a:cubicBezTo>
                    <a:pt x="13" y="37"/>
                    <a:pt x="13" y="37"/>
                    <a:pt x="13" y="37"/>
                  </a:cubicBezTo>
                  <a:close/>
                  <a:moveTo>
                    <a:pt x="41" y="12"/>
                  </a:moveTo>
                  <a:cubicBezTo>
                    <a:pt x="41" y="20"/>
                    <a:pt x="41" y="20"/>
                    <a:pt x="41" y="20"/>
                  </a:cubicBezTo>
                  <a:cubicBezTo>
                    <a:pt x="68" y="20"/>
                    <a:pt x="68" y="20"/>
                    <a:pt x="68" y="20"/>
                  </a:cubicBezTo>
                  <a:cubicBezTo>
                    <a:pt x="68" y="12"/>
                    <a:pt x="68" y="12"/>
                    <a:pt x="68" y="12"/>
                  </a:cubicBezTo>
                  <a:cubicBezTo>
                    <a:pt x="41" y="12"/>
                    <a:pt x="41" y="12"/>
                    <a:pt x="41" y="12"/>
                  </a:cubicBezTo>
                  <a:close/>
                  <a:moveTo>
                    <a:pt x="70" y="35"/>
                  </a:moveTo>
                  <a:cubicBezTo>
                    <a:pt x="70" y="42"/>
                    <a:pt x="70" y="42"/>
                    <a:pt x="70" y="42"/>
                  </a:cubicBezTo>
                  <a:cubicBezTo>
                    <a:pt x="76" y="42"/>
                    <a:pt x="76" y="42"/>
                    <a:pt x="76" y="42"/>
                  </a:cubicBezTo>
                  <a:cubicBezTo>
                    <a:pt x="76" y="35"/>
                    <a:pt x="76" y="35"/>
                    <a:pt x="76" y="35"/>
                  </a:cubicBezTo>
                  <a:cubicBezTo>
                    <a:pt x="70" y="35"/>
                    <a:pt x="70" y="35"/>
                    <a:pt x="70" y="35"/>
                  </a:cubicBezTo>
                  <a:close/>
                  <a:moveTo>
                    <a:pt x="72" y="30"/>
                  </a:moveTo>
                  <a:cubicBezTo>
                    <a:pt x="72" y="32"/>
                    <a:pt x="72" y="32"/>
                    <a:pt x="72" y="32"/>
                  </a:cubicBezTo>
                  <a:cubicBezTo>
                    <a:pt x="75" y="32"/>
                    <a:pt x="75" y="32"/>
                    <a:pt x="75" y="32"/>
                  </a:cubicBezTo>
                  <a:cubicBezTo>
                    <a:pt x="75" y="30"/>
                    <a:pt x="75" y="30"/>
                    <a:pt x="75" y="30"/>
                  </a:cubicBezTo>
                  <a:cubicBezTo>
                    <a:pt x="72" y="30"/>
                    <a:pt x="72" y="30"/>
                    <a:pt x="72" y="30"/>
                  </a:cubicBezTo>
                  <a:close/>
                  <a:moveTo>
                    <a:pt x="72" y="25"/>
                  </a:moveTo>
                  <a:cubicBezTo>
                    <a:pt x="72" y="26"/>
                    <a:pt x="72" y="26"/>
                    <a:pt x="72" y="26"/>
                  </a:cubicBezTo>
                  <a:cubicBezTo>
                    <a:pt x="75" y="26"/>
                    <a:pt x="75" y="26"/>
                    <a:pt x="75" y="26"/>
                  </a:cubicBezTo>
                  <a:cubicBezTo>
                    <a:pt x="75" y="25"/>
                    <a:pt x="75" y="25"/>
                    <a:pt x="75" y="25"/>
                  </a:cubicBezTo>
                  <a:cubicBezTo>
                    <a:pt x="72" y="25"/>
                    <a:pt x="72" y="25"/>
                    <a:pt x="72" y="25"/>
                  </a:cubicBezTo>
                  <a:close/>
                  <a:moveTo>
                    <a:pt x="72" y="19"/>
                  </a:moveTo>
                  <a:cubicBezTo>
                    <a:pt x="72" y="21"/>
                    <a:pt x="72" y="21"/>
                    <a:pt x="72" y="21"/>
                  </a:cubicBezTo>
                  <a:cubicBezTo>
                    <a:pt x="75" y="21"/>
                    <a:pt x="75" y="21"/>
                    <a:pt x="75" y="21"/>
                  </a:cubicBezTo>
                  <a:cubicBezTo>
                    <a:pt x="75" y="19"/>
                    <a:pt x="75" y="19"/>
                    <a:pt x="75" y="19"/>
                  </a:cubicBezTo>
                  <a:cubicBezTo>
                    <a:pt x="72" y="19"/>
                    <a:pt x="72" y="19"/>
                    <a:pt x="72" y="19"/>
                  </a:cubicBezTo>
                  <a:close/>
                  <a:moveTo>
                    <a:pt x="72" y="14"/>
                  </a:moveTo>
                  <a:cubicBezTo>
                    <a:pt x="72" y="15"/>
                    <a:pt x="72" y="15"/>
                    <a:pt x="72" y="15"/>
                  </a:cubicBezTo>
                  <a:cubicBezTo>
                    <a:pt x="75" y="15"/>
                    <a:pt x="75" y="15"/>
                    <a:pt x="75" y="15"/>
                  </a:cubicBezTo>
                  <a:cubicBezTo>
                    <a:pt x="75" y="14"/>
                    <a:pt x="75" y="14"/>
                    <a:pt x="75" y="14"/>
                  </a:cubicBezTo>
                  <a:cubicBezTo>
                    <a:pt x="72" y="14"/>
                    <a:pt x="72" y="14"/>
                    <a:pt x="72" y="14"/>
                  </a:cubicBezTo>
                  <a:close/>
                  <a:moveTo>
                    <a:pt x="63" y="38"/>
                  </a:moveTo>
                  <a:cubicBezTo>
                    <a:pt x="63" y="40"/>
                    <a:pt x="63" y="40"/>
                    <a:pt x="63" y="40"/>
                  </a:cubicBezTo>
                  <a:cubicBezTo>
                    <a:pt x="67" y="40"/>
                    <a:pt x="67" y="40"/>
                    <a:pt x="67" y="40"/>
                  </a:cubicBezTo>
                  <a:cubicBezTo>
                    <a:pt x="67" y="38"/>
                    <a:pt x="67" y="38"/>
                    <a:pt x="67" y="38"/>
                  </a:cubicBezTo>
                  <a:cubicBezTo>
                    <a:pt x="63" y="38"/>
                    <a:pt x="63" y="38"/>
                    <a:pt x="63" y="38"/>
                  </a:cubicBezTo>
                  <a:close/>
                  <a:moveTo>
                    <a:pt x="63" y="31"/>
                  </a:moveTo>
                  <a:cubicBezTo>
                    <a:pt x="63" y="33"/>
                    <a:pt x="63" y="33"/>
                    <a:pt x="63" y="33"/>
                  </a:cubicBezTo>
                  <a:cubicBezTo>
                    <a:pt x="67" y="33"/>
                    <a:pt x="67" y="33"/>
                    <a:pt x="67" y="33"/>
                  </a:cubicBezTo>
                  <a:cubicBezTo>
                    <a:pt x="67" y="31"/>
                    <a:pt x="67" y="31"/>
                    <a:pt x="67" y="31"/>
                  </a:cubicBezTo>
                  <a:cubicBezTo>
                    <a:pt x="63" y="31"/>
                    <a:pt x="63" y="31"/>
                    <a:pt x="63" y="31"/>
                  </a:cubicBezTo>
                  <a:close/>
                  <a:moveTo>
                    <a:pt x="63" y="24"/>
                  </a:moveTo>
                  <a:cubicBezTo>
                    <a:pt x="63" y="26"/>
                    <a:pt x="63" y="26"/>
                    <a:pt x="63" y="26"/>
                  </a:cubicBezTo>
                  <a:cubicBezTo>
                    <a:pt x="67" y="26"/>
                    <a:pt x="67" y="26"/>
                    <a:pt x="67" y="26"/>
                  </a:cubicBezTo>
                  <a:cubicBezTo>
                    <a:pt x="67" y="24"/>
                    <a:pt x="67" y="24"/>
                    <a:pt x="67" y="24"/>
                  </a:cubicBezTo>
                  <a:cubicBezTo>
                    <a:pt x="63" y="24"/>
                    <a:pt x="63" y="24"/>
                    <a:pt x="63" y="24"/>
                  </a:cubicBezTo>
                  <a:close/>
                  <a:moveTo>
                    <a:pt x="58" y="37"/>
                  </a:moveTo>
                  <a:cubicBezTo>
                    <a:pt x="57" y="37"/>
                    <a:pt x="56" y="38"/>
                    <a:pt x="56" y="39"/>
                  </a:cubicBezTo>
                  <a:cubicBezTo>
                    <a:pt x="56" y="40"/>
                    <a:pt x="57" y="41"/>
                    <a:pt x="58" y="41"/>
                  </a:cubicBezTo>
                  <a:cubicBezTo>
                    <a:pt x="60" y="41"/>
                    <a:pt x="61" y="40"/>
                    <a:pt x="61" y="39"/>
                  </a:cubicBezTo>
                  <a:cubicBezTo>
                    <a:pt x="61" y="38"/>
                    <a:pt x="60" y="37"/>
                    <a:pt x="58" y="37"/>
                  </a:cubicBezTo>
                  <a:close/>
                  <a:moveTo>
                    <a:pt x="51" y="37"/>
                  </a:moveTo>
                  <a:cubicBezTo>
                    <a:pt x="50" y="37"/>
                    <a:pt x="49" y="38"/>
                    <a:pt x="49" y="39"/>
                  </a:cubicBezTo>
                  <a:cubicBezTo>
                    <a:pt x="49" y="40"/>
                    <a:pt x="50" y="41"/>
                    <a:pt x="51" y="41"/>
                  </a:cubicBezTo>
                  <a:cubicBezTo>
                    <a:pt x="52" y="41"/>
                    <a:pt x="53" y="40"/>
                    <a:pt x="53" y="39"/>
                  </a:cubicBezTo>
                  <a:cubicBezTo>
                    <a:pt x="53" y="38"/>
                    <a:pt x="52" y="37"/>
                    <a:pt x="51" y="37"/>
                  </a:cubicBezTo>
                  <a:close/>
                  <a:moveTo>
                    <a:pt x="44" y="37"/>
                  </a:moveTo>
                  <a:cubicBezTo>
                    <a:pt x="43" y="37"/>
                    <a:pt x="42" y="38"/>
                    <a:pt x="42" y="39"/>
                  </a:cubicBezTo>
                  <a:cubicBezTo>
                    <a:pt x="42" y="40"/>
                    <a:pt x="43" y="41"/>
                    <a:pt x="44" y="41"/>
                  </a:cubicBezTo>
                  <a:cubicBezTo>
                    <a:pt x="45" y="41"/>
                    <a:pt x="46" y="40"/>
                    <a:pt x="46" y="39"/>
                  </a:cubicBezTo>
                  <a:cubicBezTo>
                    <a:pt x="46" y="38"/>
                    <a:pt x="45" y="37"/>
                    <a:pt x="44" y="37"/>
                  </a:cubicBezTo>
                  <a:close/>
                  <a:moveTo>
                    <a:pt x="58" y="30"/>
                  </a:moveTo>
                  <a:cubicBezTo>
                    <a:pt x="57" y="30"/>
                    <a:pt x="56" y="31"/>
                    <a:pt x="56" y="32"/>
                  </a:cubicBezTo>
                  <a:cubicBezTo>
                    <a:pt x="56" y="33"/>
                    <a:pt x="57" y="34"/>
                    <a:pt x="58" y="34"/>
                  </a:cubicBezTo>
                  <a:cubicBezTo>
                    <a:pt x="60" y="34"/>
                    <a:pt x="61" y="33"/>
                    <a:pt x="61" y="32"/>
                  </a:cubicBezTo>
                  <a:cubicBezTo>
                    <a:pt x="61" y="31"/>
                    <a:pt x="60" y="30"/>
                    <a:pt x="58" y="30"/>
                  </a:cubicBezTo>
                  <a:close/>
                  <a:moveTo>
                    <a:pt x="51" y="30"/>
                  </a:moveTo>
                  <a:cubicBezTo>
                    <a:pt x="50" y="30"/>
                    <a:pt x="49" y="31"/>
                    <a:pt x="49" y="32"/>
                  </a:cubicBezTo>
                  <a:cubicBezTo>
                    <a:pt x="49" y="33"/>
                    <a:pt x="50" y="34"/>
                    <a:pt x="51" y="34"/>
                  </a:cubicBezTo>
                  <a:cubicBezTo>
                    <a:pt x="52" y="34"/>
                    <a:pt x="53" y="33"/>
                    <a:pt x="53" y="32"/>
                  </a:cubicBezTo>
                  <a:cubicBezTo>
                    <a:pt x="53" y="31"/>
                    <a:pt x="52" y="30"/>
                    <a:pt x="51" y="30"/>
                  </a:cubicBezTo>
                  <a:close/>
                  <a:moveTo>
                    <a:pt x="44" y="30"/>
                  </a:moveTo>
                  <a:cubicBezTo>
                    <a:pt x="43" y="30"/>
                    <a:pt x="42" y="31"/>
                    <a:pt x="42" y="32"/>
                  </a:cubicBezTo>
                  <a:cubicBezTo>
                    <a:pt x="42" y="33"/>
                    <a:pt x="43" y="34"/>
                    <a:pt x="44" y="34"/>
                  </a:cubicBezTo>
                  <a:cubicBezTo>
                    <a:pt x="45" y="34"/>
                    <a:pt x="46" y="33"/>
                    <a:pt x="46" y="32"/>
                  </a:cubicBezTo>
                  <a:cubicBezTo>
                    <a:pt x="46" y="31"/>
                    <a:pt x="45" y="30"/>
                    <a:pt x="44" y="30"/>
                  </a:cubicBezTo>
                  <a:close/>
                  <a:moveTo>
                    <a:pt x="58" y="23"/>
                  </a:moveTo>
                  <a:cubicBezTo>
                    <a:pt x="57" y="23"/>
                    <a:pt x="56" y="24"/>
                    <a:pt x="56" y="25"/>
                  </a:cubicBezTo>
                  <a:cubicBezTo>
                    <a:pt x="56" y="26"/>
                    <a:pt x="57" y="27"/>
                    <a:pt x="58" y="27"/>
                  </a:cubicBezTo>
                  <a:cubicBezTo>
                    <a:pt x="60" y="27"/>
                    <a:pt x="61" y="26"/>
                    <a:pt x="61" y="25"/>
                  </a:cubicBezTo>
                  <a:cubicBezTo>
                    <a:pt x="61" y="24"/>
                    <a:pt x="60" y="23"/>
                    <a:pt x="58" y="23"/>
                  </a:cubicBezTo>
                  <a:close/>
                  <a:moveTo>
                    <a:pt x="51" y="23"/>
                  </a:moveTo>
                  <a:cubicBezTo>
                    <a:pt x="50" y="23"/>
                    <a:pt x="49" y="24"/>
                    <a:pt x="49" y="25"/>
                  </a:cubicBezTo>
                  <a:cubicBezTo>
                    <a:pt x="49" y="26"/>
                    <a:pt x="50" y="27"/>
                    <a:pt x="51" y="27"/>
                  </a:cubicBezTo>
                  <a:cubicBezTo>
                    <a:pt x="52" y="27"/>
                    <a:pt x="53" y="26"/>
                    <a:pt x="53" y="25"/>
                  </a:cubicBezTo>
                  <a:cubicBezTo>
                    <a:pt x="53" y="24"/>
                    <a:pt x="52" y="23"/>
                    <a:pt x="51" y="23"/>
                  </a:cubicBezTo>
                  <a:close/>
                  <a:moveTo>
                    <a:pt x="44" y="23"/>
                  </a:moveTo>
                  <a:cubicBezTo>
                    <a:pt x="43" y="23"/>
                    <a:pt x="42" y="24"/>
                    <a:pt x="42" y="25"/>
                  </a:cubicBezTo>
                  <a:cubicBezTo>
                    <a:pt x="42" y="26"/>
                    <a:pt x="43" y="27"/>
                    <a:pt x="44" y="27"/>
                  </a:cubicBezTo>
                  <a:cubicBezTo>
                    <a:pt x="45" y="27"/>
                    <a:pt x="46" y="26"/>
                    <a:pt x="46" y="25"/>
                  </a:cubicBezTo>
                  <a:cubicBezTo>
                    <a:pt x="46" y="24"/>
                    <a:pt x="45" y="23"/>
                    <a:pt x="44" y="2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solidFill>
                  <a:srgbClr val="526342"/>
                </a:solidFill>
                <a:latin typeface="+mj-ea"/>
                <a:ea typeface="+mj-ea"/>
              </a:endParaRPr>
            </a:p>
          </p:txBody>
        </p:sp>
      </p:grpSp>
      <p:sp>
        <p:nvSpPr>
          <p:cNvPr id="15" name="文本框 45"/>
          <p:cNvSpPr txBox="1">
            <a:spLocks noChangeArrowheads="1"/>
          </p:cNvSpPr>
          <p:nvPr/>
        </p:nvSpPr>
        <p:spPr bwMode="auto">
          <a:xfrm>
            <a:off x="1818173" y="1471818"/>
            <a:ext cx="1908325"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zh-CN" sz="2000" dirty="0">
                <a:gradFill>
                  <a:gsLst>
                    <a:gs pos="0">
                      <a:srgbClr val="D5997B"/>
                    </a:gs>
                    <a:gs pos="100000">
                      <a:srgbClr val="652F1C"/>
                    </a:gs>
                  </a:gsLst>
                  <a:lin ang="13500000" scaled="1"/>
                </a:gradFill>
                <a:latin typeface="+mj-ea"/>
                <a:ea typeface="+mj-ea"/>
              </a:rPr>
              <a:t>添加标题</a:t>
            </a:r>
            <a:endParaRPr lang="zh-CN" altLang="zh-CN" sz="2000" dirty="0">
              <a:gradFill>
                <a:gsLst>
                  <a:gs pos="0">
                    <a:srgbClr val="D5997B"/>
                  </a:gs>
                  <a:gs pos="100000">
                    <a:srgbClr val="652F1C"/>
                  </a:gs>
                </a:gsLst>
                <a:lin ang="13500000" scaled="1"/>
              </a:gradFill>
              <a:latin typeface="+mj-ea"/>
              <a:ea typeface="+mj-ea"/>
            </a:endParaRPr>
          </a:p>
        </p:txBody>
      </p:sp>
      <p:sp>
        <p:nvSpPr>
          <p:cNvPr id="16" name="文本框 49"/>
          <p:cNvSpPr txBox="1">
            <a:spLocks noChangeArrowheads="1"/>
          </p:cNvSpPr>
          <p:nvPr/>
        </p:nvSpPr>
        <p:spPr bwMode="auto">
          <a:xfrm>
            <a:off x="1403500" y="1795303"/>
            <a:ext cx="2269834" cy="590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1200" kern="0" dirty="0">
                <a:gradFill>
                  <a:gsLst>
                    <a:gs pos="0">
                      <a:srgbClr val="D5997B"/>
                    </a:gs>
                    <a:gs pos="100000">
                      <a:srgbClr val="652F1C"/>
                    </a:gs>
                  </a:gsLst>
                  <a:lin ang="13500000" scaled="1"/>
                </a:gradFill>
                <a:latin typeface="+mj-ea"/>
                <a:ea typeface="+mj-ea"/>
              </a:rPr>
              <a:t>点击输入本栏的具体文字，简明扼要的说明分项内容</a:t>
            </a:r>
            <a:endParaRPr lang="zh-CN" altLang="en-US" sz="1200" dirty="0">
              <a:gradFill>
                <a:gsLst>
                  <a:gs pos="0">
                    <a:srgbClr val="D5997B"/>
                  </a:gs>
                  <a:gs pos="100000">
                    <a:srgbClr val="652F1C"/>
                  </a:gs>
                </a:gsLst>
                <a:lin ang="13500000" scaled="1"/>
              </a:gradFill>
              <a:latin typeface="+mj-ea"/>
              <a:ea typeface="+mj-ea"/>
            </a:endParaRPr>
          </a:p>
        </p:txBody>
      </p:sp>
      <p:sp>
        <p:nvSpPr>
          <p:cNvPr id="17" name="文本框 45"/>
          <p:cNvSpPr txBox="1">
            <a:spLocks noChangeArrowheads="1"/>
          </p:cNvSpPr>
          <p:nvPr/>
        </p:nvSpPr>
        <p:spPr bwMode="auto">
          <a:xfrm>
            <a:off x="1841603" y="2579198"/>
            <a:ext cx="1908325"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zh-CN" sz="2000" dirty="0">
                <a:gradFill>
                  <a:gsLst>
                    <a:gs pos="0">
                      <a:srgbClr val="D5997B"/>
                    </a:gs>
                    <a:gs pos="100000">
                      <a:srgbClr val="652F1C"/>
                    </a:gs>
                  </a:gsLst>
                  <a:lin ang="13500000" scaled="1"/>
                </a:gradFill>
                <a:latin typeface="+mj-ea"/>
                <a:ea typeface="+mj-ea"/>
              </a:rPr>
              <a:t>添加标题</a:t>
            </a:r>
            <a:endParaRPr lang="zh-CN" altLang="zh-CN" sz="2000" dirty="0">
              <a:gradFill>
                <a:gsLst>
                  <a:gs pos="0">
                    <a:srgbClr val="D5997B"/>
                  </a:gs>
                  <a:gs pos="100000">
                    <a:srgbClr val="652F1C"/>
                  </a:gs>
                </a:gsLst>
                <a:lin ang="13500000" scaled="1"/>
              </a:gradFill>
              <a:latin typeface="+mj-ea"/>
              <a:ea typeface="+mj-ea"/>
            </a:endParaRPr>
          </a:p>
        </p:txBody>
      </p:sp>
      <p:sp>
        <p:nvSpPr>
          <p:cNvPr id="18" name="文本框 49"/>
          <p:cNvSpPr txBox="1">
            <a:spLocks noChangeArrowheads="1"/>
          </p:cNvSpPr>
          <p:nvPr/>
        </p:nvSpPr>
        <p:spPr bwMode="auto">
          <a:xfrm>
            <a:off x="1320278" y="2870784"/>
            <a:ext cx="2376485" cy="590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gn="r">
              <a:lnSpc>
                <a:spcPct val="150000"/>
              </a:lnSpc>
              <a:defRPr/>
            </a:pPr>
            <a:r>
              <a:rPr lang="zh-CN" altLang="en-US" sz="1200" kern="0" dirty="0">
                <a:gradFill>
                  <a:gsLst>
                    <a:gs pos="0">
                      <a:srgbClr val="D5997B"/>
                    </a:gs>
                    <a:gs pos="100000">
                      <a:srgbClr val="652F1C"/>
                    </a:gs>
                  </a:gsLst>
                  <a:lin ang="13500000" scaled="1"/>
                </a:gradFill>
                <a:latin typeface="+mj-ea"/>
                <a:ea typeface="+mj-ea"/>
              </a:rPr>
              <a:t>点击输入本栏的具体文字，简明扼要的说明分项内容</a:t>
            </a:r>
            <a:endParaRPr lang="zh-CN" altLang="en-US" sz="1200" dirty="0">
              <a:gradFill>
                <a:gsLst>
                  <a:gs pos="0">
                    <a:srgbClr val="D5997B"/>
                  </a:gs>
                  <a:gs pos="100000">
                    <a:srgbClr val="652F1C"/>
                  </a:gs>
                </a:gsLst>
                <a:lin ang="13500000" scaled="1"/>
              </a:gradFill>
              <a:latin typeface="+mj-ea"/>
              <a:ea typeface="+mj-ea"/>
            </a:endParaRPr>
          </a:p>
        </p:txBody>
      </p:sp>
      <p:sp>
        <p:nvSpPr>
          <p:cNvPr id="19" name="文本框 45"/>
          <p:cNvSpPr txBox="1">
            <a:spLocks noChangeArrowheads="1"/>
          </p:cNvSpPr>
          <p:nvPr/>
        </p:nvSpPr>
        <p:spPr bwMode="auto">
          <a:xfrm>
            <a:off x="5434797" y="2469133"/>
            <a:ext cx="1908325"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000" dirty="0">
                <a:gradFill>
                  <a:gsLst>
                    <a:gs pos="0">
                      <a:srgbClr val="D5997B"/>
                    </a:gs>
                    <a:gs pos="100000">
                      <a:srgbClr val="652F1C"/>
                    </a:gs>
                  </a:gsLst>
                  <a:lin ang="13500000" scaled="1"/>
                </a:gradFill>
                <a:latin typeface="+mj-ea"/>
                <a:ea typeface="+mj-ea"/>
              </a:rPr>
              <a:t>添加标题</a:t>
            </a:r>
            <a:endParaRPr lang="zh-CN" altLang="zh-CN" sz="2000" dirty="0">
              <a:gradFill>
                <a:gsLst>
                  <a:gs pos="0">
                    <a:srgbClr val="D5997B"/>
                  </a:gs>
                  <a:gs pos="100000">
                    <a:srgbClr val="652F1C"/>
                  </a:gs>
                </a:gsLst>
                <a:lin ang="13500000" scaled="1"/>
              </a:gradFill>
              <a:latin typeface="+mj-ea"/>
              <a:ea typeface="+mj-ea"/>
            </a:endParaRPr>
          </a:p>
        </p:txBody>
      </p:sp>
      <p:sp>
        <p:nvSpPr>
          <p:cNvPr id="20" name="文本框 49"/>
          <p:cNvSpPr txBox="1">
            <a:spLocks noChangeArrowheads="1"/>
          </p:cNvSpPr>
          <p:nvPr/>
        </p:nvSpPr>
        <p:spPr bwMode="auto">
          <a:xfrm>
            <a:off x="5451007" y="2744080"/>
            <a:ext cx="2269834" cy="590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kern="0" dirty="0">
                <a:gradFill>
                  <a:gsLst>
                    <a:gs pos="0">
                      <a:srgbClr val="D5997B"/>
                    </a:gs>
                    <a:gs pos="100000">
                      <a:srgbClr val="652F1C"/>
                    </a:gs>
                  </a:gsLst>
                  <a:lin ang="13500000" scaled="1"/>
                </a:gradFill>
                <a:latin typeface="+mj-ea"/>
                <a:ea typeface="+mj-ea"/>
              </a:rPr>
              <a:t>点击输入本栏的具体文字，简明扼要的说明分项内容</a:t>
            </a:r>
            <a:endParaRPr lang="zh-CN" altLang="en-US" sz="1200" dirty="0">
              <a:gradFill>
                <a:gsLst>
                  <a:gs pos="0">
                    <a:srgbClr val="D5997B"/>
                  </a:gs>
                  <a:gs pos="100000">
                    <a:srgbClr val="652F1C"/>
                  </a:gs>
                </a:gsLst>
                <a:lin ang="13500000" scaled="1"/>
              </a:gradFill>
              <a:latin typeface="+mj-ea"/>
              <a:ea typeface="+mj-ea"/>
            </a:endParaRPr>
          </a:p>
        </p:txBody>
      </p:sp>
      <p:sp>
        <p:nvSpPr>
          <p:cNvPr id="21" name="文本框 45"/>
          <p:cNvSpPr txBox="1">
            <a:spLocks noChangeArrowheads="1"/>
          </p:cNvSpPr>
          <p:nvPr/>
        </p:nvSpPr>
        <p:spPr bwMode="auto">
          <a:xfrm>
            <a:off x="5419108" y="3541735"/>
            <a:ext cx="1908325"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000" dirty="0">
                <a:gradFill>
                  <a:gsLst>
                    <a:gs pos="0">
                      <a:srgbClr val="D5997B"/>
                    </a:gs>
                    <a:gs pos="100000">
                      <a:srgbClr val="652F1C"/>
                    </a:gs>
                  </a:gsLst>
                  <a:lin ang="13500000" scaled="1"/>
                </a:gradFill>
                <a:latin typeface="+mj-ea"/>
                <a:ea typeface="+mj-ea"/>
              </a:rPr>
              <a:t>添加标题</a:t>
            </a:r>
            <a:endParaRPr lang="zh-CN" altLang="zh-CN" sz="2000" dirty="0">
              <a:gradFill>
                <a:gsLst>
                  <a:gs pos="0">
                    <a:srgbClr val="D5997B"/>
                  </a:gs>
                  <a:gs pos="100000">
                    <a:srgbClr val="652F1C"/>
                  </a:gs>
                </a:gsLst>
                <a:lin ang="13500000" scaled="1"/>
              </a:gradFill>
              <a:latin typeface="+mj-ea"/>
              <a:ea typeface="+mj-ea"/>
            </a:endParaRPr>
          </a:p>
        </p:txBody>
      </p:sp>
      <p:sp>
        <p:nvSpPr>
          <p:cNvPr id="22" name="文本框 21"/>
          <p:cNvSpPr txBox="1">
            <a:spLocks noChangeArrowheads="1"/>
          </p:cNvSpPr>
          <p:nvPr/>
        </p:nvSpPr>
        <p:spPr bwMode="auto">
          <a:xfrm>
            <a:off x="5435318" y="3816682"/>
            <a:ext cx="2269834" cy="590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a:lnSpc>
                <a:spcPct val="150000"/>
              </a:lnSpc>
              <a:defRPr/>
            </a:pPr>
            <a:r>
              <a:rPr lang="zh-CN" altLang="en-US" sz="1200" kern="0" dirty="0">
                <a:gradFill>
                  <a:gsLst>
                    <a:gs pos="0">
                      <a:srgbClr val="D5997B"/>
                    </a:gs>
                    <a:gs pos="100000">
                      <a:srgbClr val="652F1C"/>
                    </a:gs>
                  </a:gsLst>
                  <a:lin ang="13500000" scaled="1"/>
                </a:gradFill>
                <a:latin typeface="+mj-ea"/>
                <a:ea typeface="+mj-ea"/>
              </a:rPr>
              <a:t>点击输入本栏的具体文字，简明扼要的说明分项内容</a:t>
            </a:r>
            <a:endParaRPr lang="zh-CN" altLang="en-US" sz="1200" dirty="0">
              <a:gradFill>
                <a:gsLst>
                  <a:gs pos="0">
                    <a:srgbClr val="D5997B"/>
                  </a:gs>
                  <a:gs pos="100000">
                    <a:srgbClr val="652F1C"/>
                  </a:gs>
                </a:gsLst>
                <a:lin ang="13500000" scaled="1"/>
              </a:gradFill>
              <a:latin typeface="+mj-ea"/>
              <a:ea typeface="+mj-ea"/>
            </a:endParaRPr>
          </a:p>
        </p:txBody>
      </p:sp>
      <p:sp>
        <p:nvSpPr>
          <p:cNvPr id="23"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5997B"/>
                    </a:gs>
                    <a:gs pos="100000">
                      <a:srgbClr val="652F1C"/>
                    </a:gs>
                  </a:gsLst>
                  <a:lin ang="135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5997B"/>
                  </a:gs>
                  <a:gs pos="100000">
                    <a:srgbClr val="652F1C"/>
                  </a:gs>
                </a:gsLst>
                <a:lin ang="135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250"/>
                                        <p:tgtEl>
                                          <p:spTgt spid="2"/>
                                        </p:tgtEl>
                                      </p:cBhvr>
                                    </p:animEffect>
                                  </p:childTnLst>
                                </p:cTn>
                              </p:par>
                            </p:childTnLst>
                          </p:cTn>
                        </p:par>
                        <p:par>
                          <p:cTn id="8" fill="hold">
                            <p:stCondLst>
                              <p:cond delay="1500"/>
                            </p:stCondLst>
                            <p:childTnLst>
                              <p:par>
                                <p:cTn id="9" presetID="42"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anim calcmode="lin" valueType="num">
                                      <p:cBhvr>
                                        <p:cTn id="12" dur="500" fill="hold"/>
                                        <p:tgtEl>
                                          <p:spTgt spid="15"/>
                                        </p:tgtEl>
                                        <p:attrNameLst>
                                          <p:attrName>ppt_x</p:attrName>
                                        </p:attrNameLst>
                                      </p:cBhvr>
                                      <p:tavLst>
                                        <p:tav tm="0">
                                          <p:val>
                                            <p:strVal val="#ppt_x"/>
                                          </p:val>
                                        </p:tav>
                                        <p:tav tm="100000">
                                          <p:val>
                                            <p:strVal val="#ppt_x"/>
                                          </p:val>
                                        </p:tav>
                                      </p:tavLst>
                                    </p:anim>
                                    <p:anim calcmode="lin" valueType="num">
                                      <p:cBhvr>
                                        <p:cTn id="13" dur="5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anim calcmode="lin" valueType="num">
                                      <p:cBhvr>
                                        <p:cTn id="42" dur="500" fill="hold"/>
                                        <p:tgtEl>
                                          <p:spTgt spid="20"/>
                                        </p:tgtEl>
                                        <p:attrNameLst>
                                          <p:attrName>ppt_x</p:attrName>
                                        </p:attrNameLst>
                                      </p:cBhvr>
                                      <p:tavLst>
                                        <p:tav tm="0">
                                          <p:val>
                                            <p:strVal val="#ppt_x"/>
                                          </p:val>
                                        </p:tav>
                                        <p:tav tm="100000">
                                          <p:val>
                                            <p:strVal val="#ppt_x"/>
                                          </p:val>
                                        </p:tav>
                                      </p:tavLst>
                                    </p:anim>
                                    <p:anim calcmode="lin" valueType="num">
                                      <p:cBhvr>
                                        <p:cTn id="43" dur="500" fill="hold"/>
                                        <p:tgtEl>
                                          <p:spTgt spid="20"/>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anim calcmode="lin" valueType="num">
                                      <p:cBhvr>
                                        <p:cTn id="48" dur="500" fill="hold"/>
                                        <p:tgtEl>
                                          <p:spTgt spid="21"/>
                                        </p:tgtEl>
                                        <p:attrNameLst>
                                          <p:attrName>ppt_x</p:attrName>
                                        </p:attrNameLst>
                                      </p:cBhvr>
                                      <p:tavLst>
                                        <p:tav tm="0">
                                          <p:val>
                                            <p:strVal val="#ppt_x"/>
                                          </p:val>
                                        </p:tav>
                                        <p:tav tm="100000">
                                          <p:val>
                                            <p:strVal val="#ppt_x"/>
                                          </p:val>
                                        </p:tav>
                                      </p:tavLst>
                                    </p:anim>
                                    <p:anim calcmode="lin" valueType="num">
                                      <p:cBhvr>
                                        <p:cTn id="49" dur="500" fill="hold"/>
                                        <p:tgtEl>
                                          <p:spTgt spid="21"/>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2"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60014" y="1639789"/>
            <a:ext cx="6023973" cy="2453540"/>
            <a:chOff x="1969385" y="1431881"/>
            <a:chExt cx="8031964" cy="3271387"/>
          </a:xfrm>
        </p:grpSpPr>
        <p:grpSp>
          <p:nvGrpSpPr>
            <p:cNvPr id="3" name="组合 2"/>
            <p:cNvGrpSpPr/>
            <p:nvPr/>
          </p:nvGrpSpPr>
          <p:grpSpPr>
            <a:xfrm>
              <a:off x="1969385" y="1431881"/>
              <a:ext cx="1473135" cy="1467740"/>
              <a:chOff x="1284859" y="2183807"/>
              <a:chExt cx="1964180" cy="1956986"/>
            </a:xfrm>
          </p:grpSpPr>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284859" y="2183807"/>
                <a:ext cx="1964180" cy="1956986"/>
              </a:xfrm>
              <a:prstGeom prst="rect">
                <a:avLst/>
              </a:prstGeom>
            </p:spPr>
          </p:pic>
          <p:sp>
            <p:nvSpPr>
              <p:cNvPr id="17" name="Freeform 56"/>
              <p:cNvSpPr>
                <a:spLocks noEditPoints="1"/>
              </p:cNvSpPr>
              <p:nvPr/>
            </p:nvSpPr>
            <p:spPr bwMode="auto">
              <a:xfrm>
                <a:off x="1880053" y="2773731"/>
                <a:ext cx="773792" cy="777138"/>
              </a:xfrm>
              <a:custGeom>
                <a:avLst/>
                <a:gdLst>
                  <a:gd name="T0" fmla="*/ 49 w 98"/>
                  <a:gd name="T1" fmla="*/ 0 h 98"/>
                  <a:gd name="T2" fmla="*/ 83 w 98"/>
                  <a:gd name="T3" fmla="*/ 15 h 98"/>
                  <a:gd name="T4" fmla="*/ 98 w 98"/>
                  <a:gd name="T5" fmla="*/ 49 h 98"/>
                  <a:gd name="T6" fmla="*/ 83 w 98"/>
                  <a:gd name="T7" fmla="*/ 83 h 98"/>
                  <a:gd name="T8" fmla="*/ 49 w 98"/>
                  <a:gd name="T9" fmla="*/ 98 h 98"/>
                  <a:gd name="T10" fmla="*/ 15 w 98"/>
                  <a:gd name="T11" fmla="*/ 83 h 98"/>
                  <a:gd name="T12" fmla="*/ 0 w 98"/>
                  <a:gd name="T13" fmla="*/ 49 h 98"/>
                  <a:gd name="T14" fmla="*/ 15 w 98"/>
                  <a:gd name="T15" fmla="*/ 15 h 98"/>
                  <a:gd name="T16" fmla="*/ 49 w 98"/>
                  <a:gd name="T17" fmla="*/ 0 h 98"/>
                  <a:gd name="T18" fmla="*/ 55 w 98"/>
                  <a:gd name="T19" fmla="*/ 47 h 98"/>
                  <a:gd name="T20" fmla="*/ 54 w 98"/>
                  <a:gd name="T21" fmla="*/ 45 h 98"/>
                  <a:gd name="T22" fmla="*/ 69 w 98"/>
                  <a:gd name="T23" fmla="*/ 24 h 98"/>
                  <a:gd name="T24" fmla="*/ 65 w 98"/>
                  <a:gd name="T25" fmla="*/ 22 h 98"/>
                  <a:gd name="T26" fmla="*/ 50 w 98"/>
                  <a:gd name="T27" fmla="*/ 43 h 98"/>
                  <a:gd name="T28" fmla="*/ 46 w 98"/>
                  <a:gd name="T29" fmla="*/ 44 h 98"/>
                  <a:gd name="T30" fmla="*/ 42 w 98"/>
                  <a:gd name="T31" fmla="*/ 53 h 98"/>
                  <a:gd name="T32" fmla="*/ 51 w 98"/>
                  <a:gd name="T33" fmla="*/ 57 h 98"/>
                  <a:gd name="T34" fmla="*/ 53 w 98"/>
                  <a:gd name="T35" fmla="*/ 56 h 98"/>
                  <a:gd name="T36" fmla="*/ 70 w 98"/>
                  <a:gd name="T37" fmla="*/ 61 h 98"/>
                  <a:gd name="T38" fmla="*/ 71 w 98"/>
                  <a:gd name="T39" fmla="*/ 57 h 98"/>
                  <a:gd name="T40" fmla="*/ 56 w 98"/>
                  <a:gd name="T41" fmla="*/ 50 h 98"/>
                  <a:gd name="T42" fmla="*/ 55 w 98"/>
                  <a:gd name="T43" fmla="*/ 47 h 98"/>
                  <a:gd name="T44" fmla="*/ 74 w 98"/>
                  <a:gd name="T45" fmla="*/ 24 h 98"/>
                  <a:gd name="T46" fmla="*/ 49 w 98"/>
                  <a:gd name="T47" fmla="*/ 14 h 98"/>
                  <a:gd name="T48" fmla="*/ 24 w 98"/>
                  <a:gd name="T49" fmla="*/ 24 h 98"/>
                  <a:gd name="T50" fmla="*/ 13 w 98"/>
                  <a:gd name="T51" fmla="*/ 49 h 98"/>
                  <a:gd name="T52" fmla="*/ 24 w 98"/>
                  <a:gd name="T53" fmla="*/ 74 h 98"/>
                  <a:gd name="T54" fmla="*/ 49 w 98"/>
                  <a:gd name="T55" fmla="*/ 85 h 98"/>
                  <a:gd name="T56" fmla="*/ 74 w 98"/>
                  <a:gd name="T57" fmla="*/ 74 h 98"/>
                  <a:gd name="T58" fmla="*/ 84 w 98"/>
                  <a:gd name="T59" fmla="*/ 49 h 98"/>
                  <a:gd name="T60" fmla="*/ 74 w 98"/>
                  <a:gd name="T61" fmla="*/ 2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98">
                    <a:moveTo>
                      <a:pt x="49" y="0"/>
                    </a:moveTo>
                    <a:cubicBezTo>
                      <a:pt x="62" y="0"/>
                      <a:pt x="75" y="6"/>
                      <a:pt x="83" y="15"/>
                    </a:cubicBezTo>
                    <a:cubicBezTo>
                      <a:pt x="92" y="23"/>
                      <a:pt x="98" y="36"/>
                      <a:pt x="98" y="49"/>
                    </a:cubicBezTo>
                    <a:cubicBezTo>
                      <a:pt x="98" y="62"/>
                      <a:pt x="92" y="75"/>
                      <a:pt x="83" y="83"/>
                    </a:cubicBezTo>
                    <a:cubicBezTo>
                      <a:pt x="75" y="92"/>
                      <a:pt x="62" y="98"/>
                      <a:pt x="49" y="98"/>
                    </a:cubicBezTo>
                    <a:cubicBezTo>
                      <a:pt x="36" y="98"/>
                      <a:pt x="23" y="92"/>
                      <a:pt x="15" y="83"/>
                    </a:cubicBezTo>
                    <a:cubicBezTo>
                      <a:pt x="6" y="75"/>
                      <a:pt x="0" y="62"/>
                      <a:pt x="0" y="49"/>
                    </a:cubicBezTo>
                    <a:cubicBezTo>
                      <a:pt x="0" y="36"/>
                      <a:pt x="6" y="23"/>
                      <a:pt x="15" y="15"/>
                    </a:cubicBezTo>
                    <a:cubicBezTo>
                      <a:pt x="23" y="6"/>
                      <a:pt x="36" y="0"/>
                      <a:pt x="49" y="0"/>
                    </a:cubicBezTo>
                    <a:close/>
                    <a:moveTo>
                      <a:pt x="55" y="47"/>
                    </a:moveTo>
                    <a:cubicBezTo>
                      <a:pt x="55" y="46"/>
                      <a:pt x="54" y="46"/>
                      <a:pt x="54" y="45"/>
                    </a:cubicBezTo>
                    <a:cubicBezTo>
                      <a:pt x="59" y="39"/>
                      <a:pt x="64" y="32"/>
                      <a:pt x="69" y="24"/>
                    </a:cubicBezTo>
                    <a:cubicBezTo>
                      <a:pt x="68" y="23"/>
                      <a:pt x="67" y="22"/>
                      <a:pt x="65" y="22"/>
                    </a:cubicBezTo>
                    <a:cubicBezTo>
                      <a:pt x="59" y="28"/>
                      <a:pt x="54" y="35"/>
                      <a:pt x="50" y="43"/>
                    </a:cubicBezTo>
                    <a:cubicBezTo>
                      <a:pt x="49" y="43"/>
                      <a:pt x="47" y="43"/>
                      <a:pt x="46" y="44"/>
                    </a:cubicBezTo>
                    <a:cubicBezTo>
                      <a:pt x="42" y="45"/>
                      <a:pt x="41" y="49"/>
                      <a:pt x="42" y="53"/>
                    </a:cubicBezTo>
                    <a:cubicBezTo>
                      <a:pt x="44" y="56"/>
                      <a:pt x="48" y="58"/>
                      <a:pt x="51" y="57"/>
                    </a:cubicBezTo>
                    <a:cubicBezTo>
                      <a:pt x="52" y="56"/>
                      <a:pt x="52" y="56"/>
                      <a:pt x="53" y="56"/>
                    </a:cubicBezTo>
                    <a:cubicBezTo>
                      <a:pt x="58" y="58"/>
                      <a:pt x="64" y="60"/>
                      <a:pt x="70" y="61"/>
                    </a:cubicBezTo>
                    <a:cubicBezTo>
                      <a:pt x="70" y="60"/>
                      <a:pt x="71" y="58"/>
                      <a:pt x="71" y="57"/>
                    </a:cubicBezTo>
                    <a:cubicBezTo>
                      <a:pt x="66" y="54"/>
                      <a:pt x="61" y="52"/>
                      <a:pt x="56" y="50"/>
                    </a:cubicBezTo>
                    <a:cubicBezTo>
                      <a:pt x="56" y="49"/>
                      <a:pt x="56" y="48"/>
                      <a:pt x="55" y="47"/>
                    </a:cubicBezTo>
                    <a:close/>
                    <a:moveTo>
                      <a:pt x="74" y="24"/>
                    </a:moveTo>
                    <a:cubicBezTo>
                      <a:pt x="68" y="18"/>
                      <a:pt x="59" y="14"/>
                      <a:pt x="49" y="14"/>
                    </a:cubicBezTo>
                    <a:cubicBezTo>
                      <a:pt x="39" y="14"/>
                      <a:pt x="30" y="18"/>
                      <a:pt x="24" y="24"/>
                    </a:cubicBezTo>
                    <a:cubicBezTo>
                      <a:pt x="17" y="30"/>
                      <a:pt x="13" y="39"/>
                      <a:pt x="13" y="49"/>
                    </a:cubicBezTo>
                    <a:cubicBezTo>
                      <a:pt x="13" y="59"/>
                      <a:pt x="17" y="68"/>
                      <a:pt x="24" y="74"/>
                    </a:cubicBezTo>
                    <a:cubicBezTo>
                      <a:pt x="30" y="81"/>
                      <a:pt x="39" y="85"/>
                      <a:pt x="49" y="85"/>
                    </a:cubicBezTo>
                    <a:cubicBezTo>
                      <a:pt x="59" y="85"/>
                      <a:pt x="68" y="81"/>
                      <a:pt x="74" y="74"/>
                    </a:cubicBezTo>
                    <a:cubicBezTo>
                      <a:pt x="80" y="68"/>
                      <a:pt x="84" y="59"/>
                      <a:pt x="84" y="49"/>
                    </a:cubicBezTo>
                    <a:cubicBezTo>
                      <a:pt x="84" y="39"/>
                      <a:pt x="80" y="30"/>
                      <a:pt x="74" y="24"/>
                    </a:cubicBezTo>
                    <a:close/>
                  </a:path>
                </a:pathLst>
              </a:custGeom>
              <a:solidFill>
                <a:schemeClr val="bg1"/>
              </a:solidFill>
              <a:ln>
                <a:noFill/>
              </a:ln>
              <a:effectLst>
                <a:outerShdw blurRad="203200" sx="101000" sy="101000" algn="ctr" rotWithShape="0">
                  <a:prstClr val="black"/>
                </a:outerShdw>
              </a:effectLst>
            </p:spPr>
            <p:txBody>
              <a:bodyPr vert="horz" wrap="square" lIns="68580" tIns="34290" rIns="68580" bIns="34290" numCol="1" anchor="t" anchorCtr="0" compatLnSpc="1"/>
              <a:lstStyle/>
              <a:p>
                <a:endParaRPr lang="zh-CN" altLang="en-US" sz="1000">
                  <a:solidFill>
                    <a:srgbClr val="526342"/>
                  </a:solidFill>
                  <a:latin typeface="+mn-ea"/>
                </a:endParaRPr>
              </a:p>
            </p:txBody>
          </p:sp>
        </p:grpSp>
        <p:grpSp>
          <p:nvGrpSpPr>
            <p:cNvPr id="4" name="组合 3"/>
            <p:cNvGrpSpPr/>
            <p:nvPr/>
          </p:nvGrpSpPr>
          <p:grpSpPr>
            <a:xfrm>
              <a:off x="4155662" y="3235528"/>
              <a:ext cx="1473135" cy="1467740"/>
              <a:chOff x="3707316" y="2183807"/>
              <a:chExt cx="1964180" cy="1956986"/>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07316" y="2183807"/>
                <a:ext cx="1964180" cy="1956986"/>
              </a:xfrm>
              <a:prstGeom prst="rect">
                <a:avLst/>
              </a:prstGeom>
            </p:spPr>
          </p:pic>
          <p:sp>
            <p:nvSpPr>
              <p:cNvPr id="15" name="Freeform 88"/>
              <p:cNvSpPr>
                <a:spLocks noEditPoints="1"/>
              </p:cNvSpPr>
              <p:nvPr/>
            </p:nvSpPr>
            <p:spPr bwMode="auto">
              <a:xfrm>
                <a:off x="4310717" y="2800412"/>
                <a:ext cx="757378" cy="726622"/>
              </a:xfrm>
              <a:custGeom>
                <a:avLst/>
                <a:gdLst>
                  <a:gd name="T0" fmla="*/ 59 w 83"/>
                  <a:gd name="T1" fmla="*/ 57 h 80"/>
                  <a:gd name="T2" fmla="*/ 83 w 83"/>
                  <a:gd name="T3" fmla="*/ 39 h 80"/>
                  <a:gd name="T4" fmla="*/ 53 w 83"/>
                  <a:gd name="T5" fmla="*/ 80 h 80"/>
                  <a:gd name="T6" fmla="*/ 44 w 83"/>
                  <a:gd name="T7" fmla="*/ 0 h 80"/>
                  <a:gd name="T8" fmla="*/ 31 w 83"/>
                  <a:gd name="T9" fmla="*/ 1 h 80"/>
                  <a:gd name="T10" fmla="*/ 31 w 83"/>
                  <a:gd name="T11" fmla="*/ 1 h 80"/>
                  <a:gd name="T12" fmla="*/ 15 w 83"/>
                  <a:gd name="T13" fmla="*/ 8 h 80"/>
                  <a:gd name="T14" fmla="*/ 4 w 83"/>
                  <a:gd name="T15" fmla="*/ 22 h 80"/>
                  <a:gd name="T16" fmla="*/ 0 w 83"/>
                  <a:gd name="T17" fmla="*/ 34 h 80"/>
                  <a:gd name="T18" fmla="*/ 0 w 83"/>
                  <a:gd name="T19" fmla="*/ 34 h 80"/>
                  <a:gd name="T20" fmla="*/ 1 w 83"/>
                  <a:gd name="T21" fmla="*/ 47 h 80"/>
                  <a:gd name="T22" fmla="*/ 34 w 83"/>
                  <a:gd name="T23" fmla="*/ 78 h 80"/>
                  <a:gd name="T24" fmla="*/ 34 w 83"/>
                  <a:gd name="T25" fmla="*/ 78 h 80"/>
                  <a:gd name="T26" fmla="*/ 27 w 83"/>
                  <a:gd name="T27" fmla="*/ 62 h 80"/>
                  <a:gd name="T28" fmla="*/ 42 w 83"/>
                  <a:gd name="T29" fmla="*/ 56 h 80"/>
                  <a:gd name="T30" fmla="*/ 57 w 83"/>
                  <a:gd name="T31" fmla="*/ 43 h 80"/>
                  <a:gd name="T32" fmla="*/ 62 w 83"/>
                  <a:gd name="T33" fmla="*/ 50 h 80"/>
                  <a:gd name="T34" fmla="*/ 70 w 83"/>
                  <a:gd name="T35" fmla="*/ 43 h 80"/>
                  <a:gd name="T36" fmla="*/ 70 w 83"/>
                  <a:gd name="T37" fmla="*/ 43 h 80"/>
                  <a:gd name="T38" fmla="*/ 68 w 83"/>
                  <a:gd name="T39" fmla="*/ 51 h 80"/>
                  <a:gd name="T40" fmla="*/ 63 w 83"/>
                  <a:gd name="T41" fmla="*/ 57 h 80"/>
                  <a:gd name="T42" fmla="*/ 78 w 83"/>
                  <a:gd name="T43" fmla="*/ 39 h 80"/>
                  <a:gd name="T44" fmla="*/ 77 w 83"/>
                  <a:gd name="T45" fmla="*/ 31 h 80"/>
                  <a:gd name="T46" fmla="*/ 77 w 83"/>
                  <a:gd name="T47" fmla="*/ 31 h 80"/>
                  <a:gd name="T48" fmla="*/ 57 w 83"/>
                  <a:gd name="T49" fmla="*/ 4 h 80"/>
                  <a:gd name="T50" fmla="*/ 57 w 83"/>
                  <a:gd name="T51" fmla="*/ 4 h 80"/>
                  <a:gd name="T52" fmla="*/ 44 w 83"/>
                  <a:gd name="T53" fmla="*/ 0 h 80"/>
                  <a:gd name="T54" fmla="*/ 70 w 83"/>
                  <a:gd name="T55" fmla="*/ 37 h 80"/>
                  <a:gd name="T56" fmla="*/ 62 w 83"/>
                  <a:gd name="T57" fmla="*/ 26 h 80"/>
                  <a:gd name="T58" fmla="*/ 70 w 83"/>
                  <a:gd name="T59" fmla="*/ 32 h 80"/>
                  <a:gd name="T60" fmla="*/ 70 w 83"/>
                  <a:gd name="T61" fmla="*/ 33 h 80"/>
                  <a:gd name="T62" fmla="*/ 65 w 83"/>
                  <a:gd name="T63" fmla="*/ 21 h 80"/>
                  <a:gd name="T64" fmla="*/ 59 w 83"/>
                  <a:gd name="T65" fmla="*/ 15 h 80"/>
                  <a:gd name="T66" fmla="*/ 64 w 83"/>
                  <a:gd name="T67" fmla="*/ 20 h 80"/>
                  <a:gd name="T68" fmla="*/ 52 w 83"/>
                  <a:gd name="T69" fmla="*/ 10 h 80"/>
                  <a:gd name="T70" fmla="*/ 42 w 83"/>
                  <a:gd name="T71" fmla="*/ 17 h 80"/>
                  <a:gd name="T72" fmla="*/ 43 w 83"/>
                  <a:gd name="T73" fmla="*/ 8 h 80"/>
                  <a:gd name="T74" fmla="*/ 47 w 83"/>
                  <a:gd name="T75" fmla="*/ 9 h 80"/>
                  <a:gd name="T76" fmla="*/ 37 w 83"/>
                  <a:gd name="T77" fmla="*/ 8 h 80"/>
                  <a:gd name="T78" fmla="*/ 25 w 83"/>
                  <a:gd name="T79" fmla="*/ 18 h 80"/>
                  <a:gd name="T80" fmla="*/ 32 w 83"/>
                  <a:gd name="T81" fmla="*/ 9 h 80"/>
                  <a:gd name="T82" fmla="*/ 32 w 83"/>
                  <a:gd name="T83" fmla="*/ 9 h 80"/>
                  <a:gd name="T84" fmla="*/ 21 w 83"/>
                  <a:gd name="T85" fmla="*/ 13 h 80"/>
                  <a:gd name="T86" fmla="*/ 13 w 83"/>
                  <a:gd name="T87" fmla="*/ 21 h 80"/>
                  <a:gd name="T88" fmla="*/ 20 w 83"/>
                  <a:gd name="T89" fmla="*/ 14 h 80"/>
                  <a:gd name="T90" fmla="*/ 9 w 83"/>
                  <a:gd name="T91" fmla="*/ 29 h 80"/>
                  <a:gd name="T92" fmla="*/ 17 w 83"/>
                  <a:gd name="T93" fmla="*/ 37 h 80"/>
                  <a:gd name="T94" fmla="*/ 8 w 83"/>
                  <a:gd name="T95" fmla="*/ 37 h 80"/>
                  <a:gd name="T96" fmla="*/ 8 w 83"/>
                  <a:gd name="T97" fmla="*/ 35 h 80"/>
                  <a:gd name="T98" fmla="*/ 9 w 83"/>
                  <a:gd name="T99" fmla="*/ 31 h 80"/>
                  <a:gd name="T100" fmla="*/ 8 w 83"/>
                  <a:gd name="T101" fmla="*/ 43 h 80"/>
                  <a:gd name="T102" fmla="*/ 19 w 83"/>
                  <a:gd name="T103" fmla="*/ 54 h 80"/>
                  <a:gd name="T104" fmla="*/ 8 w 83"/>
                  <a:gd name="T105" fmla="*/ 43 h 80"/>
                  <a:gd name="T106" fmla="*/ 20 w 83"/>
                  <a:gd name="T107" fmla="*/ 60 h 80"/>
                  <a:gd name="T108" fmla="*/ 17 w 83"/>
                  <a:gd name="T109" fmla="*/ 62 h 80"/>
                  <a:gd name="T110" fmla="*/ 37 w 83"/>
                  <a:gd name="T111" fmla="*/ 57 h 80"/>
                  <a:gd name="T112" fmla="*/ 23 w 83"/>
                  <a:gd name="T113" fmla="*/ 43 h 80"/>
                  <a:gd name="T114" fmla="*/ 37 w 83"/>
                  <a:gd name="T115" fmla="*/ 57 h 80"/>
                  <a:gd name="T116" fmla="*/ 56 w 83"/>
                  <a:gd name="T117" fmla="*/ 24 h 80"/>
                  <a:gd name="T118" fmla="*/ 42 w 83"/>
                  <a:gd name="T119" fmla="*/ 37 h 80"/>
                  <a:gd name="T120" fmla="*/ 24 w 83"/>
                  <a:gd name="T121" fmla="*/ 24 h 80"/>
                  <a:gd name="T122" fmla="*/ 37 w 83"/>
                  <a:gd name="T123" fmla="*/ 37 h 80"/>
                  <a:gd name="T124" fmla="*/ 24 w 83"/>
                  <a:gd name="T1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80">
                    <a:moveTo>
                      <a:pt x="36" y="63"/>
                    </a:moveTo>
                    <a:cubicBezTo>
                      <a:pt x="59" y="57"/>
                      <a:pt x="59" y="57"/>
                      <a:pt x="59" y="57"/>
                    </a:cubicBezTo>
                    <a:cubicBezTo>
                      <a:pt x="57" y="62"/>
                      <a:pt x="57" y="62"/>
                      <a:pt x="57" y="62"/>
                    </a:cubicBezTo>
                    <a:cubicBezTo>
                      <a:pt x="70" y="63"/>
                      <a:pt x="82" y="56"/>
                      <a:pt x="83" y="39"/>
                    </a:cubicBezTo>
                    <a:cubicBezTo>
                      <a:pt x="83" y="59"/>
                      <a:pt x="72" y="75"/>
                      <a:pt x="54" y="75"/>
                    </a:cubicBezTo>
                    <a:cubicBezTo>
                      <a:pt x="53" y="80"/>
                      <a:pt x="53" y="80"/>
                      <a:pt x="53" y="80"/>
                    </a:cubicBezTo>
                    <a:cubicBezTo>
                      <a:pt x="36" y="63"/>
                      <a:pt x="36" y="63"/>
                      <a:pt x="36" y="63"/>
                    </a:cubicBezTo>
                    <a:close/>
                    <a:moveTo>
                      <a:pt x="44" y="0"/>
                    </a:moveTo>
                    <a:cubicBezTo>
                      <a:pt x="40" y="0"/>
                      <a:pt x="35" y="0"/>
                      <a:pt x="31" y="1"/>
                    </a:cubicBezTo>
                    <a:cubicBezTo>
                      <a:pt x="31" y="1"/>
                      <a:pt x="31" y="1"/>
                      <a:pt x="31" y="1"/>
                    </a:cubicBezTo>
                    <a:cubicBezTo>
                      <a:pt x="31" y="1"/>
                      <a:pt x="31" y="1"/>
                      <a:pt x="31" y="1"/>
                    </a:cubicBezTo>
                    <a:cubicBezTo>
                      <a:pt x="31" y="1"/>
                      <a:pt x="31" y="1"/>
                      <a:pt x="31" y="1"/>
                    </a:cubicBezTo>
                    <a:cubicBezTo>
                      <a:pt x="31" y="1"/>
                      <a:pt x="31" y="1"/>
                      <a:pt x="31" y="1"/>
                    </a:cubicBezTo>
                    <a:cubicBezTo>
                      <a:pt x="25" y="2"/>
                      <a:pt x="20" y="5"/>
                      <a:pt x="15" y="8"/>
                    </a:cubicBezTo>
                    <a:cubicBezTo>
                      <a:pt x="11" y="12"/>
                      <a:pt x="7" y="16"/>
                      <a:pt x="4" y="21"/>
                    </a:cubicBezTo>
                    <a:cubicBezTo>
                      <a:pt x="4" y="22"/>
                      <a:pt x="4" y="22"/>
                      <a:pt x="4" y="22"/>
                    </a:cubicBezTo>
                    <a:cubicBezTo>
                      <a:pt x="4" y="22"/>
                      <a:pt x="4" y="22"/>
                      <a:pt x="4" y="22"/>
                    </a:cubicBezTo>
                    <a:cubicBezTo>
                      <a:pt x="2" y="26"/>
                      <a:pt x="1" y="30"/>
                      <a:pt x="0" y="34"/>
                    </a:cubicBezTo>
                    <a:cubicBezTo>
                      <a:pt x="0" y="34"/>
                      <a:pt x="0" y="34"/>
                      <a:pt x="0" y="34"/>
                    </a:cubicBezTo>
                    <a:cubicBezTo>
                      <a:pt x="0" y="34"/>
                      <a:pt x="0" y="34"/>
                      <a:pt x="0" y="34"/>
                    </a:cubicBezTo>
                    <a:cubicBezTo>
                      <a:pt x="0" y="39"/>
                      <a:pt x="0" y="43"/>
                      <a:pt x="0" y="47"/>
                    </a:cubicBezTo>
                    <a:cubicBezTo>
                      <a:pt x="1" y="47"/>
                      <a:pt x="1" y="47"/>
                      <a:pt x="1" y="47"/>
                    </a:cubicBezTo>
                    <a:cubicBezTo>
                      <a:pt x="2" y="55"/>
                      <a:pt x="6" y="62"/>
                      <a:pt x="11" y="67"/>
                    </a:cubicBezTo>
                    <a:cubicBezTo>
                      <a:pt x="17" y="73"/>
                      <a:pt x="25" y="77"/>
                      <a:pt x="34" y="78"/>
                    </a:cubicBezTo>
                    <a:cubicBezTo>
                      <a:pt x="34" y="78"/>
                      <a:pt x="34" y="78"/>
                      <a:pt x="34" y="78"/>
                    </a:cubicBezTo>
                    <a:cubicBezTo>
                      <a:pt x="34" y="78"/>
                      <a:pt x="34" y="78"/>
                      <a:pt x="34" y="78"/>
                    </a:cubicBezTo>
                    <a:cubicBezTo>
                      <a:pt x="37" y="79"/>
                      <a:pt x="40" y="79"/>
                      <a:pt x="42" y="78"/>
                    </a:cubicBezTo>
                    <a:cubicBezTo>
                      <a:pt x="27" y="62"/>
                      <a:pt x="27" y="62"/>
                      <a:pt x="27" y="62"/>
                    </a:cubicBezTo>
                    <a:cubicBezTo>
                      <a:pt x="26" y="60"/>
                      <a:pt x="26" y="60"/>
                      <a:pt x="26" y="60"/>
                    </a:cubicBezTo>
                    <a:cubicBezTo>
                      <a:pt x="42" y="56"/>
                      <a:pt x="42" y="56"/>
                      <a:pt x="42" y="56"/>
                    </a:cubicBezTo>
                    <a:cubicBezTo>
                      <a:pt x="42" y="43"/>
                      <a:pt x="42" y="43"/>
                      <a:pt x="42" y="43"/>
                    </a:cubicBezTo>
                    <a:cubicBezTo>
                      <a:pt x="57" y="43"/>
                      <a:pt x="57" y="43"/>
                      <a:pt x="57" y="43"/>
                    </a:cubicBezTo>
                    <a:cubicBezTo>
                      <a:pt x="57" y="46"/>
                      <a:pt x="57" y="49"/>
                      <a:pt x="56" y="52"/>
                    </a:cubicBezTo>
                    <a:cubicBezTo>
                      <a:pt x="62" y="50"/>
                      <a:pt x="62" y="50"/>
                      <a:pt x="62" y="50"/>
                    </a:cubicBezTo>
                    <a:cubicBezTo>
                      <a:pt x="62" y="48"/>
                      <a:pt x="62" y="45"/>
                      <a:pt x="63" y="43"/>
                    </a:cubicBezTo>
                    <a:cubicBezTo>
                      <a:pt x="70" y="43"/>
                      <a:pt x="70" y="43"/>
                      <a:pt x="70" y="43"/>
                    </a:cubicBezTo>
                    <a:cubicBezTo>
                      <a:pt x="70" y="43"/>
                      <a:pt x="70" y="43"/>
                      <a:pt x="70" y="43"/>
                    </a:cubicBezTo>
                    <a:cubicBezTo>
                      <a:pt x="70" y="43"/>
                      <a:pt x="70" y="43"/>
                      <a:pt x="70" y="43"/>
                    </a:cubicBezTo>
                    <a:cubicBezTo>
                      <a:pt x="70" y="44"/>
                      <a:pt x="70" y="46"/>
                      <a:pt x="69" y="47"/>
                    </a:cubicBezTo>
                    <a:cubicBezTo>
                      <a:pt x="69" y="49"/>
                      <a:pt x="69" y="50"/>
                      <a:pt x="68" y="51"/>
                    </a:cubicBezTo>
                    <a:cubicBezTo>
                      <a:pt x="67" y="52"/>
                      <a:pt x="65" y="52"/>
                      <a:pt x="64" y="53"/>
                    </a:cubicBezTo>
                    <a:cubicBezTo>
                      <a:pt x="63" y="57"/>
                      <a:pt x="63" y="57"/>
                      <a:pt x="63" y="57"/>
                    </a:cubicBezTo>
                    <a:cubicBezTo>
                      <a:pt x="69" y="56"/>
                      <a:pt x="73" y="53"/>
                      <a:pt x="75" y="48"/>
                    </a:cubicBezTo>
                    <a:cubicBezTo>
                      <a:pt x="77" y="45"/>
                      <a:pt x="77" y="42"/>
                      <a:pt x="78" y="39"/>
                    </a:cubicBezTo>
                    <a:cubicBezTo>
                      <a:pt x="78" y="35"/>
                      <a:pt x="78" y="35"/>
                      <a:pt x="78" y="35"/>
                    </a:cubicBezTo>
                    <a:cubicBezTo>
                      <a:pt x="78" y="34"/>
                      <a:pt x="78" y="33"/>
                      <a:pt x="77" y="31"/>
                    </a:cubicBezTo>
                    <a:cubicBezTo>
                      <a:pt x="77" y="31"/>
                      <a:pt x="77" y="31"/>
                      <a:pt x="77" y="31"/>
                    </a:cubicBezTo>
                    <a:cubicBezTo>
                      <a:pt x="77" y="31"/>
                      <a:pt x="77" y="31"/>
                      <a:pt x="77" y="31"/>
                    </a:cubicBezTo>
                    <a:cubicBezTo>
                      <a:pt x="76" y="25"/>
                      <a:pt x="74" y="20"/>
                      <a:pt x="70" y="15"/>
                    </a:cubicBezTo>
                    <a:cubicBezTo>
                      <a:pt x="67" y="11"/>
                      <a:pt x="62" y="7"/>
                      <a:pt x="57" y="4"/>
                    </a:cubicBezTo>
                    <a:cubicBezTo>
                      <a:pt x="57" y="4"/>
                      <a:pt x="57" y="4"/>
                      <a:pt x="57" y="4"/>
                    </a:cubicBezTo>
                    <a:cubicBezTo>
                      <a:pt x="57" y="4"/>
                      <a:pt x="57" y="4"/>
                      <a:pt x="57" y="4"/>
                    </a:cubicBezTo>
                    <a:cubicBezTo>
                      <a:pt x="53" y="2"/>
                      <a:pt x="49" y="1"/>
                      <a:pt x="44" y="0"/>
                    </a:cubicBezTo>
                    <a:cubicBezTo>
                      <a:pt x="44" y="0"/>
                      <a:pt x="44" y="0"/>
                      <a:pt x="44" y="0"/>
                    </a:cubicBezTo>
                    <a:cubicBezTo>
                      <a:pt x="44" y="0"/>
                      <a:pt x="44" y="0"/>
                      <a:pt x="44" y="0"/>
                    </a:cubicBezTo>
                    <a:close/>
                    <a:moveTo>
                      <a:pt x="70" y="37"/>
                    </a:moveTo>
                    <a:cubicBezTo>
                      <a:pt x="63" y="37"/>
                      <a:pt x="63" y="37"/>
                      <a:pt x="63" y="37"/>
                    </a:cubicBezTo>
                    <a:cubicBezTo>
                      <a:pt x="63" y="34"/>
                      <a:pt x="62" y="30"/>
                      <a:pt x="62" y="26"/>
                    </a:cubicBezTo>
                    <a:cubicBezTo>
                      <a:pt x="64" y="27"/>
                      <a:pt x="66" y="27"/>
                      <a:pt x="68" y="28"/>
                    </a:cubicBezTo>
                    <a:cubicBezTo>
                      <a:pt x="69" y="29"/>
                      <a:pt x="69" y="31"/>
                      <a:pt x="70" y="32"/>
                    </a:cubicBezTo>
                    <a:cubicBezTo>
                      <a:pt x="70" y="32"/>
                      <a:pt x="70" y="32"/>
                      <a:pt x="70" y="32"/>
                    </a:cubicBezTo>
                    <a:cubicBezTo>
                      <a:pt x="70" y="33"/>
                      <a:pt x="70" y="33"/>
                      <a:pt x="70" y="33"/>
                    </a:cubicBezTo>
                    <a:cubicBezTo>
                      <a:pt x="70" y="34"/>
                      <a:pt x="70" y="36"/>
                      <a:pt x="70" y="37"/>
                    </a:cubicBezTo>
                    <a:close/>
                    <a:moveTo>
                      <a:pt x="65" y="21"/>
                    </a:moveTo>
                    <a:cubicBezTo>
                      <a:pt x="63" y="21"/>
                      <a:pt x="62" y="20"/>
                      <a:pt x="61" y="20"/>
                    </a:cubicBezTo>
                    <a:cubicBezTo>
                      <a:pt x="60" y="18"/>
                      <a:pt x="60" y="17"/>
                      <a:pt x="59" y="15"/>
                    </a:cubicBezTo>
                    <a:cubicBezTo>
                      <a:pt x="60" y="16"/>
                      <a:pt x="61" y="16"/>
                      <a:pt x="61" y="17"/>
                    </a:cubicBezTo>
                    <a:cubicBezTo>
                      <a:pt x="62" y="18"/>
                      <a:pt x="63" y="19"/>
                      <a:pt x="64" y="20"/>
                    </a:cubicBezTo>
                    <a:cubicBezTo>
                      <a:pt x="64" y="20"/>
                      <a:pt x="65" y="21"/>
                      <a:pt x="65" y="21"/>
                    </a:cubicBezTo>
                    <a:close/>
                    <a:moveTo>
                      <a:pt x="52" y="10"/>
                    </a:moveTo>
                    <a:cubicBezTo>
                      <a:pt x="53" y="13"/>
                      <a:pt x="54" y="16"/>
                      <a:pt x="55" y="19"/>
                    </a:cubicBezTo>
                    <a:cubicBezTo>
                      <a:pt x="50" y="18"/>
                      <a:pt x="46" y="17"/>
                      <a:pt x="42" y="17"/>
                    </a:cubicBezTo>
                    <a:cubicBezTo>
                      <a:pt x="42" y="8"/>
                      <a:pt x="42" y="8"/>
                      <a:pt x="42" y="8"/>
                    </a:cubicBezTo>
                    <a:cubicBezTo>
                      <a:pt x="42" y="8"/>
                      <a:pt x="43" y="8"/>
                      <a:pt x="43" y="8"/>
                    </a:cubicBezTo>
                    <a:cubicBezTo>
                      <a:pt x="43" y="8"/>
                      <a:pt x="43" y="8"/>
                      <a:pt x="43" y="8"/>
                    </a:cubicBezTo>
                    <a:cubicBezTo>
                      <a:pt x="44" y="8"/>
                      <a:pt x="46" y="9"/>
                      <a:pt x="47" y="9"/>
                    </a:cubicBezTo>
                    <a:cubicBezTo>
                      <a:pt x="49" y="9"/>
                      <a:pt x="50" y="10"/>
                      <a:pt x="52" y="10"/>
                    </a:cubicBezTo>
                    <a:close/>
                    <a:moveTo>
                      <a:pt x="37" y="8"/>
                    </a:moveTo>
                    <a:cubicBezTo>
                      <a:pt x="37" y="17"/>
                      <a:pt x="37" y="17"/>
                      <a:pt x="37" y="17"/>
                    </a:cubicBezTo>
                    <a:cubicBezTo>
                      <a:pt x="33" y="17"/>
                      <a:pt x="29" y="17"/>
                      <a:pt x="25" y="18"/>
                    </a:cubicBezTo>
                    <a:cubicBezTo>
                      <a:pt x="26" y="15"/>
                      <a:pt x="27" y="12"/>
                      <a:pt x="29" y="10"/>
                    </a:cubicBezTo>
                    <a:cubicBezTo>
                      <a:pt x="30" y="9"/>
                      <a:pt x="31" y="9"/>
                      <a:pt x="32" y="9"/>
                    </a:cubicBezTo>
                    <a:cubicBezTo>
                      <a:pt x="32" y="9"/>
                      <a:pt x="32" y="9"/>
                      <a:pt x="32" y="9"/>
                    </a:cubicBezTo>
                    <a:cubicBezTo>
                      <a:pt x="32" y="9"/>
                      <a:pt x="32" y="9"/>
                      <a:pt x="32" y="9"/>
                    </a:cubicBezTo>
                    <a:cubicBezTo>
                      <a:pt x="34" y="8"/>
                      <a:pt x="35" y="8"/>
                      <a:pt x="37" y="8"/>
                    </a:cubicBezTo>
                    <a:close/>
                    <a:moveTo>
                      <a:pt x="21" y="13"/>
                    </a:moveTo>
                    <a:cubicBezTo>
                      <a:pt x="21" y="15"/>
                      <a:pt x="20" y="17"/>
                      <a:pt x="19" y="19"/>
                    </a:cubicBezTo>
                    <a:cubicBezTo>
                      <a:pt x="17" y="20"/>
                      <a:pt x="15" y="20"/>
                      <a:pt x="13" y="21"/>
                    </a:cubicBezTo>
                    <a:cubicBezTo>
                      <a:pt x="14" y="20"/>
                      <a:pt x="16" y="18"/>
                      <a:pt x="17" y="17"/>
                    </a:cubicBezTo>
                    <a:cubicBezTo>
                      <a:pt x="18" y="16"/>
                      <a:pt x="19" y="15"/>
                      <a:pt x="20" y="14"/>
                    </a:cubicBezTo>
                    <a:cubicBezTo>
                      <a:pt x="20" y="14"/>
                      <a:pt x="21" y="14"/>
                      <a:pt x="21" y="13"/>
                    </a:cubicBezTo>
                    <a:close/>
                    <a:moveTo>
                      <a:pt x="9" y="29"/>
                    </a:moveTo>
                    <a:cubicBezTo>
                      <a:pt x="12" y="27"/>
                      <a:pt x="15" y="26"/>
                      <a:pt x="18" y="25"/>
                    </a:cubicBezTo>
                    <a:cubicBezTo>
                      <a:pt x="17" y="29"/>
                      <a:pt x="17" y="33"/>
                      <a:pt x="17" y="37"/>
                    </a:cubicBezTo>
                    <a:cubicBezTo>
                      <a:pt x="8" y="37"/>
                      <a:pt x="8" y="37"/>
                      <a:pt x="8" y="37"/>
                    </a:cubicBezTo>
                    <a:cubicBezTo>
                      <a:pt x="8" y="37"/>
                      <a:pt x="8" y="37"/>
                      <a:pt x="8" y="37"/>
                    </a:cubicBezTo>
                    <a:cubicBezTo>
                      <a:pt x="8" y="37"/>
                      <a:pt x="8" y="37"/>
                      <a:pt x="8" y="37"/>
                    </a:cubicBezTo>
                    <a:cubicBezTo>
                      <a:pt x="8" y="36"/>
                      <a:pt x="8" y="36"/>
                      <a:pt x="8" y="35"/>
                    </a:cubicBezTo>
                    <a:cubicBezTo>
                      <a:pt x="8" y="35"/>
                      <a:pt x="8" y="35"/>
                      <a:pt x="8" y="35"/>
                    </a:cubicBezTo>
                    <a:cubicBezTo>
                      <a:pt x="8" y="34"/>
                      <a:pt x="8" y="32"/>
                      <a:pt x="9" y="31"/>
                    </a:cubicBezTo>
                    <a:cubicBezTo>
                      <a:pt x="9" y="30"/>
                      <a:pt x="9" y="29"/>
                      <a:pt x="9" y="29"/>
                    </a:cubicBezTo>
                    <a:close/>
                    <a:moveTo>
                      <a:pt x="8" y="43"/>
                    </a:moveTo>
                    <a:cubicBezTo>
                      <a:pt x="17" y="43"/>
                      <a:pt x="17" y="43"/>
                      <a:pt x="17" y="43"/>
                    </a:cubicBezTo>
                    <a:cubicBezTo>
                      <a:pt x="18" y="47"/>
                      <a:pt x="18" y="50"/>
                      <a:pt x="19" y="54"/>
                    </a:cubicBezTo>
                    <a:cubicBezTo>
                      <a:pt x="16" y="53"/>
                      <a:pt x="13" y="52"/>
                      <a:pt x="10" y="51"/>
                    </a:cubicBezTo>
                    <a:cubicBezTo>
                      <a:pt x="9" y="48"/>
                      <a:pt x="8" y="46"/>
                      <a:pt x="8" y="43"/>
                    </a:cubicBezTo>
                    <a:close/>
                    <a:moveTo>
                      <a:pt x="14" y="59"/>
                    </a:moveTo>
                    <a:cubicBezTo>
                      <a:pt x="16" y="59"/>
                      <a:pt x="18" y="60"/>
                      <a:pt x="20" y="60"/>
                    </a:cubicBezTo>
                    <a:cubicBezTo>
                      <a:pt x="21" y="62"/>
                      <a:pt x="21" y="64"/>
                      <a:pt x="22" y="66"/>
                    </a:cubicBezTo>
                    <a:cubicBezTo>
                      <a:pt x="20" y="64"/>
                      <a:pt x="18" y="63"/>
                      <a:pt x="17" y="62"/>
                    </a:cubicBezTo>
                    <a:cubicBezTo>
                      <a:pt x="16" y="61"/>
                      <a:pt x="15" y="60"/>
                      <a:pt x="14" y="59"/>
                    </a:cubicBezTo>
                    <a:close/>
                    <a:moveTo>
                      <a:pt x="37" y="57"/>
                    </a:moveTo>
                    <a:cubicBezTo>
                      <a:pt x="37" y="43"/>
                      <a:pt x="37" y="43"/>
                      <a:pt x="37" y="43"/>
                    </a:cubicBezTo>
                    <a:cubicBezTo>
                      <a:pt x="23" y="43"/>
                      <a:pt x="23" y="43"/>
                      <a:pt x="23" y="43"/>
                    </a:cubicBezTo>
                    <a:cubicBezTo>
                      <a:pt x="23" y="47"/>
                      <a:pt x="24" y="51"/>
                      <a:pt x="25" y="56"/>
                    </a:cubicBezTo>
                    <a:cubicBezTo>
                      <a:pt x="29" y="57"/>
                      <a:pt x="33" y="57"/>
                      <a:pt x="37" y="57"/>
                    </a:cubicBezTo>
                    <a:close/>
                    <a:moveTo>
                      <a:pt x="42" y="22"/>
                    </a:moveTo>
                    <a:cubicBezTo>
                      <a:pt x="47" y="23"/>
                      <a:pt x="51" y="23"/>
                      <a:pt x="56" y="24"/>
                    </a:cubicBezTo>
                    <a:cubicBezTo>
                      <a:pt x="57" y="29"/>
                      <a:pt x="57" y="33"/>
                      <a:pt x="57" y="37"/>
                    </a:cubicBezTo>
                    <a:cubicBezTo>
                      <a:pt x="42" y="37"/>
                      <a:pt x="42" y="37"/>
                      <a:pt x="42" y="37"/>
                    </a:cubicBezTo>
                    <a:cubicBezTo>
                      <a:pt x="42" y="22"/>
                      <a:pt x="42" y="22"/>
                      <a:pt x="42" y="22"/>
                    </a:cubicBezTo>
                    <a:close/>
                    <a:moveTo>
                      <a:pt x="24" y="24"/>
                    </a:moveTo>
                    <a:cubicBezTo>
                      <a:pt x="28" y="23"/>
                      <a:pt x="32" y="22"/>
                      <a:pt x="37" y="22"/>
                    </a:cubicBezTo>
                    <a:cubicBezTo>
                      <a:pt x="37" y="37"/>
                      <a:pt x="37" y="37"/>
                      <a:pt x="37" y="37"/>
                    </a:cubicBezTo>
                    <a:cubicBezTo>
                      <a:pt x="23" y="37"/>
                      <a:pt x="23" y="37"/>
                      <a:pt x="23" y="37"/>
                    </a:cubicBezTo>
                    <a:cubicBezTo>
                      <a:pt x="23" y="33"/>
                      <a:pt x="23" y="28"/>
                      <a:pt x="24" y="24"/>
                    </a:cubicBezTo>
                    <a:close/>
                  </a:path>
                </a:pathLst>
              </a:custGeom>
              <a:solidFill>
                <a:schemeClr val="bg1"/>
              </a:solidFill>
              <a:ln>
                <a:noFill/>
              </a:ln>
              <a:effectLst>
                <a:outerShdw blurRad="203200" sx="101000" sy="101000" algn="ctr" rotWithShape="0">
                  <a:prstClr val="black"/>
                </a:outerShdw>
              </a:effectLst>
            </p:spPr>
            <p:txBody>
              <a:bodyPr vert="horz" wrap="square" lIns="68580" tIns="34290" rIns="68580" bIns="34290" numCol="1" anchor="t" anchorCtr="0" compatLnSpc="1"/>
              <a:lstStyle/>
              <a:p>
                <a:endParaRPr lang="zh-CN" altLang="en-US" sz="1000">
                  <a:solidFill>
                    <a:srgbClr val="526342"/>
                  </a:solidFill>
                  <a:latin typeface="+mn-ea"/>
                </a:endParaRPr>
              </a:p>
            </p:txBody>
          </p:sp>
        </p:grpSp>
        <p:grpSp>
          <p:nvGrpSpPr>
            <p:cNvPr id="5" name="组合 4"/>
            <p:cNvGrpSpPr/>
            <p:nvPr/>
          </p:nvGrpSpPr>
          <p:grpSpPr>
            <a:xfrm>
              <a:off x="8528214" y="3235528"/>
              <a:ext cx="1473135" cy="1467740"/>
              <a:chOff x="9567550" y="2183807"/>
              <a:chExt cx="1964180" cy="1956986"/>
            </a:xfrm>
          </p:grpSpPr>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567550" y="2183807"/>
                <a:ext cx="1964180" cy="1956986"/>
              </a:xfrm>
              <a:prstGeom prst="rect">
                <a:avLst/>
              </a:prstGeom>
            </p:spPr>
          </p:pic>
          <p:sp>
            <p:nvSpPr>
              <p:cNvPr id="13" name="Freeform 90"/>
              <p:cNvSpPr>
                <a:spLocks noEditPoints="1"/>
              </p:cNvSpPr>
              <p:nvPr/>
            </p:nvSpPr>
            <p:spPr bwMode="auto">
              <a:xfrm>
                <a:off x="10238617" y="2979531"/>
                <a:ext cx="622046" cy="521562"/>
              </a:xfrm>
              <a:custGeom>
                <a:avLst/>
                <a:gdLst>
                  <a:gd name="T0" fmla="*/ 4 w 55"/>
                  <a:gd name="T1" fmla="*/ 0 h 46"/>
                  <a:gd name="T2" fmla="*/ 24 w 55"/>
                  <a:gd name="T3" fmla="*/ 0 h 46"/>
                  <a:gd name="T4" fmla="*/ 29 w 55"/>
                  <a:gd name="T5" fmla="*/ 5 h 46"/>
                  <a:gd name="T6" fmla="*/ 41 w 55"/>
                  <a:gd name="T7" fmla="*/ 5 h 46"/>
                  <a:gd name="T8" fmla="*/ 45 w 55"/>
                  <a:gd name="T9" fmla="*/ 8 h 46"/>
                  <a:gd name="T10" fmla="*/ 10 w 55"/>
                  <a:gd name="T11" fmla="*/ 8 h 46"/>
                  <a:gd name="T12" fmla="*/ 3 w 55"/>
                  <a:gd name="T13" fmla="*/ 14 h 46"/>
                  <a:gd name="T14" fmla="*/ 0 w 55"/>
                  <a:gd name="T15" fmla="*/ 34 h 46"/>
                  <a:gd name="T16" fmla="*/ 0 w 55"/>
                  <a:gd name="T17" fmla="*/ 5 h 46"/>
                  <a:gd name="T18" fmla="*/ 4 w 55"/>
                  <a:gd name="T19" fmla="*/ 0 h 46"/>
                  <a:gd name="T20" fmla="*/ 14 w 55"/>
                  <a:gd name="T21" fmla="*/ 13 h 46"/>
                  <a:gd name="T22" fmla="*/ 7 w 55"/>
                  <a:gd name="T23" fmla="*/ 19 h 46"/>
                  <a:gd name="T24" fmla="*/ 2 w 55"/>
                  <a:gd name="T25" fmla="*/ 46 h 46"/>
                  <a:gd name="T26" fmla="*/ 50 w 55"/>
                  <a:gd name="T27" fmla="*/ 46 h 46"/>
                  <a:gd name="T28" fmla="*/ 55 w 55"/>
                  <a:gd name="T29" fmla="*/ 19 h 46"/>
                  <a:gd name="T30" fmla="*/ 50 w 55"/>
                  <a:gd name="T31" fmla="*/ 13 h 46"/>
                  <a:gd name="T32" fmla="*/ 14 w 55"/>
                  <a:gd name="T33"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46">
                    <a:moveTo>
                      <a:pt x="4" y="0"/>
                    </a:moveTo>
                    <a:cubicBezTo>
                      <a:pt x="24" y="0"/>
                      <a:pt x="24" y="0"/>
                      <a:pt x="24" y="0"/>
                    </a:cubicBezTo>
                    <a:cubicBezTo>
                      <a:pt x="27" y="0"/>
                      <a:pt x="28" y="2"/>
                      <a:pt x="29" y="5"/>
                    </a:cubicBezTo>
                    <a:cubicBezTo>
                      <a:pt x="41" y="5"/>
                      <a:pt x="41" y="5"/>
                      <a:pt x="41" y="5"/>
                    </a:cubicBezTo>
                    <a:cubicBezTo>
                      <a:pt x="43" y="5"/>
                      <a:pt x="45" y="6"/>
                      <a:pt x="45" y="8"/>
                    </a:cubicBezTo>
                    <a:cubicBezTo>
                      <a:pt x="10" y="8"/>
                      <a:pt x="10" y="8"/>
                      <a:pt x="10" y="8"/>
                    </a:cubicBezTo>
                    <a:cubicBezTo>
                      <a:pt x="7" y="8"/>
                      <a:pt x="4" y="11"/>
                      <a:pt x="3" y="14"/>
                    </a:cubicBezTo>
                    <a:cubicBezTo>
                      <a:pt x="0" y="34"/>
                      <a:pt x="0" y="34"/>
                      <a:pt x="0" y="34"/>
                    </a:cubicBezTo>
                    <a:cubicBezTo>
                      <a:pt x="0" y="5"/>
                      <a:pt x="0" y="5"/>
                      <a:pt x="0" y="5"/>
                    </a:cubicBezTo>
                    <a:cubicBezTo>
                      <a:pt x="0" y="2"/>
                      <a:pt x="2" y="0"/>
                      <a:pt x="4" y="0"/>
                    </a:cubicBezTo>
                    <a:close/>
                    <a:moveTo>
                      <a:pt x="14" y="13"/>
                    </a:moveTo>
                    <a:cubicBezTo>
                      <a:pt x="10" y="13"/>
                      <a:pt x="7" y="16"/>
                      <a:pt x="7" y="19"/>
                    </a:cubicBezTo>
                    <a:cubicBezTo>
                      <a:pt x="2" y="46"/>
                      <a:pt x="2" y="46"/>
                      <a:pt x="2" y="46"/>
                    </a:cubicBezTo>
                    <a:cubicBezTo>
                      <a:pt x="50" y="46"/>
                      <a:pt x="50" y="46"/>
                      <a:pt x="50" y="46"/>
                    </a:cubicBezTo>
                    <a:cubicBezTo>
                      <a:pt x="55" y="19"/>
                      <a:pt x="55" y="19"/>
                      <a:pt x="55" y="19"/>
                    </a:cubicBezTo>
                    <a:cubicBezTo>
                      <a:pt x="55" y="16"/>
                      <a:pt x="53" y="13"/>
                      <a:pt x="50" y="13"/>
                    </a:cubicBezTo>
                    <a:lnTo>
                      <a:pt x="14" y="13"/>
                    </a:lnTo>
                    <a:close/>
                  </a:path>
                </a:pathLst>
              </a:custGeom>
              <a:solidFill>
                <a:schemeClr val="bg1"/>
              </a:solidFill>
              <a:ln>
                <a:noFill/>
              </a:ln>
              <a:effectLst>
                <a:outerShdw blurRad="203200" sx="101000" sy="101000" algn="ctr" rotWithShape="0">
                  <a:prstClr val="black"/>
                </a:outerShdw>
              </a:effectLst>
            </p:spPr>
            <p:txBody>
              <a:bodyPr vert="horz" wrap="square" lIns="68580" tIns="34290" rIns="68580" bIns="34290" numCol="1" anchor="t" anchorCtr="0" compatLnSpc="1"/>
              <a:lstStyle/>
              <a:p>
                <a:endParaRPr lang="zh-CN" altLang="en-US" sz="1000">
                  <a:solidFill>
                    <a:srgbClr val="526342"/>
                  </a:solidFill>
                  <a:latin typeface="+mn-ea"/>
                </a:endParaRPr>
              </a:p>
            </p:txBody>
          </p:sp>
        </p:grpSp>
        <p:grpSp>
          <p:nvGrpSpPr>
            <p:cNvPr id="6" name="组合 5"/>
            <p:cNvGrpSpPr/>
            <p:nvPr/>
          </p:nvGrpSpPr>
          <p:grpSpPr>
            <a:xfrm>
              <a:off x="6341938" y="1431881"/>
              <a:ext cx="1473135" cy="1467740"/>
              <a:chOff x="6592186" y="2183807"/>
              <a:chExt cx="1964180" cy="1956986"/>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92186" y="2183807"/>
                <a:ext cx="1964180" cy="1956986"/>
              </a:xfrm>
              <a:prstGeom prst="rect">
                <a:avLst/>
              </a:prstGeom>
            </p:spPr>
          </p:pic>
          <p:sp>
            <p:nvSpPr>
              <p:cNvPr id="11" name="Freeform 277"/>
              <p:cNvSpPr>
                <a:spLocks noEditPoints="1"/>
              </p:cNvSpPr>
              <p:nvPr/>
            </p:nvSpPr>
            <p:spPr bwMode="auto">
              <a:xfrm>
                <a:off x="7192964" y="2800412"/>
                <a:ext cx="762624" cy="776240"/>
              </a:xfrm>
              <a:custGeom>
                <a:avLst/>
                <a:gdLst>
                  <a:gd name="T0" fmla="*/ 26 w 71"/>
                  <a:gd name="T1" fmla="*/ 11 h 72"/>
                  <a:gd name="T2" fmla="*/ 11 w 71"/>
                  <a:gd name="T3" fmla="*/ 17 h 72"/>
                  <a:gd name="T4" fmla="*/ 16 w 71"/>
                  <a:gd name="T5" fmla="*/ 32 h 72"/>
                  <a:gd name="T6" fmla="*/ 32 w 71"/>
                  <a:gd name="T7" fmla="*/ 26 h 72"/>
                  <a:gd name="T8" fmla="*/ 31 w 71"/>
                  <a:gd name="T9" fmla="*/ 7 h 72"/>
                  <a:gd name="T10" fmla="*/ 36 w 71"/>
                  <a:gd name="T11" fmla="*/ 7 h 72"/>
                  <a:gd name="T12" fmla="*/ 37 w 71"/>
                  <a:gd name="T13" fmla="*/ 14 h 72"/>
                  <a:gd name="T14" fmla="*/ 38 w 71"/>
                  <a:gd name="T15" fmla="*/ 17 h 72"/>
                  <a:gd name="T16" fmla="*/ 42 w 71"/>
                  <a:gd name="T17" fmla="*/ 22 h 72"/>
                  <a:gd name="T18" fmla="*/ 38 w 71"/>
                  <a:gd name="T19" fmla="*/ 26 h 72"/>
                  <a:gd name="T20" fmla="*/ 39 w 71"/>
                  <a:gd name="T21" fmla="*/ 32 h 72"/>
                  <a:gd name="T22" fmla="*/ 33 w 71"/>
                  <a:gd name="T23" fmla="*/ 34 h 72"/>
                  <a:gd name="T24" fmla="*/ 31 w 71"/>
                  <a:gd name="T25" fmla="*/ 40 h 72"/>
                  <a:gd name="T26" fmla="*/ 27 w 71"/>
                  <a:gd name="T27" fmla="*/ 38 h 72"/>
                  <a:gd name="T28" fmla="*/ 26 w 71"/>
                  <a:gd name="T29" fmla="*/ 42 h 72"/>
                  <a:gd name="T30" fmla="*/ 20 w 71"/>
                  <a:gd name="T31" fmla="*/ 39 h 72"/>
                  <a:gd name="T32" fmla="*/ 15 w 71"/>
                  <a:gd name="T33" fmla="*/ 41 h 72"/>
                  <a:gd name="T34" fmla="*/ 11 w 71"/>
                  <a:gd name="T35" fmla="*/ 36 h 72"/>
                  <a:gd name="T36" fmla="*/ 6 w 71"/>
                  <a:gd name="T37" fmla="*/ 35 h 72"/>
                  <a:gd name="T38" fmla="*/ 5 w 71"/>
                  <a:gd name="T39" fmla="*/ 29 h 72"/>
                  <a:gd name="T40" fmla="*/ 4 w 71"/>
                  <a:gd name="T41" fmla="*/ 26 h 72"/>
                  <a:gd name="T42" fmla="*/ 0 w 71"/>
                  <a:gd name="T43" fmla="*/ 21 h 72"/>
                  <a:gd name="T44" fmla="*/ 4 w 71"/>
                  <a:gd name="T45" fmla="*/ 17 h 72"/>
                  <a:gd name="T46" fmla="*/ 3 w 71"/>
                  <a:gd name="T47" fmla="*/ 10 h 72"/>
                  <a:gd name="T48" fmla="*/ 9 w 71"/>
                  <a:gd name="T49" fmla="*/ 9 h 72"/>
                  <a:gd name="T50" fmla="*/ 11 w 71"/>
                  <a:gd name="T51" fmla="*/ 3 h 72"/>
                  <a:gd name="T52" fmla="*/ 15 w 71"/>
                  <a:gd name="T53" fmla="*/ 5 h 72"/>
                  <a:gd name="T54" fmla="*/ 17 w 71"/>
                  <a:gd name="T55" fmla="*/ 1 h 72"/>
                  <a:gd name="T56" fmla="*/ 22 w 71"/>
                  <a:gd name="T57" fmla="*/ 4 h 72"/>
                  <a:gd name="T58" fmla="*/ 27 w 71"/>
                  <a:gd name="T59" fmla="*/ 2 h 72"/>
                  <a:gd name="T60" fmla="*/ 31 w 71"/>
                  <a:gd name="T61" fmla="*/ 7 h 72"/>
                  <a:gd name="T62" fmla="*/ 54 w 71"/>
                  <a:gd name="T63" fmla="*/ 41 h 72"/>
                  <a:gd name="T64" fmla="*/ 39 w 71"/>
                  <a:gd name="T65" fmla="*/ 46 h 72"/>
                  <a:gd name="T66" fmla="*/ 45 w 71"/>
                  <a:gd name="T67" fmla="*/ 62 h 72"/>
                  <a:gd name="T68" fmla="*/ 60 w 71"/>
                  <a:gd name="T69" fmla="*/ 56 h 72"/>
                  <a:gd name="T70" fmla="*/ 59 w 71"/>
                  <a:gd name="T71" fmla="*/ 37 h 72"/>
                  <a:gd name="T72" fmla="*/ 65 w 71"/>
                  <a:gd name="T73" fmla="*/ 37 h 72"/>
                  <a:gd name="T74" fmla="*/ 65 w 71"/>
                  <a:gd name="T75" fmla="*/ 44 h 72"/>
                  <a:gd name="T76" fmla="*/ 66 w 71"/>
                  <a:gd name="T77" fmla="*/ 47 h 72"/>
                  <a:gd name="T78" fmla="*/ 70 w 71"/>
                  <a:gd name="T79" fmla="*/ 52 h 72"/>
                  <a:gd name="T80" fmla="*/ 66 w 71"/>
                  <a:gd name="T81" fmla="*/ 56 h 72"/>
                  <a:gd name="T82" fmla="*/ 67 w 71"/>
                  <a:gd name="T83" fmla="*/ 62 h 72"/>
                  <a:gd name="T84" fmla="*/ 62 w 71"/>
                  <a:gd name="T85" fmla="*/ 63 h 72"/>
                  <a:gd name="T86" fmla="*/ 59 w 71"/>
                  <a:gd name="T87" fmla="*/ 69 h 72"/>
                  <a:gd name="T88" fmla="*/ 56 w 71"/>
                  <a:gd name="T89" fmla="*/ 67 h 72"/>
                  <a:gd name="T90" fmla="*/ 54 w 71"/>
                  <a:gd name="T91" fmla="*/ 71 h 72"/>
                  <a:gd name="T92" fmla="*/ 48 w 71"/>
                  <a:gd name="T93" fmla="*/ 69 h 72"/>
                  <a:gd name="T94" fmla="*/ 43 w 71"/>
                  <a:gd name="T95" fmla="*/ 71 h 72"/>
                  <a:gd name="T96" fmla="*/ 40 w 71"/>
                  <a:gd name="T97" fmla="*/ 66 h 72"/>
                  <a:gd name="T98" fmla="*/ 34 w 71"/>
                  <a:gd name="T99" fmla="*/ 65 h 72"/>
                  <a:gd name="T100" fmla="*/ 34 w 71"/>
                  <a:gd name="T101" fmla="*/ 59 h 72"/>
                  <a:gd name="T102" fmla="*/ 33 w 71"/>
                  <a:gd name="T103" fmla="*/ 56 h 72"/>
                  <a:gd name="T104" fmla="*/ 29 w 71"/>
                  <a:gd name="T105" fmla="*/ 51 h 72"/>
                  <a:gd name="T106" fmla="*/ 33 w 71"/>
                  <a:gd name="T107" fmla="*/ 47 h 72"/>
                  <a:gd name="T108" fmla="*/ 32 w 71"/>
                  <a:gd name="T109" fmla="*/ 40 h 72"/>
                  <a:gd name="T110" fmla="*/ 37 w 71"/>
                  <a:gd name="T111" fmla="*/ 39 h 72"/>
                  <a:gd name="T112" fmla="*/ 40 w 71"/>
                  <a:gd name="T113" fmla="*/ 33 h 72"/>
                  <a:gd name="T114" fmla="*/ 43 w 71"/>
                  <a:gd name="T115" fmla="*/ 35 h 72"/>
                  <a:gd name="T116" fmla="*/ 45 w 71"/>
                  <a:gd name="T117" fmla="*/ 31 h 72"/>
                  <a:gd name="T118" fmla="*/ 51 w 71"/>
                  <a:gd name="T119" fmla="*/ 34 h 72"/>
                  <a:gd name="T120" fmla="*/ 56 w 71"/>
                  <a:gd name="T121" fmla="*/ 31 h 72"/>
                  <a:gd name="T122" fmla="*/ 59 w 71"/>
                  <a:gd name="T123" fmla="*/ 3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 h="72">
                    <a:moveTo>
                      <a:pt x="32" y="17"/>
                    </a:moveTo>
                    <a:cubicBezTo>
                      <a:pt x="31" y="14"/>
                      <a:pt x="29" y="12"/>
                      <a:pt x="26" y="11"/>
                    </a:cubicBezTo>
                    <a:cubicBezTo>
                      <a:pt x="23" y="10"/>
                      <a:pt x="20" y="9"/>
                      <a:pt x="17" y="11"/>
                    </a:cubicBezTo>
                    <a:cubicBezTo>
                      <a:pt x="14" y="12"/>
                      <a:pt x="12" y="14"/>
                      <a:pt x="11" y="17"/>
                    </a:cubicBezTo>
                    <a:cubicBezTo>
                      <a:pt x="9" y="19"/>
                      <a:pt x="9" y="23"/>
                      <a:pt x="10" y="25"/>
                    </a:cubicBezTo>
                    <a:cubicBezTo>
                      <a:pt x="11" y="28"/>
                      <a:pt x="13" y="30"/>
                      <a:pt x="16" y="32"/>
                    </a:cubicBezTo>
                    <a:cubicBezTo>
                      <a:pt x="19" y="33"/>
                      <a:pt x="22" y="33"/>
                      <a:pt x="25" y="32"/>
                    </a:cubicBezTo>
                    <a:cubicBezTo>
                      <a:pt x="28" y="31"/>
                      <a:pt x="30" y="29"/>
                      <a:pt x="32" y="26"/>
                    </a:cubicBezTo>
                    <a:cubicBezTo>
                      <a:pt x="33" y="23"/>
                      <a:pt x="33" y="20"/>
                      <a:pt x="32" y="17"/>
                    </a:cubicBezTo>
                    <a:close/>
                    <a:moveTo>
                      <a:pt x="31" y="7"/>
                    </a:moveTo>
                    <a:cubicBezTo>
                      <a:pt x="32" y="7"/>
                      <a:pt x="33" y="8"/>
                      <a:pt x="33" y="9"/>
                    </a:cubicBezTo>
                    <a:cubicBezTo>
                      <a:pt x="36" y="7"/>
                      <a:pt x="36" y="7"/>
                      <a:pt x="36" y="7"/>
                    </a:cubicBezTo>
                    <a:cubicBezTo>
                      <a:pt x="38" y="8"/>
                      <a:pt x="39" y="10"/>
                      <a:pt x="39" y="11"/>
                    </a:cubicBezTo>
                    <a:cubicBezTo>
                      <a:pt x="37" y="14"/>
                      <a:pt x="37" y="14"/>
                      <a:pt x="37" y="14"/>
                    </a:cubicBezTo>
                    <a:cubicBezTo>
                      <a:pt x="37" y="14"/>
                      <a:pt x="37" y="15"/>
                      <a:pt x="37" y="15"/>
                    </a:cubicBezTo>
                    <a:cubicBezTo>
                      <a:pt x="38" y="16"/>
                      <a:pt x="38" y="16"/>
                      <a:pt x="38" y="17"/>
                    </a:cubicBezTo>
                    <a:cubicBezTo>
                      <a:pt x="41" y="17"/>
                      <a:pt x="41" y="17"/>
                      <a:pt x="41" y="17"/>
                    </a:cubicBezTo>
                    <a:cubicBezTo>
                      <a:pt x="42" y="19"/>
                      <a:pt x="42" y="20"/>
                      <a:pt x="42" y="22"/>
                    </a:cubicBezTo>
                    <a:cubicBezTo>
                      <a:pt x="38" y="22"/>
                      <a:pt x="38" y="22"/>
                      <a:pt x="38" y="22"/>
                    </a:cubicBezTo>
                    <a:cubicBezTo>
                      <a:pt x="38" y="24"/>
                      <a:pt x="38" y="25"/>
                      <a:pt x="38" y="26"/>
                    </a:cubicBezTo>
                    <a:cubicBezTo>
                      <a:pt x="41" y="28"/>
                      <a:pt x="41" y="28"/>
                      <a:pt x="41" y="28"/>
                    </a:cubicBezTo>
                    <a:cubicBezTo>
                      <a:pt x="41" y="29"/>
                      <a:pt x="40" y="31"/>
                      <a:pt x="39" y="32"/>
                    </a:cubicBezTo>
                    <a:cubicBezTo>
                      <a:pt x="36" y="31"/>
                      <a:pt x="36" y="31"/>
                      <a:pt x="36" y="31"/>
                    </a:cubicBezTo>
                    <a:cubicBezTo>
                      <a:pt x="35" y="32"/>
                      <a:pt x="34" y="33"/>
                      <a:pt x="33" y="34"/>
                    </a:cubicBezTo>
                    <a:cubicBezTo>
                      <a:pt x="35" y="37"/>
                      <a:pt x="35" y="37"/>
                      <a:pt x="35" y="37"/>
                    </a:cubicBezTo>
                    <a:cubicBezTo>
                      <a:pt x="34" y="38"/>
                      <a:pt x="33" y="39"/>
                      <a:pt x="31" y="40"/>
                    </a:cubicBezTo>
                    <a:cubicBezTo>
                      <a:pt x="29" y="37"/>
                      <a:pt x="29" y="37"/>
                      <a:pt x="29" y="37"/>
                    </a:cubicBezTo>
                    <a:cubicBezTo>
                      <a:pt x="28" y="37"/>
                      <a:pt x="28" y="37"/>
                      <a:pt x="27" y="38"/>
                    </a:cubicBezTo>
                    <a:cubicBezTo>
                      <a:pt x="27" y="38"/>
                      <a:pt x="26" y="38"/>
                      <a:pt x="26" y="38"/>
                    </a:cubicBezTo>
                    <a:cubicBezTo>
                      <a:pt x="26" y="42"/>
                      <a:pt x="26" y="42"/>
                      <a:pt x="26" y="42"/>
                    </a:cubicBezTo>
                    <a:cubicBezTo>
                      <a:pt x="24" y="42"/>
                      <a:pt x="22" y="42"/>
                      <a:pt x="21" y="42"/>
                    </a:cubicBezTo>
                    <a:cubicBezTo>
                      <a:pt x="20" y="39"/>
                      <a:pt x="20" y="39"/>
                      <a:pt x="20" y="39"/>
                    </a:cubicBezTo>
                    <a:cubicBezTo>
                      <a:pt x="19" y="39"/>
                      <a:pt x="18" y="38"/>
                      <a:pt x="17" y="38"/>
                    </a:cubicBezTo>
                    <a:cubicBezTo>
                      <a:pt x="15" y="41"/>
                      <a:pt x="15" y="41"/>
                      <a:pt x="15" y="41"/>
                    </a:cubicBezTo>
                    <a:cubicBezTo>
                      <a:pt x="13" y="41"/>
                      <a:pt x="11" y="40"/>
                      <a:pt x="10" y="39"/>
                    </a:cubicBezTo>
                    <a:cubicBezTo>
                      <a:pt x="11" y="36"/>
                      <a:pt x="11" y="36"/>
                      <a:pt x="11" y="36"/>
                    </a:cubicBezTo>
                    <a:cubicBezTo>
                      <a:pt x="10" y="35"/>
                      <a:pt x="10" y="34"/>
                      <a:pt x="9" y="34"/>
                    </a:cubicBezTo>
                    <a:cubicBezTo>
                      <a:pt x="6" y="35"/>
                      <a:pt x="6" y="35"/>
                      <a:pt x="6" y="35"/>
                    </a:cubicBezTo>
                    <a:cubicBezTo>
                      <a:pt x="4" y="34"/>
                      <a:pt x="3" y="33"/>
                      <a:pt x="3" y="31"/>
                    </a:cubicBezTo>
                    <a:cubicBezTo>
                      <a:pt x="5" y="29"/>
                      <a:pt x="5" y="29"/>
                      <a:pt x="5" y="29"/>
                    </a:cubicBezTo>
                    <a:cubicBezTo>
                      <a:pt x="5" y="28"/>
                      <a:pt x="5" y="28"/>
                      <a:pt x="5" y="27"/>
                    </a:cubicBezTo>
                    <a:cubicBezTo>
                      <a:pt x="5" y="27"/>
                      <a:pt x="4" y="26"/>
                      <a:pt x="4" y="26"/>
                    </a:cubicBezTo>
                    <a:cubicBezTo>
                      <a:pt x="1" y="26"/>
                      <a:pt x="1" y="26"/>
                      <a:pt x="1" y="26"/>
                    </a:cubicBezTo>
                    <a:cubicBezTo>
                      <a:pt x="0" y="24"/>
                      <a:pt x="0" y="22"/>
                      <a:pt x="0" y="21"/>
                    </a:cubicBezTo>
                    <a:cubicBezTo>
                      <a:pt x="4" y="20"/>
                      <a:pt x="4" y="20"/>
                      <a:pt x="4" y="20"/>
                    </a:cubicBezTo>
                    <a:cubicBezTo>
                      <a:pt x="4" y="19"/>
                      <a:pt x="4" y="18"/>
                      <a:pt x="4" y="17"/>
                    </a:cubicBezTo>
                    <a:cubicBezTo>
                      <a:pt x="1" y="15"/>
                      <a:pt x="1" y="15"/>
                      <a:pt x="1" y="15"/>
                    </a:cubicBezTo>
                    <a:cubicBezTo>
                      <a:pt x="2" y="13"/>
                      <a:pt x="2" y="12"/>
                      <a:pt x="3" y="10"/>
                    </a:cubicBezTo>
                    <a:cubicBezTo>
                      <a:pt x="7" y="12"/>
                      <a:pt x="7" y="12"/>
                      <a:pt x="7" y="12"/>
                    </a:cubicBezTo>
                    <a:cubicBezTo>
                      <a:pt x="7" y="11"/>
                      <a:pt x="8" y="10"/>
                      <a:pt x="9" y="9"/>
                    </a:cubicBezTo>
                    <a:cubicBezTo>
                      <a:pt x="7" y="6"/>
                      <a:pt x="7" y="6"/>
                      <a:pt x="7" y="6"/>
                    </a:cubicBezTo>
                    <a:cubicBezTo>
                      <a:pt x="8" y="5"/>
                      <a:pt x="10" y="4"/>
                      <a:pt x="11" y="3"/>
                    </a:cubicBezTo>
                    <a:cubicBezTo>
                      <a:pt x="13" y="6"/>
                      <a:pt x="13" y="6"/>
                      <a:pt x="13" y="6"/>
                    </a:cubicBezTo>
                    <a:cubicBezTo>
                      <a:pt x="14" y="5"/>
                      <a:pt x="14" y="5"/>
                      <a:pt x="15" y="5"/>
                    </a:cubicBezTo>
                    <a:cubicBezTo>
                      <a:pt x="16" y="5"/>
                      <a:pt x="16" y="5"/>
                      <a:pt x="17" y="4"/>
                    </a:cubicBezTo>
                    <a:cubicBezTo>
                      <a:pt x="17" y="1"/>
                      <a:pt x="17" y="1"/>
                      <a:pt x="17" y="1"/>
                    </a:cubicBezTo>
                    <a:cubicBezTo>
                      <a:pt x="18" y="0"/>
                      <a:pt x="20" y="0"/>
                      <a:pt x="22" y="1"/>
                    </a:cubicBezTo>
                    <a:cubicBezTo>
                      <a:pt x="22" y="4"/>
                      <a:pt x="22" y="4"/>
                      <a:pt x="22" y="4"/>
                    </a:cubicBezTo>
                    <a:cubicBezTo>
                      <a:pt x="23" y="4"/>
                      <a:pt x="25" y="4"/>
                      <a:pt x="26" y="4"/>
                    </a:cubicBezTo>
                    <a:cubicBezTo>
                      <a:pt x="27" y="2"/>
                      <a:pt x="27" y="2"/>
                      <a:pt x="27" y="2"/>
                    </a:cubicBezTo>
                    <a:cubicBezTo>
                      <a:pt x="29" y="2"/>
                      <a:pt x="31" y="3"/>
                      <a:pt x="32" y="4"/>
                    </a:cubicBezTo>
                    <a:cubicBezTo>
                      <a:pt x="31" y="7"/>
                      <a:pt x="31" y="7"/>
                      <a:pt x="31" y="7"/>
                    </a:cubicBezTo>
                    <a:close/>
                    <a:moveTo>
                      <a:pt x="60" y="47"/>
                    </a:moveTo>
                    <a:cubicBezTo>
                      <a:pt x="59" y="44"/>
                      <a:pt x="57" y="42"/>
                      <a:pt x="54" y="41"/>
                    </a:cubicBezTo>
                    <a:cubicBezTo>
                      <a:pt x="51" y="39"/>
                      <a:pt x="48" y="39"/>
                      <a:pt x="45" y="40"/>
                    </a:cubicBezTo>
                    <a:cubicBezTo>
                      <a:pt x="43" y="41"/>
                      <a:pt x="40" y="44"/>
                      <a:pt x="39" y="46"/>
                    </a:cubicBezTo>
                    <a:cubicBezTo>
                      <a:pt x="38" y="49"/>
                      <a:pt x="38" y="52"/>
                      <a:pt x="39" y="55"/>
                    </a:cubicBezTo>
                    <a:cubicBezTo>
                      <a:pt x="40" y="58"/>
                      <a:pt x="42" y="60"/>
                      <a:pt x="45" y="62"/>
                    </a:cubicBezTo>
                    <a:cubicBezTo>
                      <a:pt x="48" y="63"/>
                      <a:pt x="51" y="63"/>
                      <a:pt x="54" y="62"/>
                    </a:cubicBezTo>
                    <a:cubicBezTo>
                      <a:pt x="56" y="61"/>
                      <a:pt x="59" y="59"/>
                      <a:pt x="60" y="56"/>
                    </a:cubicBezTo>
                    <a:cubicBezTo>
                      <a:pt x="61" y="53"/>
                      <a:pt x="61" y="50"/>
                      <a:pt x="60" y="47"/>
                    </a:cubicBezTo>
                    <a:close/>
                    <a:moveTo>
                      <a:pt x="59" y="37"/>
                    </a:moveTo>
                    <a:cubicBezTo>
                      <a:pt x="60" y="37"/>
                      <a:pt x="61" y="38"/>
                      <a:pt x="62" y="39"/>
                    </a:cubicBezTo>
                    <a:cubicBezTo>
                      <a:pt x="65" y="37"/>
                      <a:pt x="65" y="37"/>
                      <a:pt x="65" y="37"/>
                    </a:cubicBezTo>
                    <a:cubicBezTo>
                      <a:pt x="66" y="38"/>
                      <a:pt x="67" y="40"/>
                      <a:pt x="68" y="41"/>
                    </a:cubicBezTo>
                    <a:cubicBezTo>
                      <a:pt x="65" y="44"/>
                      <a:pt x="65" y="44"/>
                      <a:pt x="65" y="44"/>
                    </a:cubicBezTo>
                    <a:cubicBezTo>
                      <a:pt x="65" y="44"/>
                      <a:pt x="66" y="45"/>
                      <a:pt x="66" y="45"/>
                    </a:cubicBezTo>
                    <a:cubicBezTo>
                      <a:pt x="66" y="46"/>
                      <a:pt x="66" y="46"/>
                      <a:pt x="66" y="47"/>
                    </a:cubicBezTo>
                    <a:cubicBezTo>
                      <a:pt x="70" y="47"/>
                      <a:pt x="70" y="47"/>
                      <a:pt x="70" y="47"/>
                    </a:cubicBezTo>
                    <a:cubicBezTo>
                      <a:pt x="70" y="48"/>
                      <a:pt x="71" y="50"/>
                      <a:pt x="70" y="52"/>
                    </a:cubicBezTo>
                    <a:cubicBezTo>
                      <a:pt x="67" y="52"/>
                      <a:pt x="67" y="52"/>
                      <a:pt x="67" y="52"/>
                    </a:cubicBezTo>
                    <a:cubicBezTo>
                      <a:pt x="67" y="53"/>
                      <a:pt x="67" y="55"/>
                      <a:pt x="66" y="56"/>
                    </a:cubicBezTo>
                    <a:cubicBezTo>
                      <a:pt x="69" y="57"/>
                      <a:pt x="69" y="57"/>
                      <a:pt x="69" y="57"/>
                    </a:cubicBezTo>
                    <a:cubicBezTo>
                      <a:pt x="69" y="59"/>
                      <a:pt x="68" y="61"/>
                      <a:pt x="67" y="62"/>
                    </a:cubicBezTo>
                    <a:cubicBezTo>
                      <a:pt x="64" y="61"/>
                      <a:pt x="64" y="61"/>
                      <a:pt x="64" y="61"/>
                    </a:cubicBezTo>
                    <a:cubicBezTo>
                      <a:pt x="63" y="62"/>
                      <a:pt x="63" y="63"/>
                      <a:pt x="62" y="63"/>
                    </a:cubicBezTo>
                    <a:cubicBezTo>
                      <a:pt x="63" y="66"/>
                      <a:pt x="63" y="66"/>
                      <a:pt x="63" y="66"/>
                    </a:cubicBezTo>
                    <a:cubicBezTo>
                      <a:pt x="62" y="68"/>
                      <a:pt x="61" y="69"/>
                      <a:pt x="59" y="69"/>
                    </a:cubicBezTo>
                    <a:cubicBezTo>
                      <a:pt x="57" y="67"/>
                      <a:pt x="57" y="67"/>
                      <a:pt x="57" y="67"/>
                    </a:cubicBezTo>
                    <a:cubicBezTo>
                      <a:pt x="57" y="67"/>
                      <a:pt x="56" y="67"/>
                      <a:pt x="56" y="67"/>
                    </a:cubicBezTo>
                    <a:cubicBezTo>
                      <a:pt x="55" y="68"/>
                      <a:pt x="55" y="68"/>
                      <a:pt x="54" y="68"/>
                    </a:cubicBezTo>
                    <a:cubicBezTo>
                      <a:pt x="54" y="71"/>
                      <a:pt x="54" y="71"/>
                      <a:pt x="54" y="71"/>
                    </a:cubicBezTo>
                    <a:cubicBezTo>
                      <a:pt x="52" y="72"/>
                      <a:pt x="51" y="72"/>
                      <a:pt x="49" y="72"/>
                    </a:cubicBezTo>
                    <a:cubicBezTo>
                      <a:pt x="48" y="69"/>
                      <a:pt x="48" y="69"/>
                      <a:pt x="48" y="69"/>
                    </a:cubicBezTo>
                    <a:cubicBezTo>
                      <a:pt x="47" y="68"/>
                      <a:pt x="46" y="68"/>
                      <a:pt x="45" y="68"/>
                    </a:cubicBezTo>
                    <a:cubicBezTo>
                      <a:pt x="43" y="71"/>
                      <a:pt x="43" y="71"/>
                      <a:pt x="43" y="71"/>
                    </a:cubicBezTo>
                    <a:cubicBezTo>
                      <a:pt x="41" y="71"/>
                      <a:pt x="40" y="70"/>
                      <a:pt x="39" y="69"/>
                    </a:cubicBezTo>
                    <a:cubicBezTo>
                      <a:pt x="40" y="66"/>
                      <a:pt x="40" y="66"/>
                      <a:pt x="40" y="66"/>
                    </a:cubicBezTo>
                    <a:cubicBezTo>
                      <a:pt x="39" y="65"/>
                      <a:pt x="38" y="64"/>
                      <a:pt x="37" y="63"/>
                    </a:cubicBezTo>
                    <a:cubicBezTo>
                      <a:pt x="34" y="65"/>
                      <a:pt x="34" y="65"/>
                      <a:pt x="34" y="65"/>
                    </a:cubicBezTo>
                    <a:cubicBezTo>
                      <a:pt x="33" y="64"/>
                      <a:pt x="32" y="63"/>
                      <a:pt x="31" y="61"/>
                    </a:cubicBezTo>
                    <a:cubicBezTo>
                      <a:pt x="34" y="59"/>
                      <a:pt x="34" y="59"/>
                      <a:pt x="34" y="59"/>
                    </a:cubicBezTo>
                    <a:cubicBezTo>
                      <a:pt x="34" y="58"/>
                      <a:pt x="33" y="58"/>
                      <a:pt x="33" y="57"/>
                    </a:cubicBezTo>
                    <a:cubicBezTo>
                      <a:pt x="33" y="57"/>
                      <a:pt x="33" y="56"/>
                      <a:pt x="33" y="56"/>
                    </a:cubicBezTo>
                    <a:cubicBezTo>
                      <a:pt x="29" y="56"/>
                      <a:pt x="29" y="56"/>
                      <a:pt x="29" y="56"/>
                    </a:cubicBezTo>
                    <a:cubicBezTo>
                      <a:pt x="29" y="54"/>
                      <a:pt x="28" y="52"/>
                      <a:pt x="29" y="51"/>
                    </a:cubicBezTo>
                    <a:cubicBezTo>
                      <a:pt x="32" y="50"/>
                      <a:pt x="32" y="50"/>
                      <a:pt x="32" y="50"/>
                    </a:cubicBezTo>
                    <a:cubicBezTo>
                      <a:pt x="32" y="49"/>
                      <a:pt x="32" y="48"/>
                      <a:pt x="33" y="47"/>
                    </a:cubicBezTo>
                    <a:cubicBezTo>
                      <a:pt x="30" y="45"/>
                      <a:pt x="30" y="45"/>
                      <a:pt x="30" y="45"/>
                    </a:cubicBezTo>
                    <a:cubicBezTo>
                      <a:pt x="30" y="43"/>
                      <a:pt x="31" y="42"/>
                      <a:pt x="32" y="40"/>
                    </a:cubicBezTo>
                    <a:cubicBezTo>
                      <a:pt x="35" y="41"/>
                      <a:pt x="35" y="41"/>
                      <a:pt x="35" y="41"/>
                    </a:cubicBezTo>
                    <a:cubicBezTo>
                      <a:pt x="36" y="40"/>
                      <a:pt x="36" y="40"/>
                      <a:pt x="37" y="39"/>
                    </a:cubicBezTo>
                    <a:cubicBezTo>
                      <a:pt x="36" y="36"/>
                      <a:pt x="36" y="36"/>
                      <a:pt x="36" y="36"/>
                    </a:cubicBezTo>
                    <a:cubicBezTo>
                      <a:pt x="37" y="34"/>
                      <a:pt x="38" y="33"/>
                      <a:pt x="40" y="33"/>
                    </a:cubicBezTo>
                    <a:cubicBezTo>
                      <a:pt x="42" y="36"/>
                      <a:pt x="42" y="36"/>
                      <a:pt x="42" y="36"/>
                    </a:cubicBezTo>
                    <a:cubicBezTo>
                      <a:pt x="42" y="35"/>
                      <a:pt x="43" y="35"/>
                      <a:pt x="43" y="35"/>
                    </a:cubicBezTo>
                    <a:cubicBezTo>
                      <a:pt x="44" y="35"/>
                      <a:pt x="45" y="34"/>
                      <a:pt x="45" y="34"/>
                    </a:cubicBezTo>
                    <a:cubicBezTo>
                      <a:pt x="45" y="31"/>
                      <a:pt x="45" y="31"/>
                      <a:pt x="45" y="31"/>
                    </a:cubicBezTo>
                    <a:cubicBezTo>
                      <a:pt x="47" y="30"/>
                      <a:pt x="48" y="30"/>
                      <a:pt x="50" y="30"/>
                    </a:cubicBezTo>
                    <a:cubicBezTo>
                      <a:pt x="51" y="34"/>
                      <a:pt x="51" y="34"/>
                      <a:pt x="51" y="34"/>
                    </a:cubicBezTo>
                    <a:cubicBezTo>
                      <a:pt x="52" y="34"/>
                      <a:pt x="53" y="34"/>
                      <a:pt x="54" y="34"/>
                    </a:cubicBezTo>
                    <a:cubicBezTo>
                      <a:pt x="56" y="31"/>
                      <a:pt x="56" y="31"/>
                      <a:pt x="56" y="31"/>
                    </a:cubicBezTo>
                    <a:cubicBezTo>
                      <a:pt x="58" y="32"/>
                      <a:pt x="59" y="32"/>
                      <a:pt x="60" y="33"/>
                    </a:cubicBezTo>
                    <a:lnTo>
                      <a:pt x="59" y="37"/>
                    </a:lnTo>
                    <a:close/>
                  </a:path>
                </a:pathLst>
              </a:custGeom>
              <a:solidFill>
                <a:schemeClr val="bg1"/>
              </a:solidFill>
              <a:ln>
                <a:noFill/>
              </a:ln>
              <a:effectLst>
                <a:outerShdw blurRad="203200" sx="101000" sy="101000" algn="ctr" rotWithShape="0">
                  <a:prstClr val="black"/>
                </a:outerShdw>
              </a:effectLst>
            </p:spPr>
            <p:txBody>
              <a:bodyPr vert="horz" wrap="square" lIns="68580" tIns="34290" rIns="68580" bIns="34290" numCol="1" anchor="t" anchorCtr="0" compatLnSpc="1"/>
              <a:lstStyle/>
              <a:p>
                <a:endParaRPr lang="zh-CN" altLang="en-US" sz="1000">
                  <a:solidFill>
                    <a:srgbClr val="526342"/>
                  </a:solidFill>
                  <a:latin typeface="+mn-ea"/>
                </a:endParaRPr>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500000" flipV="1">
              <a:off x="3056404" y="2429760"/>
              <a:ext cx="1491739" cy="1436744"/>
            </a:xfrm>
            <a:prstGeom prst="rect">
              <a:avLst/>
            </a:prstGeom>
          </p:spPr>
        </p:pic>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500000" flipV="1">
              <a:off x="7493720" y="2429760"/>
              <a:ext cx="1491739" cy="1436744"/>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100000">
              <a:off x="5275061" y="2429761"/>
              <a:ext cx="1491739" cy="1436744"/>
            </a:xfrm>
            <a:prstGeom prst="rect">
              <a:avLst/>
            </a:prstGeom>
          </p:spPr>
        </p:pic>
      </p:grpSp>
      <p:grpSp>
        <p:nvGrpSpPr>
          <p:cNvPr id="18" name="组合 17"/>
          <p:cNvGrpSpPr/>
          <p:nvPr/>
        </p:nvGrpSpPr>
        <p:grpSpPr>
          <a:xfrm>
            <a:off x="6055921" y="1785924"/>
            <a:ext cx="1658270" cy="852226"/>
            <a:chOff x="8705075" y="1633682"/>
            <a:chExt cx="2667775" cy="1515068"/>
          </a:xfrm>
        </p:grpSpPr>
        <p:sp>
          <p:nvSpPr>
            <p:cNvPr id="19" name="文本框 18"/>
            <p:cNvSpPr txBox="1"/>
            <p:nvPr/>
          </p:nvSpPr>
          <p:spPr>
            <a:xfrm>
              <a:off x="8705075" y="1633682"/>
              <a:ext cx="1782511" cy="65659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5997B"/>
                      </a:gs>
                      <a:gs pos="100000">
                        <a:srgbClr val="652F1C"/>
                      </a:gs>
                    </a:gsLst>
                    <a:lin ang="5400000" scaled="1"/>
                  </a:gradFill>
                  <a:latin typeface="+mn-ea"/>
                  <a:ea typeface="+mn-ea"/>
                </a:rPr>
                <a:t>文字内容</a:t>
              </a:r>
              <a:endParaRPr lang="zh-CN" altLang="en-US" sz="1800" dirty="0">
                <a:gradFill>
                  <a:gsLst>
                    <a:gs pos="0">
                      <a:srgbClr val="D5997B"/>
                    </a:gs>
                    <a:gs pos="100000">
                      <a:srgbClr val="652F1C"/>
                    </a:gs>
                  </a:gsLst>
                  <a:lin ang="5400000" scaled="1"/>
                </a:gradFill>
                <a:latin typeface="+mn-ea"/>
                <a:ea typeface="+mn-ea"/>
              </a:endParaRPr>
            </a:p>
          </p:txBody>
        </p:sp>
        <p:sp>
          <p:nvSpPr>
            <p:cNvPr id="20" name="文本框 19"/>
            <p:cNvSpPr txBox="1"/>
            <p:nvPr/>
          </p:nvSpPr>
          <p:spPr>
            <a:xfrm>
              <a:off x="8705075" y="2163865"/>
              <a:ext cx="2667775" cy="984885"/>
            </a:xfrm>
            <a:prstGeom prst="rect">
              <a:avLst/>
            </a:prstGeom>
            <a:noFill/>
          </p:spPr>
          <p:txBody>
            <a:bodyPr wrap="square" rtlCol="0">
              <a:spAutoFit/>
            </a:bodyPr>
            <a:lstStyle/>
            <a:p>
              <a:r>
                <a:rPr lang="zh-CN" altLang="en-US" sz="1000" dirty="0">
                  <a:gradFill>
                    <a:gsLst>
                      <a:gs pos="0">
                        <a:srgbClr val="D5997B"/>
                      </a:gs>
                      <a:gs pos="100000">
                        <a:srgbClr val="652F1C"/>
                      </a:gs>
                    </a:gsLst>
                    <a:lin ang="5400000" scaled="1"/>
                  </a:gradFill>
                  <a:latin typeface="+mn-ea"/>
                </a:rPr>
                <a:t>水融色的干湿浓淡变化以及在纸上的渗透效果使水彩画具有很强的表现力</a:t>
              </a:r>
              <a:endParaRPr lang="zh-CN" altLang="en-US" sz="1000" dirty="0">
                <a:gradFill>
                  <a:gsLst>
                    <a:gs pos="0">
                      <a:srgbClr val="D5997B"/>
                    </a:gs>
                    <a:gs pos="100000">
                      <a:srgbClr val="652F1C"/>
                    </a:gs>
                  </a:gsLst>
                  <a:lin ang="5400000" scaled="1"/>
                </a:gradFill>
                <a:latin typeface="+mn-ea"/>
              </a:endParaRPr>
            </a:p>
          </p:txBody>
        </p:sp>
      </p:grpSp>
      <p:grpSp>
        <p:nvGrpSpPr>
          <p:cNvPr id="21" name="组合 20"/>
          <p:cNvGrpSpPr/>
          <p:nvPr/>
        </p:nvGrpSpPr>
        <p:grpSpPr>
          <a:xfrm>
            <a:off x="2764557" y="1785924"/>
            <a:ext cx="1680422" cy="844257"/>
            <a:chOff x="8669439" y="1647848"/>
            <a:chExt cx="2703411" cy="1500901"/>
          </a:xfrm>
        </p:grpSpPr>
        <p:sp>
          <p:nvSpPr>
            <p:cNvPr id="22" name="文本框 21"/>
            <p:cNvSpPr txBox="1"/>
            <p:nvPr/>
          </p:nvSpPr>
          <p:spPr>
            <a:xfrm>
              <a:off x="8669439" y="1647848"/>
              <a:ext cx="1782510" cy="65659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5997B"/>
                      </a:gs>
                      <a:gs pos="100000">
                        <a:srgbClr val="652F1C"/>
                      </a:gs>
                    </a:gsLst>
                    <a:lin ang="5400000" scaled="1"/>
                  </a:gradFill>
                  <a:latin typeface="+mn-ea"/>
                  <a:ea typeface="+mn-ea"/>
                </a:rPr>
                <a:t>文字内容</a:t>
              </a:r>
              <a:endParaRPr lang="zh-CN" altLang="en-US" sz="1800" dirty="0">
                <a:gradFill>
                  <a:gsLst>
                    <a:gs pos="0">
                      <a:srgbClr val="D5997B"/>
                    </a:gs>
                    <a:gs pos="100000">
                      <a:srgbClr val="652F1C"/>
                    </a:gs>
                  </a:gsLst>
                  <a:lin ang="5400000" scaled="1"/>
                </a:gradFill>
                <a:latin typeface="+mn-ea"/>
                <a:ea typeface="+mn-ea"/>
              </a:endParaRPr>
            </a:p>
          </p:txBody>
        </p:sp>
        <p:sp>
          <p:nvSpPr>
            <p:cNvPr id="23" name="文本框 22"/>
            <p:cNvSpPr txBox="1"/>
            <p:nvPr/>
          </p:nvSpPr>
          <p:spPr>
            <a:xfrm>
              <a:off x="8705075" y="2163864"/>
              <a:ext cx="2667775" cy="984885"/>
            </a:xfrm>
            <a:prstGeom prst="rect">
              <a:avLst/>
            </a:prstGeom>
            <a:noFill/>
          </p:spPr>
          <p:txBody>
            <a:bodyPr wrap="square" rtlCol="0">
              <a:spAutoFit/>
            </a:bodyPr>
            <a:lstStyle/>
            <a:p>
              <a:r>
                <a:rPr lang="zh-CN" altLang="en-US" sz="1000" dirty="0">
                  <a:gradFill>
                    <a:gsLst>
                      <a:gs pos="0">
                        <a:srgbClr val="D5997B"/>
                      </a:gs>
                      <a:gs pos="100000">
                        <a:srgbClr val="652F1C"/>
                      </a:gs>
                    </a:gsLst>
                    <a:lin ang="5400000" scaled="1"/>
                  </a:gradFill>
                  <a:latin typeface="+mn-ea"/>
                </a:rPr>
                <a:t>水融色的干湿浓淡变化以及在纸上的渗透效果使水彩画具有很强的表现力</a:t>
              </a:r>
              <a:endParaRPr lang="zh-CN" altLang="en-US" sz="1000" dirty="0">
                <a:gradFill>
                  <a:gsLst>
                    <a:gs pos="0">
                      <a:srgbClr val="D5997B"/>
                    </a:gs>
                    <a:gs pos="100000">
                      <a:srgbClr val="652F1C"/>
                    </a:gs>
                  </a:gsLst>
                  <a:lin ang="5400000" scaled="1"/>
                </a:gradFill>
                <a:latin typeface="+mn-ea"/>
              </a:endParaRPr>
            </a:p>
          </p:txBody>
        </p:sp>
      </p:grpSp>
      <p:grpSp>
        <p:nvGrpSpPr>
          <p:cNvPr id="24" name="组合 23"/>
          <p:cNvGrpSpPr/>
          <p:nvPr/>
        </p:nvGrpSpPr>
        <p:grpSpPr>
          <a:xfrm>
            <a:off x="1457458" y="3211907"/>
            <a:ext cx="1658270" cy="832086"/>
            <a:chOff x="975057" y="4616858"/>
            <a:chExt cx="2667775" cy="1479265"/>
          </a:xfrm>
        </p:grpSpPr>
        <p:sp>
          <p:nvSpPr>
            <p:cNvPr id="25" name="文本框 24"/>
            <p:cNvSpPr txBox="1"/>
            <p:nvPr/>
          </p:nvSpPr>
          <p:spPr>
            <a:xfrm>
              <a:off x="1860321" y="4616858"/>
              <a:ext cx="1782511" cy="656591"/>
            </a:xfrm>
            <a:prstGeom prst="rect">
              <a:avLst/>
            </a:prstGeom>
            <a:noFill/>
          </p:spPr>
          <p:txBody>
            <a:bodyPr wrap="none" rtlCol="0">
              <a:spAutoFit/>
            </a:bodyPr>
            <a:lstStyle>
              <a:defPPr>
                <a:defRPr lang="zh-CN"/>
              </a:defPPr>
              <a:lvl1pPr algn="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r>
                <a:rPr lang="zh-CN" altLang="en-US" sz="1800" dirty="0">
                  <a:gradFill>
                    <a:gsLst>
                      <a:gs pos="0">
                        <a:srgbClr val="D5997B"/>
                      </a:gs>
                      <a:gs pos="100000">
                        <a:srgbClr val="652F1C"/>
                      </a:gs>
                    </a:gsLst>
                    <a:lin ang="5400000" scaled="1"/>
                  </a:gradFill>
                  <a:latin typeface="+mn-ea"/>
                  <a:ea typeface="+mn-ea"/>
                </a:rPr>
                <a:t>文字内容</a:t>
              </a:r>
              <a:endParaRPr lang="zh-CN" altLang="en-US" sz="1800" dirty="0">
                <a:gradFill>
                  <a:gsLst>
                    <a:gs pos="0">
                      <a:srgbClr val="D5997B"/>
                    </a:gs>
                    <a:gs pos="100000">
                      <a:srgbClr val="652F1C"/>
                    </a:gs>
                  </a:gsLst>
                  <a:lin ang="5400000" scaled="1"/>
                </a:gradFill>
                <a:latin typeface="+mn-ea"/>
                <a:ea typeface="+mn-ea"/>
              </a:endParaRPr>
            </a:p>
          </p:txBody>
        </p:sp>
        <p:sp>
          <p:nvSpPr>
            <p:cNvPr id="26" name="文本框 25"/>
            <p:cNvSpPr txBox="1"/>
            <p:nvPr/>
          </p:nvSpPr>
          <p:spPr>
            <a:xfrm>
              <a:off x="975057" y="5111237"/>
              <a:ext cx="2667775" cy="984886"/>
            </a:xfrm>
            <a:prstGeom prst="rect">
              <a:avLst/>
            </a:prstGeom>
            <a:noFill/>
          </p:spPr>
          <p:txBody>
            <a:bodyPr wrap="square" rtlCol="0">
              <a:spAutoFit/>
            </a:bodyPr>
            <a:lstStyle/>
            <a:p>
              <a:pPr algn="r"/>
              <a:r>
                <a:rPr lang="zh-CN" altLang="en-US" sz="1000" dirty="0">
                  <a:gradFill>
                    <a:gsLst>
                      <a:gs pos="0">
                        <a:srgbClr val="D5997B"/>
                      </a:gs>
                      <a:gs pos="100000">
                        <a:srgbClr val="652F1C"/>
                      </a:gs>
                    </a:gsLst>
                    <a:lin ang="5400000" scaled="1"/>
                  </a:gradFill>
                  <a:latin typeface="+mn-ea"/>
                </a:rPr>
                <a:t>水融色的干湿浓淡变化以及在纸上的渗透效果使水彩画具有很强的表现力</a:t>
              </a:r>
              <a:endParaRPr lang="zh-CN" altLang="en-US" sz="1000" dirty="0">
                <a:gradFill>
                  <a:gsLst>
                    <a:gs pos="0">
                      <a:srgbClr val="D5997B"/>
                    </a:gs>
                    <a:gs pos="100000">
                      <a:srgbClr val="652F1C"/>
                    </a:gs>
                  </a:gsLst>
                  <a:lin ang="5400000" scaled="1"/>
                </a:gradFill>
                <a:latin typeface="+mn-ea"/>
              </a:endParaRPr>
            </a:p>
          </p:txBody>
        </p:sp>
      </p:grpSp>
      <p:grpSp>
        <p:nvGrpSpPr>
          <p:cNvPr id="27" name="组合 26"/>
          <p:cNvGrpSpPr/>
          <p:nvPr/>
        </p:nvGrpSpPr>
        <p:grpSpPr>
          <a:xfrm>
            <a:off x="4727652" y="3223861"/>
            <a:ext cx="1660077" cy="820132"/>
            <a:chOff x="975057" y="4638109"/>
            <a:chExt cx="2670680" cy="1458012"/>
          </a:xfrm>
        </p:grpSpPr>
        <p:sp>
          <p:nvSpPr>
            <p:cNvPr id="28" name="文本框 27"/>
            <p:cNvSpPr txBox="1"/>
            <p:nvPr/>
          </p:nvSpPr>
          <p:spPr>
            <a:xfrm>
              <a:off x="1863228" y="4638109"/>
              <a:ext cx="1782509" cy="65659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r"/>
              <a:r>
                <a:rPr lang="zh-CN" altLang="en-US" sz="1800" dirty="0">
                  <a:gradFill>
                    <a:gsLst>
                      <a:gs pos="0">
                        <a:srgbClr val="D5997B"/>
                      </a:gs>
                      <a:gs pos="100000">
                        <a:srgbClr val="652F1C"/>
                      </a:gs>
                    </a:gsLst>
                    <a:lin ang="5400000" scaled="1"/>
                  </a:gradFill>
                  <a:latin typeface="+mn-ea"/>
                  <a:ea typeface="+mn-ea"/>
                </a:rPr>
                <a:t>文字内容</a:t>
              </a:r>
              <a:endParaRPr lang="zh-CN" altLang="en-US" sz="1800" dirty="0">
                <a:gradFill>
                  <a:gsLst>
                    <a:gs pos="0">
                      <a:srgbClr val="D5997B"/>
                    </a:gs>
                    <a:gs pos="100000">
                      <a:srgbClr val="652F1C"/>
                    </a:gs>
                  </a:gsLst>
                  <a:lin ang="5400000" scaled="1"/>
                </a:gradFill>
                <a:latin typeface="+mn-ea"/>
                <a:ea typeface="+mn-ea"/>
              </a:endParaRPr>
            </a:p>
          </p:txBody>
        </p:sp>
        <p:sp>
          <p:nvSpPr>
            <p:cNvPr id="29" name="文本框 28"/>
            <p:cNvSpPr txBox="1"/>
            <p:nvPr/>
          </p:nvSpPr>
          <p:spPr>
            <a:xfrm>
              <a:off x="975057" y="5111236"/>
              <a:ext cx="2667775" cy="984885"/>
            </a:xfrm>
            <a:prstGeom prst="rect">
              <a:avLst/>
            </a:prstGeom>
            <a:noFill/>
          </p:spPr>
          <p:txBody>
            <a:bodyPr wrap="square" rtlCol="0">
              <a:spAutoFit/>
            </a:bodyPr>
            <a:lstStyle/>
            <a:p>
              <a:pPr algn="r"/>
              <a:r>
                <a:rPr lang="zh-CN" altLang="en-US" sz="1000" dirty="0">
                  <a:gradFill>
                    <a:gsLst>
                      <a:gs pos="0">
                        <a:srgbClr val="D5997B"/>
                      </a:gs>
                      <a:gs pos="100000">
                        <a:srgbClr val="652F1C"/>
                      </a:gs>
                    </a:gsLst>
                    <a:lin ang="5400000" scaled="1"/>
                  </a:gradFill>
                  <a:latin typeface="+mn-ea"/>
                </a:rPr>
                <a:t>水融色的干湿浓淡变化以及在纸上的渗透效果使水彩画具有很强的表现力</a:t>
              </a:r>
              <a:endParaRPr lang="zh-CN" altLang="en-US" sz="1000" dirty="0">
                <a:gradFill>
                  <a:gsLst>
                    <a:gs pos="0">
                      <a:srgbClr val="D5997B"/>
                    </a:gs>
                    <a:gs pos="100000">
                      <a:srgbClr val="652F1C"/>
                    </a:gs>
                  </a:gsLst>
                  <a:lin ang="5400000" scaled="1"/>
                </a:gradFill>
                <a:latin typeface="+mn-ea"/>
              </a:endParaRPr>
            </a:p>
          </p:txBody>
        </p:sp>
      </p:grpSp>
      <p:sp>
        <p:nvSpPr>
          <p:cNvPr id="30" name="文本框 21"/>
          <p:cNvSpPr txBox="1"/>
          <p:nvPr/>
        </p:nvSpPr>
        <p:spPr>
          <a:xfrm>
            <a:off x="3397550" y="517969"/>
            <a:ext cx="2339102" cy="523220"/>
          </a:xfrm>
          <a:prstGeom prst="rect">
            <a:avLst/>
          </a:prstGeom>
          <a:noFill/>
        </p:spPr>
        <p:txBody>
          <a:bodyPr wrap="none" rtlCol="0">
            <a:spAutoFit/>
          </a:bodyPr>
          <a:lstStyle>
            <a:defPPr>
              <a:defRPr lang="zh-CN"/>
            </a:defPPr>
            <a:lvl1pPr>
              <a:defRPr sz="2400">
                <a:gradFill>
                  <a:gsLst>
                    <a:gs pos="0">
                      <a:schemeClr val="accent2">
                        <a:lumMod val="75000"/>
                      </a:schemeClr>
                    </a:gs>
                    <a:gs pos="26000">
                      <a:srgbClr val="2A0415"/>
                    </a:gs>
                    <a:gs pos="100000">
                      <a:schemeClr val="accent1">
                        <a:lumMod val="75000"/>
                      </a:schemeClr>
                    </a:gs>
                    <a:gs pos="79000">
                      <a:schemeClr val="tx1"/>
                    </a:gs>
                  </a:gsLst>
                  <a:lin ang="18900000" scaled="1"/>
                </a:gradFill>
                <a:latin typeface="方正清刻本悦宋简体" panose="02000000000000000000" pitchFamily="2" charset="-122"/>
                <a:ea typeface="方正清刻本悦宋简体" panose="02000000000000000000" pitchFamily="2" charset="-122"/>
              </a:defRPr>
            </a:lvl1pPr>
          </a:lstStyle>
          <a:p>
            <a:pPr algn="ctr"/>
            <a:r>
              <a:rPr lang="zh-CN" altLang="en-US" sz="2800" dirty="0" smtClean="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rPr>
              <a:t>点击添加标题</a:t>
            </a:r>
            <a:endParaRPr lang="zh-CN" altLang="en-US" sz="2800" dirty="0">
              <a:gradFill>
                <a:gsLst>
                  <a:gs pos="0">
                    <a:srgbClr val="D5997B"/>
                  </a:gs>
                  <a:gs pos="100000">
                    <a:srgbClr val="652F1C"/>
                  </a:gs>
                </a:gsLst>
                <a:lin ang="5400000" scaled="1"/>
              </a:gradFill>
              <a:latin typeface="华文中宋" panose="02010600040101010101" pitchFamily="2" charset="-122"/>
              <a:ea typeface="华文中宋"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par>
                                <p:cTn id="20" presetID="53" presetClass="entr" presetSubtype="16"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53" presetClass="entr" presetSubtype="16"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hqprint">
            <a:extLst>
              <a:ext uri="{28A0092B-C50C-407E-A947-70E740481C1C}">
                <a14:useLocalDpi xmlns:a14="http://schemas.microsoft.com/office/drawing/2010/main" val="0"/>
              </a:ext>
            </a:extLst>
          </a:blip>
          <a:stretch>
            <a:fillRect/>
          </a:stretch>
        </p:blipFill>
        <p:spPr>
          <a:xfrm flipH="1">
            <a:off x="-1" y="-171449"/>
            <a:ext cx="9144000" cy="5486399"/>
          </a:xfrm>
          <a:prstGeom prst="rect">
            <a:avLst/>
          </a:prstGeom>
        </p:spPr>
      </p:pic>
      <p:grpSp>
        <p:nvGrpSpPr>
          <p:cNvPr id="11" name="组合 10"/>
          <p:cNvGrpSpPr/>
          <p:nvPr/>
        </p:nvGrpSpPr>
        <p:grpSpPr>
          <a:xfrm>
            <a:off x="5580365" y="1766681"/>
            <a:ext cx="1695463" cy="1610139"/>
            <a:chOff x="5022574" y="1212574"/>
            <a:chExt cx="2260617" cy="2146852"/>
          </a:xfrm>
        </p:grpSpPr>
        <p:sp>
          <p:nvSpPr>
            <p:cNvPr id="12" name="椭圆 11"/>
            <p:cNvSpPr/>
            <p:nvPr/>
          </p:nvSpPr>
          <p:spPr>
            <a:xfrm>
              <a:off x="5022574" y="1212574"/>
              <a:ext cx="2146852" cy="2146852"/>
            </a:xfrm>
            <a:prstGeom prst="ellipse">
              <a:avLst/>
            </a:prstGeom>
            <a:noFill/>
            <a:ln w="57150">
              <a:gradFill>
                <a:gsLst>
                  <a:gs pos="0">
                    <a:srgbClr val="D5997B"/>
                  </a:gs>
                  <a:gs pos="100000">
                    <a:srgbClr val="652F1C"/>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7200" b="1" dirty="0">
                  <a:gradFill>
                    <a:gsLst>
                      <a:gs pos="0">
                        <a:srgbClr val="D5997B"/>
                      </a:gs>
                      <a:gs pos="100000">
                        <a:srgbClr val="652F1C"/>
                      </a:gs>
                    </a:gsLst>
                    <a:lin ang="5400000" scaled="1"/>
                  </a:gradFill>
                  <a:latin typeface="+mn-ea"/>
                </a:rPr>
                <a:t>贰</a:t>
              </a:r>
              <a:endParaRPr lang="zh-CN" altLang="en-US" sz="7200" b="1" dirty="0">
                <a:gradFill>
                  <a:gsLst>
                    <a:gs pos="0">
                      <a:srgbClr val="D5997B"/>
                    </a:gs>
                    <a:gs pos="100000">
                      <a:srgbClr val="652F1C"/>
                    </a:gs>
                  </a:gsLst>
                  <a:lin ang="5400000" scaled="1"/>
                </a:gradFill>
                <a:latin typeface="+mn-ea"/>
              </a:endParaRPr>
            </a:p>
          </p:txBody>
        </p:sp>
        <p:sp>
          <p:nvSpPr>
            <p:cNvPr id="13" name="椭圆 12"/>
            <p:cNvSpPr/>
            <p:nvPr/>
          </p:nvSpPr>
          <p:spPr>
            <a:xfrm>
              <a:off x="7044651" y="2166730"/>
              <a:ext cx="238540" cy="238540"/>
            </a:xfrm>
            <a:prstGeom prst="ellipse">
              <a:avLst/>
            </a:prstGeom>
            <a:gradFill>
              <a:gsLst>
                <a:gs pos="0">
                  <a:srgbClr val="D5997B"/>
                </a:gs>
                <a:gs pos="100000">
                  <a:srgbClr val="652F1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3400" advClick="0" advTm="3000">
        <p14:reveal/>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Calibri Light"/>
        <a:ea typeface="华文中宋"/>
        <a:cs typeface=""/>
      </a:majorFont>
      <a:minorFont>
        <a:latin typeface="Calibri"/>
        <a:ea typeface="华文中宋"/>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2962</Words>
  <Application>WPS 演示</Application>
  <PresentationFormat>全屏显示(16:9)</PresentationFormat>
  <Paragraphs>397</Paragraphs>
  <Slides>25</Slides>
  <Notes>26</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华文中宋</vt:lpstr>
      <vt:lpstr>Century Gothic</vt:lpstr>
      <vt:lpstr>微软雅黑</vt:lpstr>
      <vt:lpstr>Arial Rounded MT Bold</vt:lpstr>
      <vt:lpstr>方正清刻本悦宋简体</vt:lpstr>
      <vt:lpstr>微软雅黑 Light</vt:lpstr>
      <vt:lpstr>Calibri</vt:lpstr>
      <vt:lpstr>Arial Unicode MS</vt:lpstr>
      <vt:lpstr>隶书</vt:lpstr>
      <vt:lpstr>微软简标宋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曼曼</cp:lastModifiedBy>
  <cp:revision>2</cp:revision>
  <dcterms:created xsi:type="dcterms:W3CDTF">2018-11-27T05:43:43Z</dcterms:created>
  <dcterms:modified xsi:type="dcterms:W3CDTF">2018-11-27T05:46:04Z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