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0" r:id="rId2"/>
    <p:sldId id="298" r:id="rId3"/>
    <p:sldId id="282" r:id="rId4"/>
    <p:sldId id="270" r:id="rId5"/>
    <p:sldId id="262" r:id="rId6"/>
    <p:sldId id="278" r:id="rId7"/>
    <p:sldId id="292" r:id="rId8"/>
    <p:sldId id="294" r:id="rId9"/>
    <p:sldId id="265" r:id="rId10"/>
    <p:sldId id="284" r:id="rId11"/>
    <p:sldId id="263" r:id="rId12"/>
    <p:sldId id="264" r:id="rId13"/>
    <p:sldId id="295" r:id="rId14"/>
    <p:sldId id="279" r:id="rId15"/>
    <p:sldId id="272" r:id="rId16"/>
    <p:sldId id="274" r:id="rId17"/>
    <p:sldId id="293" r:id="rId18"/>
    <p:sldId id="296" r:id="rId19"/>
    <p:sldId id="289" r:id="rId20"/>
    <p:sldId id="268" r:id="rId21"/>
    <p:sldId id="277" r:id="rId22"/>
    <p:sldId id="280" r:id="rId23"/>
    <p:sldId id="299"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73">
          <p15:clr>
            <a:srgbClr val="A4A3A4"/>
          </p15:clr>
        </p15:guide>
        <p15:guide id="2" pos="3817">
          <p15:clr>
            <a:srgbClr val="A4A3A4"/>
          </p15:clr>
        </p15:guide>
        <p15:guide id="3" pos="35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CBAD"/>
    <a:srgbClr val="E2F0D9"/>
    <a:srgbClr val="EC8753"/>
    <a:srgbClr val="216FD5"/>
    <a:srgbClr val="EEFCFC"/>
    <a:srgbClr val="1EB3E0"/>
    <a:srgbClr val="00B299"/>
    <a:srgbClr val="000A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75" autoAdjust="0"/>
    <p:restoredTop sz="91657" autoAdjust="0"/>
  </p:normalViewPr>
  <p:slideViewPr>
    <p:cSldViewPr snapToGrid="0" showGuides="1">
      <p:cViewPr varScale="1">
        <p:scale>
          <a:sx n="112" d="100"/>
          <a:sy n="112" d="100"/>
        </p:scale>
        <p:origin x="936" y="102"/>
      </p:cViewPr>
      <p:guideLst>
        <p:guide orient="horz" pos="2273"/>
        <p:guide pos="3817"/>
        <p:guide pos="3568"/>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5FF79E-B8BB-44CF-A3D7-514A2485DCF7}" type="datetimeFigureOut">
              <a:rPr lang="zh-CN" altLang="en-US" smtClean="0"/>
              <a:pPr/>
              <a:t>2018/4/7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8D9A7D-D35B-4F9A-9100-F86885920E80}" type="slidenum">
              <a:rPr lang="zh-CN" altLang="en-US" smtClean="0"/>
              <a:pPr/>
              <a:t>‹#›</a:t>
            </a:fld>
            <a:endParaRPr lang="zh-CN" altLang="en-US"/>
          </a:p>
        </p:txBody>
      </p:sp>
    </p:spTree>
    <p:extLst>
      <p:ext uri="{BB962C8B-B14F-4D97-AF65-F5344CB8AC3E}">
        <p14:creationId xmlns:p14="http://schemas.microsoft.com/office/powerpoint/2010/main" val="24706687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r>
              <a:rPr lang="en-US" altLang="zh-CN" dirty="0"/>
              <a:t>[-</a:t>
            </a:r>
            <a:r>
              <a:rPr lang="zh-CN" altLang="en-US" dirty="0"/>
              <a:t>婷婷</a:t>
            </a:r>
            <a:r>
              <a:rPr lang="en-US" altLang="zh-CN" dirty="0"/>
              <a:t>]</a:t>
            </a:r>
            <a:r>
              <a:rPr lang="zh-CN" altLang="en-US" dirty="0"/>
              <a:t>旗舰店</a:t>
            </a:r>
            <a:r>
              <a:rPr lang="en-US" altLang="zh-CN" dirty="0"/>
              <a:t>https://[-</a:t>
            </a:r>
            <a:r>
              <a:rPr lang="zh-CN" altLang="en-US" dirty="0"/>
              <a:t>婷婷</a:t>
            </a:r>
            <a:r>
              <a:rPr lang="en-US" altLang="zh-CN" dirty="0"/>
              <a:t>]</a:t>
            </a:r>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1</a:t>
            </a:fld>
            <a:endParaRPr lang="zh-CN" altLang="en-US"/>
          </a:p>
        </p:txBody>
      </p:sp>
    </p:spTree>
    <p:extLst>
      <p:ext uri="{BB962C8B-B14F-4D97-AF65-F5344CB8AC3E}">
        <p14:creationId xmlns:p14="http://schemas.microsoft.com/office/powerpoint/2010/main" val="22576630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10</a:t>
            </a:fld>
            <a:endParaRPr lang="zh-CN" altLang="en-US"/>
          </a:p>
        </p:txBody>
      </p:sp>
    </p:spTree>
    <p:extLst>
      <p:ext uri="{BB962C8B-B14F-4D97-AF65-F5344CB8AC3E}">
        <p14:creationId xmlns:p14="http://schemas.microsoft.com/office/powerpoint/2010/main" val="6212803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11</a:t>
            </a:fld>
            <a:endParaRPr lang="zh-CN" altLang="en-US"/>
          </a:p>
        </p:txBody>
      </p:sp>
    </p:spTree>
    <p:extLst>
      <p:ext uri="{BB962C8B-B14F-4D97-AF65-F5344CB8AC3E}">
        <p14:creationId xmlns:p14="http://schemas.microsoft.com/office/powerpoint/2010/main" val="1686861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12</a:t>
            </a:fld>
            <a:endParaRPr lang="zh-CN" altLang="en-US"/>
          </a:p>
        </p:txBody>
      </p:sp>
    </p:spTree>
    <p:extLst>
      <p:ext uri="{BB962C8B-B14F-4D97-AF65-F5344CB8AC3E}">
        <p14:creationId xmlns:p14="http://schemas.microsoft.com/office/powerpoint/2010/main" val="2797157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13</a:t>
            </a:fld>
            <a:endParaRPr lang="zh-CN" altLang="en-US"/>
          </a:p>
        </p:txBody>
      </p:sp>
    </p:spTree>
    <p:extLst>
      <p:ext uri="{BB962C8B-B14F-4D97-AF65-F5344CB8AC3E}">
        <p14:creationId xmlns:p14="http://schemas.microsoft.com/office/powerpoint/2010/main" val="3727089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14</a:t>
            </a:fld>
            <a:endParaRPr lang="zh-CN" altLang="en-US"/>
          </a:p>
        </p:txBody>
      </p:sp>
    </p:spTree>
    <p:extLst>
      <p:ext uri="{BB962C8B-B14F-4D97-AF65-F5344CB8AC3E}">
        <p14:creationId xmlns:p14="http://schemas.microsoft.com/office/powerpoint/2010/main" val="3133010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15</a:t>
            </a:fld>
            <a:endParaRPr lang="zh-CN" altLang="en-US"/>
          </a:p>
        </p:txBody>
      </p:sp>
    </p:spTree>
    <p:extLst>
      <p:ext uri="{BB962C8B-B14F-4D97-AF65-F5344CB8AC3E}">
        <p14:creationId xmlns:p14="http://schemas.microsoft.com/office/powerpoint/2010/main" val="31675816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16</a:t>
            </a:fld>
            <a:endParaRPr lang="zh-CN" altLang="en-US"/>
          </a:p>
        </p:txBody>
      </p:sp>
    </p:spTree>
    <p:extLst>
      <p:ext uri="{BB962C8B-B14F-4D97-AF65-F5344CB8AC3E}">
        <p14:creationId xmlns:p14="http://schemas.microsoft.com/office/powerpoint/2010/main" val="19855775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17</a:t>
            </a:fld>
            <a:endParaRPr lang="zh-CN" altLang="en-US"/>
          </a:p>
        </p:txBody>
      </p:sp>
    </p:spTree>
    <p:extLst>
      <p:ext uri="{BB962C8B-B14F-4D97-AF65-F5344CB8AC3E}">
        <p14:creationId xmlns:p14="http://schemas.microsoft.com/office/powerpoint/2010/main" val="32361670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18</a:t>
            </a:fld>
            <a:endParaRPr lang="zh-CN" altLang="en-US"/>
          </a:p>
        </p:txBody>
      </p:sp>
    </p:spTree>
    <p:extLst>
      <p:ext uri="{BB962C8B-B14F-4D97-AF65-F5344CB8AC3E}">
        <p14:creationId xmlns:p14="http://schemas.microsoft.com/office/powerpoint/2010/main" val="11611815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19</a:t>
            </a:fld>
            <a:endParaRPr lang="zh-CN" altLang="en-US"/>
          </a:p>
        </p:txBody>
      </p:sp>
    </p:spTree>
    <p:extLst>
      <p:ext uri="{BB962C8B-B14F-4D97-AF65-F5344CB8AC3E}">
        <p14:creationId xmlns:p14="http://schemas.microsoft.com/office/powerpoint/2010/main" val="17254439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2</a:t>
            </a:fld>
            <a:endParaRPr lang="zh-CN" altLang="en-US"/>
          </a:p>
        </p:txBody>
      </p:sp>
    </p:spTree>
    <p:extLst>
      <p:ext uri="{BB962C8B-B14F-4D97-AF65-F5344CB8AC3E}">
        <p14:creationId xmlns:p14="http://schemas.microsoft.com/office/powerpoint/2010/main" val="32149333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20</a:t>
            </a:fld>
            <a:endParaRPr lang="zh-CN" altLang="en-US"/>
          </a:p>
        </p:txBody>
      </p:sp>
    </p:spTree>
    <p:extLst>
      <p:ext uri="{BB962C8B-B14F-4D97-AF65-F5344CB8AC3E}">
        <p14:creationId xmlns:p14="http://schemas.microsoft.com/office/powerpoint/2010/main" val="1841250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21</a:t>
            </a:fld>
            <a:endParaRPr lang="zh-CN" altLang="en-US"/>
          </a:p>
        </p:txBody>
      </p:sp>
    </p:spTree>
    <p:extLst>
      <p:ext uri="{BB962C8B-B14F-4D97-AF65-F5344CB8AC3E}">
        <p14:creationId xmlns:p14="http://schemas.microsoft.com/office/powerpoint/2010/main" val="4451215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22</a:t>
            </a:fld>
            <a:endParaRPr lang="zh-CN" altLang="en-US"/>
          </a:p>
        </p:txBody>
      </p:sp>
    </p:spTree>
    <p:extLst>
      <p:ext uri="{BB962C8B-B14F-4D97-AF65-F5344CB8AC3E}">
        <p14:creationId xmlns:p14="http://schemas.microsoft.com/office/powerpoint/2010/main" val="15401964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23</a:t>
            </a:fld>
            <a:endParaRPr lang="zh-CN" altLang="en-US"/>
          </a:p>
        </p:txBody>
      </p:sp>
    </p:spTree>
    <p:extLst>
      <p:ext uri="{BB962C8B-B14F-4D97-AF65-F5344CB8AC3E}">
        <p14:creationId xmlns:p14="http://schemas.microsoft.com/office/powerpoint/2010/main" val="39946297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3</a:t>
            </a:fld>
            <a:endParaRPr lang="zh-CN" altLang="en-US"/>
          </a:p>
        </p:txBody>
      </p:sp>
    </p:spTree>
    <p:extLst>
      <p:ext uri="{BB962C8B-B14F-4D97-AF65-F5344CB8AC3E}">
        <p14:creationId xmlns:p14="http://schemas.microsoft.com/office/powerpoint/2010/main" val="3568731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4</a:t>
            </a:fld>
            <a:endParaRPr lang="zh-CN" altLang="en-US"/>
          </a:p>
        </p:txBody>
      </p:sp>
    </p:spTree>
    <p:extLst>
      <p:ext uri="{BB962C8B-B14F-4D97-AF65-F5344CB8AC3E}">
        <p14:creationId xmlns:p14="http://schemas.microsoft.com/office/powerpoint/2010/main" val="3687147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5</a:t>
            </a:fld>
            <a:endParaRPr lang="zh-CN" altLang="en-US"/>
          </a:p>
        </p:txBody>
      </p:sp>
    </p:spTree>
    <p:extLst>
      <p:ext uri="{BB962C8B-B14F-4D97-AF65-F5344CB8AC3E}">
        <p14:creationId xmlns:p14="http://schemas.microsoft.com/office/powerpoint/2010/main" val="881733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6</a:t>
            </a:fld>
            <a:endParaRPr lang="zh-CN" altLang="en-US"/>
          </a:p>
        </p:txBody>
      </p:sp>
    </p:spTree>
    <p:extLst>
      <p:ext uri="{BB962C8B-B14F-4D97-AF65-F5344CB8AC3E}">
        <p14:creationId xmlns:p14="http://schemas.microsoft.com/office/powerpoint/2010/main" val="1752798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7</a:t>
            </a:fld>
            <a:endParaRPr lang="zh-CN" altLang="en-US"/>
          </a:p>
        </p:txBody>
      </p:sp>
    </p:spTree>
    <p:extLst>
      <p:ext uri="{BB962C8B-B14F-4D97-AF65-F5344CB8AC3E}">
        <p14:creationId xmlns:p14="http://schemas.microsoft.com/office/powerpoint/2010/main" val="4026084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8</a:t>
            </a:fld>
            <a:endParaRPr lang="zh-CN" altLang="en-US"/>
          </a:p>
        </p:txBody>
      </p:sp>
    </p:spTree>
    <p:extLst>
      <p:ext uri="{BB962C8B-B14F-4D97-AF65-F5344CB8AC3E}">
        <p14:creationId xmlns:p14="http://schemas.microsoft.com/office/powerpoint/2010/main" val="3575037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8D9A7D-D35B-4F9A-9100-F86885920E80}" type="slidenum">
              <a:rPr lang="zh-CN" altLang="en-US" smtClean="0"/>
              <a:pPr/>
              <a:t>9</a:t>
            </a:fld>
            <a:endParaRPr lang="zh-CN" altLang="en-US"/>
          </a:p>
        </p:txBody>
      </p:sp>
    </p:spTree>
    <p:extLst>
      <p:ext uri="{BB962C8B-B14F-4D97-AF65-F5344CB8AC3E}">
        <p14:creationId xmlns:p14="http://schemas.microsoft.com/office/powerpoint/2010/main" val="2758940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51E6813-005D-4FB7-82AD-9FB5DB8AC96E}"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7DA5C8-DC73-496B-AC3C-6FF2989B07C1}"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51E6813-005D-4FB7-82AD-9FB5DB8AC96E}"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7DA5C8-DC73-496B-AC3C-6FF2989B07C1}"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51E6813-005D-4FB7-82AD-9FB5DB8AC96E}"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7DA5C8-DC73-496B-AC3C-6FF2989B07C1}"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51E6813-005D-4FB7-82AD-9FB5DB8AC96E}"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7DA5C8-DC73-496B-AC3C-6FF2989B07C1}"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351E6813-005D-4FB7-82AD-9FB5DB8AC96E}" type="datetimeFigureOut">
              <a:rPr lang="zh-CN" altLang="en-US" smtClean="0"/>
              <a:pPr/>
              <a:t>2018/4/7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B7DA5C8-DC73-496B-AC3C-6FF2989B07C1}"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51E6813-005D-4FB7-82AD-9FB5DB8AC96E}"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7DA5C8-DC73-496B-AC3C-6FF2989B07C1}"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51E6813-005D-4FB7-82AD-9FB5DB8AC96E}" type="datetimeFigureOut">
              <a:rPr lang="zh-CN" altLang="en-US" smtClean="0"/>
              <a:pPr/>
              <a:t>2018/4/7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B7DA5C8-DC73-496B-AC3C-6FF2989B07C1}"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51E6813-005D-4FB7-82AD-9FB5DB8AC96E}" type="datetimeFigureOut">
              <a:rPr lang="zh-CN" altLang="en-US" smtClean="0"/>
              <a:pPr/>
              <a:t>2018/4/7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B7DA5C8-DC73-496B-AC3C-6FF2989B07C1}"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51E6813-005D-4FB7-82AD-9FB5DB8AC96E}" type="datetimeFigureOut">
              <a:rPr lang="zh-CN" altLang="en-US" smtClean="0"/>
              <a:pPr/>
              <a:t>2018/4/7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B7DA5C8-DC73-496B-AC3C-6FF2989B07C1}"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51E6813-005D-4FB7-82AD-9FB5DB8AC96E}"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7DA5C8-DC73-496B-AC3C-6FF2989B07C1}"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351E6813-005D-4FB7-82AD-9FB5DB8AC96E}" type="datetimeFigureOut">
              <a:rPr lang="zh-CN" altLang="en-US" smtClean="0"/>
              <a:pPr/>
              <a:t>2018/4/7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B7DA5C8-DC73-496B-AC3C-6FF2989B07C1}"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1E6813-005D-4FB7-82AD-9FB5DB8AC96E}" type="datetimeFigureOut">
              <a:rPr lang="zh-CN" altLang="en-US" smtClean="0"/>
              <a:pPr/>
              <a:t>2018/4/7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7DA5C8-DC73-496B-AC3C-6FF2989B07C1}" type="slidenum">
              <a:rPr lang="zh-CN" altLang="en-US" smtClean="0"/>
              <a:pPr/>
              <a:t>‹#›</a:t>
            </a:fld>
            <a:endParaRPr lang="zh-CN" altLang="en-US"/>
          </a:p>
        </p:txBody>
      </p:sp>
      <p:sp>
        <p:nvSpPr>
          <p:cNvPr id="7" name="矩形 6"/>
          <p:cNvSpPr/>
          <p:nvPr userDrawn="1"/>
        </p:nvSpPr>
        <p:spPr>
          <a:xfrm>
            <a:off x="0" y="-1495"/>
            <a:ext cx="12203653" cy="6858001"/>
          </a:xfrm>
          <a:prstGeom prst="rect">
            <a:avLst/>
          </a:prstGeom>
          <a:solidFill>
            <a:srgbClr val="EEFC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771775" y="-1494"/>
            <a:ext cx="6648450" cy="6169026"/>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png"/><Relationship Id="rId5" Type="http://schemas.microsoft.com/office/2007/relationships/hdphoto" Target="../media/hdphoto1.wdp"/><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433488" y="1364342"/>
            <a:ext cx="9252000" cy="2638913"/>
          </a:xfrm>
          <a:prstGeom prst="rect">
            <a:avLst/>
          </a:prstGeom>
          <a:solidFill>
            <a:schemeClr val="accent6">
              <a:lumMod val="20000"/>
              <a:lumOff val="80000"/>
            </a:schemeClr>
          </a:solidFill>
          <a:ln>
            <a:noFill/>
          </a:ln>
          <a:effectLst>
            <a:glow>
              <a:schemeClr val="accent1">
                <a:alpha val="60000"/>
              </a:schemeClr>
            </a:glow>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5" name="文本框 4"/>
          <p:cNvSpPr txBox="1"/>
          <p:nvPr/>
        </p:nvSpPr>
        <p:spPr>
          <a:xfrm>
            <a:off x="6979303" y="722194"/>
            <a:ext cx="1015663" cy="2535309"/>
          </a:xfrm>
          <a:prstGeom prst="rect">
            <a:avLst/>
          </a:prstGeom>
          <a:noFill/>
        </p:spPr>
        <p:txBody>
          <a:bodyPr vert="eaVert" wrap="none" rtlCol="0">
            <a:spAutoFit/>
          </a:bodyPr>
          <a:lstStyle/>
          <a:p>
            <a:r>
              <a:rPr lang="zh-CN" altLang="en-US" sz="5400" b="1" dirty="0">
                <a:latin typeface="腾祥相思简" panose="01010104010101010101" pitchFamily="2" charset="-122"/>
                <a:ea typeface="腾祥相思简" panose="01010104010101010101" pitchFamily="2" charset="-122"/>
              </a:rPr>
              <a:t>新国风</a:t>
            </a:r>
          </a:p>
        </p:txBody>
      </p:sp>
      <p:sp>
        <p:nvSpPr>
          <p:cNvPr id="6" name="文本框 5"/>
          <p:cNvSpPr txBox="1"/>
          <p:nvPr/>
        </p:nvSpPr>
        <p:spPr>
          <a:xfrm>
            <a:off x="6400296" y="722194"/>
            <a:ext cx="830997" cy="2783551"/>
          </a:xfrm>
          <a:prstGeom prst="rect">
            <a:avLst/>
          </a:prstGeom>
          <a:noFill/>
        </p:spPr>
        <p:txBody>
          <a:bodyPr vert="eaVert" wrap="square" rtlCol="0">
            <a:spAutoFit/>
          </a:bodyPr>
          <a:lstStyle/>
          <a:p>
            <a:pPr>
              <a:lnSpc>
                <a:spcPct val="15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a:t>
            </a:r>
            <a:endParaRPr lang="en-US" altLang="zh-CN" sz="1400" spc="300" dirty="0">
              <a:latin typeface="隶书" panose="02010509060101010101" pitchFamily="49" charset="-122"/>
              <a:ea typeface="隶书" panose="02010509060101010101" pitchFamily="49" charset="-122"/>
              <a:sym typeface="微软雅黑" panose="020B0503020204020204" pitchFamily="34" charset="-122"/>
            </a:endParaRPr>
          </a:p>
          <a:p>
            <a:pPr>
              <a:lnSpc>
                <a:spcPct val="15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点击添加文本点击添加文本</a:t>
            </a:r>
          </a:p>
        </p:txBody>
      </p:sp>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594" y="101600"/>
            <a:ext cx="3800269" cy="5193701"/>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899229"/>
            <a:ext cx="12190992" cy="3984171"/>
          </a:xfrm>
          <a:prstGeom prst="rect">
            <a:avLst/>
          </a:prstGeom>
        </p:spPr>
      </p:pic>
      <p:pic>
        <p:nvPicPr>
          <p:cNvPr id="2" name="小旭音乐 - 柳桥春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1203903" y="2378998"/>
            <a:ext cx="609600" cy="609600"/>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6" presetClass="entr" presetSubtype="21" fill="hold" grpId="0"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hold" display="0">
                  <p:stCondLst>
                    <p:cond delay="indefinite"/>
                  </p:stCondLst>
                  <p:endCondLst>
                    <p:cond evt="onStopAudio" delay="0">
                      <p:tgtEl>
                        <p:sldTgt/>
                      </p:tgtEl>
                    </p:cond>
                  </p:endCondLst>
                </p:cTn>
                <p:tgtEl>
                  <p:spTgt spid="2"/>
                </p:tgtEl>
              </p:cMediaNode>
            </p:audio>
          </p:childTnLst>
        </p:cTn>
      </p:par>
    </p:tnLst>
    <p:bldLst>
      <p:bldP spid="10" grpId="0" animBg="1"/>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459444" y="822847"/>
            <a:ext cx="9200087" cy="5139282"/>
            <a:chOff x="2115614" y="1571625"/>
            <a:chExt cx="7972425" cy="5139282"/>
          </a:xfrm>
        </p:grpSpPr>
        <p:sp>
          <p:nvSpPr>
            <p:cNvPr id="7" name="矩形 6"/>
            <p:cNvSpPr/>
            <p:nvPr/>
          </p:nvSpPr>
          <p:spPr>
            <a:xfrm>
              <a:off x="2115614" y="1571625"/>
              <a:ext cx="7972425" cy="400050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553962" y="2176830"/>
              <a:ext cx="1138782" cy="7929371"/>
            </a:xfrm>
            <a:prstGeom prst="rect">
              <a:avLst/>
            </a:prstGeom>
          </p:spPr>
        </p:pic>
      </p:gr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 y="2873828"/>
            <a:ext cx="12190992" cy="3984171"/>
          </a:xfrm>
          <a:prstGeom prst="rect">
            <a:avLst/>
          </a:prstGeom>
        </p:spPr>
      </p:pic>
      <p:sp>
        <p:nvSpPr>
          <p:cNvPr id="12" name="矩形 11"/>
          <p:cNvSpPr/>
          <p:nvPr/>
        </p:nvSpPr>
        <p:spPr>
          <a:xfrm>
            <a:off x="9104052" y="1292378"/>
            <a:ext cx="775597" cy="2281574"/>
          </a:xfrm>
          <a:prstGeom prst="rect">
            <a:avLst/>
          </a:prstGeom>
        </p:spPr>
        <p:txBody>
          <a:bodyPr vert="eaVert" wrap="square">
            <a:spAutoFit/>
          </a:bodyPr>
          <a:lstStyle/>
          <a:p>
            <a:pPr algn="dist">
              <a:lnSpc>
                <a:spcPct val="120000"/>
              </a:lnSpc>
            </a:pPr>
            <a:r>
              <a:rPr lang="zh-CN" altLang="en-US" sz="3200" b="1" spc="300" dirty="0">
                <a:latin typeface="方正姚体" panose="02010601030101010101" pitchFamily="2" charset="-122"/>
                <a:ea typeface="方正姚体" panose="02010601030101010101" pitchFamily="2" charset="-122"/>
                <a:sym typeface="微软雅黑" panose="020B0503020204020204" pitchFamily="34" charset="-122"/>
              </a:rPr>
              <a:t>添加标题</a:t>
            </a:r>
            <a:endParaRPr lang="zh-CN" altLang="en-US" sz="3200" b="1" dirty="0">
              <a:latin typeface="方正姚体" panose="02010601030101010101" pitchFamily="2" charset="-122"/>
              <a:ea typeface="方正姚体" panose="02010601030101010101" pitchFamily="2" charset="-122"/>
            </a:endParaRPr>
          </a:p>
        </p:txBody>
      </p:sp>
      <p:sp>
        <p:nvSpPr>
          <p:cNvPr id="2" name="矩形 1"/>
          <p:cNvSpPr/>
          <p:nvPr/>
        </p:nvSpPr>
        <p:spPr>
          <a:xfrm>
            <a:off x="9066925" y="1153571"/>
            <a:ext cx="775597" cy="2452915"/>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49824" y="1127850"/>
            <a:ext cx="3145839" cy="30421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隶书" panose="02010509060101010101" pitchFamily="49" charset="-122"/>
              <a:ea typeface="隶书" panose="02010509060101010101" pitchFamily="49" charset="-122"/>
            </a:endParaRPr>
          </a:p>
        </p:txBody>
      </p:sp>
      <p:sp>
        <p:nvSpPr>
          <p:cNvPr id="15" name="文本框 14"/>
          <p:cNvSpPr txBox="1"/>
          <p:nvPr/>
        </p:nvSpPr>
        <p:spPr>
          <a:xfrm>
            <a:off x="2244883" y="1292378"/>
            <a:ext cx="2850780" cy="2762631"/>
          </a:xfrm>
          <a:prstGeom prst="rect">
            <a:avLst/>
          </a:prstGeom>
          <a:noFill/>
        </p:spPr>
        <p:txBody>
          <a:bodyPr vert="eaVert" wrap="square" rtlCol="0">
            <a:spAutoFit/>
          </a:bodyPr>
          <a:lstStyle/>
          <a:p>
            <a:pPr>
              <a:lnSpc>
                <a:spcPct val="250000"/>
              </a:lnSpc>
              <a:defRPr/>
            </a:pPr>
            <a:r>
              <a:rPr lang="zh-CN" altLang="en-US"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点击添加文本信息点击添加文本信息点击添加文本信息点击添加文本点击添加文本信息</a:t>
            </a:r>
          </a:p>
        </p:txBody>
      </p:sp>
      <p:pic>
        <p:nvPicPr>
          <p:cNvPr id="20" name="图片 19"/>
          <p:cNvPicPr>
            <a:picLocks noChangeAspect="1"/>
          </p:cNvPicPr>
          <p:nvPr/>
        </p:nvPicPr>
        <p:blipFill>
          <a:blip r:embed="rId5" cstate="print"/>
          <a:stretch>
            <a:fillRect/>
          </a:stretch>
        </p:blipFill>
        <p:spPr>
          <a:xfrm>
            <a:off x="5390722" y="1127849"/>
            <a:ext cx="3395852" cy="3058516"/>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arn(inVertical)">
                                      <p:cBhvr>
                                        <p:cTn id="23" dur="500"/>
                                        <p:tgtEl>
                                          <p:spTgt spid="1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animBg="1"/>
      <p:bldP spid="10" grpId="0" animBg="1"/>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459444" y="822847"/>
            <a:ext cx="9200087" cy="5139282"/>
            <a:chOff x="2115614" y="1571625"/>
            <a:chExt cx="7972425" cy="5139282"/>
          </a:xfrm>
        </p:grpSpPr>
        <p:sp>
          <p:nvSpPr>
            <p:cNvPr id="7" name="矩形 6"/>
            <p:cNvSpPr/>
            <p:nvPr/>
          </p:nvSpPr>
          <p:spPr>
            <a:xfrm>
              <a:off x="2115614" y="1571625"/>
              <a:ext cx="7972425" cy="400050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553962" y="2176830"/>
              <a:ext cx="1138782" cy="7929371"/>
            </a:xfrm>
            <a:prstGeom prst="rect">
              <a:avLst/>
            </a:prstGeom>
          </p:spPr>
        </p:pic>
      </p:grpSp>
      <p:sp>
        <p:nvSpPr>
          <p:cNvPr id="4" name="矩形 3"/>
          <p:cNvSpPr/>
          <p:nvPr/>
        </p:nvSpPr>
        <p:spPr>
          <a:xfrm>
            <a:off x="2771775" y="1045029"/>
            <a:ext cx="6648450" cy="3483917"/>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 y="2873828"/>
            <a:ext cx="12190992" cy="3984171"/>
          </a:xfrm>
          <a:prstGeom prst="rect">
            <a:avLst/>
          </a:prstGeom>
        </p:spPr>
      </p:pic>
      <p:sp>
        <p:nvSpPr>
          <p:cNvPr id="10" name="矩形 9"/>
          <p:cNvSpPr/>
          <p:nvPr/>
        </p:nvSpPr>
        <p:spPr>
          <a:xfrm>
            <a:off x="5148017" y="1371202"/>
            <a:ext cx="5109091" cy="2616145"/>
          </a:xfrm>
          <a:prstGeom prst="rect">
            <a:avLst/>
          </a:prstGeom>
        </p:spPr>
        <p:txBody>
          <a:bodyPr vert="eaVert" wrap="square">
            <a:spAutoFit/>
          </a:bodyPr>
          <a:lstStyle/>
          <a:p>
            <a:pPr>
              <a:lnSpc>
                <a:spcPct val="250000"/>
              </a:lnSpc>
              <a:defRPr/>
            </a:pPr>
            <a:r>
              <a:rPr lang="zh-CN" altLang="en-US" sz="16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点击添加文本信息点击添加文本信息点击添加文本信息点击添加文本信息点击添加文本信息点击添加文本信息点击添加文本信息点击添加文本信息点击添加文本信息点击添加文本信息</a:t>
            </a:r>
          </a:p>
        </p:txBody>
      </p:sp>
      <p:grpSp>
        <p:nvGrpSpPr>
          <p:cNvPr id="13" name="组合 12"/>
          <p:cNvGrpSpPr/>
          <p:nvPr/>
        </p:nvGrpSpPr>
        <p:grpSpPr>
          <a:xfrm flipH="1">
            <a:off x="1768676" y="1146355"/>
            <a:ext cx="3407882" cy="2781121"/>
            <a:chOff x="7445806" y="2157266"/>
            <a:chExt cx="3407882" cy="2781121"/>
          </a:xfrm>
        </p:grpSpPr>
        <p:pic>
          <p:nvPicPr>
            <p:cNvPr id="14" name="图片 13"/>
            <p:cNvPicPr>
              <a:picLocks noChangeAspect="1"/>
            </p:cNvPicPr>
            <p:nvPr/>
          </p:nvPicPr>
          <p:blipFill rotWithShape="1">
            <a:blip r:embed="rId5" cstate="print">
              <a:extLst>
                <a:ext uri="{28A0092B-C50C-407E-A947-70E740481C1C}">
                  <a14:useLocalDpi xmlns:a14="http://schemas.microsoft.com/office/drawing/2010/main" val="0"/>
                </a:ext>
              </a:extLst>
            </a:blip>
            <a:srcRect l="7641" b="21188"/>
            <a:stretch>
              <a:fillRect/>
            </a:stretch>
          </p:blipFill>
          <p:spPr>
            <a:xfrm rot="19030995" flipH="1">
              <a:off x="7594524" y="2157266"/>
              <a:ext cx="3259164" cy="2781121"/>
            </a:xfrm>
            <a:prstGeom prst="rect">
              <a:avLst/>
            </a:prstGeom>
          </p:spPr>
        </p:pic>
        <p:sp>
          <p:nvSpPr>
            <p:cNvPr id="15" name="矩形 14"/>
            <p:cNvSpPr/>
            <p:nvPr/>
          </p:nvSpPr>
          <p:spPr>
            <a:xfrm>
              <a:off x="7537819" y="2686048"/>
              <a:ext cx="450284" cy="1957347"/>
            </a:xfrm>
            <a:prstGeom prst="rect">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445806" y="2810387"/>
              <a:ext cx="627864" cy="1708667"/>
            </a:xfrm>
            <a:prstGeom prst="rect">
              <a:avLst/>
            </a:prstGeom>
            <a:noFill/>
          </p:spPr>
          <p:txBody>
            <a:bodyPr vert="eaVert" wrap="square" rtlCol="0">
              <a:spAutoFit/>
            </a:bodyPr>
            <a:lstStyle/>
            <a:p>
              <a:pPr algn="dist">
                <a:lnSpc>
                  <a:spcPct val="120000"/>
                </a:lnSpc>
              </a:pPr>
              <a:r>
                <a:rPr lang="zh-CN" altLang="en-US" sz="2400" b="1" spc="300" dirty="0">
                  <a:latin typeface="方正姚体" panose="02010601030101010101" pitchFamily="2" charset="-122"/>
                  <a:ea typeface="方正姚体" panose="02010601030101010101" pitchFamily="2" charset="-122"/>
                  <a:sym typeface="微软雅黑" panose="020B0503020204020204" pitchFamily="34" charset="-122"/>
                </a:rPr>
                <a:t>添加标题</a:t>
              </a:r>
              <a:endParaRPr lang="zh-CN" altLang="en-US" sz="2400" b="1" dirty="0">
                <a:latin typeface="方正姚体" panose="02010601030101010101" pitchFamily="2" charset="-122"/>
                <a:ea typeface="方正姚体" panose="02010601030101010101" pitchFamily="2" charset="-122"/>
              </a:endParaRPr>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459444" y="822847"/>
            <a:ext cx="9200087" cy="5139282"/>
            <a:chOff x="2115614" y="1571625"/>
            <a:chExt cx="7972425" cy="5139282"/>
          </a:xfrm>
        </p:grpSpPr>
        <p:sp>
          <p:nvSpPr>
            <p:cNvPr id="8" name="矩形 7"/>
            <p:cNvSpPr/>
            <p:nvPr/>
          </p:nvSpPr>
          <p:spPr>
            <a:xfrm>
              <a:off x="2115614" y="1571625"/>
              <a:ext cx="7972425" cy="400050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553962" y="2176830"/>
              <a:ext cx="1138782" cy="7929371"/>
            </a:xfrm>
            <a:prstGeom prst="rect">
              <a:avLst/>
            </a:prstGeom>
          </p:spPr>
        </p:pic>
      </p:grpSp>
      <p:sp>
        <p:nvSpPr>
          <p:cNvPr id="5" name="矩形 4"/>
          <p:cNvSpPr/>
          <p:nvPr/>
        </p:nvSpPr>
        <p:spPr>
          <a:xfrm>
            <a:off x="1187949" y="464458"/>
            <a:ext cx="5112214" cy="3788228"/>
          </a:xfrm>
          <a:prstGeom prst="rect">
            <a:avLst/>
          </a:prstGeom>
          <a:solidFill>
            <a:srgbClr val="F8CBAD"/>
          </a:solidFill>
          <a:ln>
            <a:noFill/>
          </a:ln>
          <a:effectLst>
            <a:glow>
              <a:schemeClr val="accent1">
                <a:alpha val="60000"/>
              </a:schemeClr>
            </a:glow>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6" name="文本框 15"/>
          <p:cNvSpPr txBox="1"/>
          <p:nvPr/>
        </p:nvSpPr>
        <p:spPr>
          <a:xfrm>
            <a:off x="1739540" y="1687575"/>
            <a:ext cx="4493538" cy="2361978"/>
          </a:xfrm>
          <a:prstGeom prst="rect">
            <a:avLst/>
          </a:prstGeom>
          <a:noFill/>
        </p:spPr>
        <p:txBody>
          <a:bodyPr vert="eaVert" wrap="square" rtlCol="0">
            <a:spAutoFit/>
          </a:bodyPr>
          <a:lstStyle/>
          <a:p>
            <a:pPr>
              <a:lnSpc>
                <a:spcPct val="250000"/>
              </a:lnSpc>
            </a:pPr>
            <a:r>
              <a:rPr lang="zh-CN" altLang="en-US" sz="1600" dirty="0">
                <a:solidFill>
                  <a:srgbClr val="333333"/>
                </a:solidFill>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a:t>
            </a:r>
            <a:endParaRPr lang="zh-CN" altLang="en-US" sz="1600" dirty="0">
              <a:latin typeface="隶书" panose="02010509060101010101" pitchFamily="49" charset="-122"/>
              <a:ea typeface="隶书" panose="02010509060101010101" pitchFamily="49" charset="-122"/>
            </a:endParaRPr>
          </a:p>
        </p:txBody>
      </p:sp>
      <p:sp>
        <p:nvSpPr>
          <p:cNvPr id="17" name="矩形 16"/>
          <p:cNvSpPr/>
          <p:nvPr/>
        </p:nvSpPr>
        <p:spPr>
          <a:xfrm>
            <a:off x="2589771" y="690597"/>
            <a:ext cx="3502882" cy="830997"/>
          </a:xfrm>
          <a:prstGeom prst="rect">
            <a:avLst/>
          </a:prstGeom>
        </p:spPr>
        <p:txBody>
          <a:bodyPr vert="horz" wrap="none">
            <a:spAutoFit/>
          </a:bodyPr>
          <a:lstStyle/>
          <a:p>
            <a:pPr algn="ctr">
              <a:lnSpc>
                <a:spcPct val="120000"/>
              </a:lnSpc>
            </a:pPr>
            <a:r>
              <a:rPr lang="zh-CN" altLang="en-US" sz="4000" b="1" spc="300" dirty="0">
                <a:solidFill>
                  <a:srgbClr val="333333"/>
                </a:solidFill>
                <a:latin typeface="隶书" panose="02010509060101010101" pitchFamily="49" charset="-122"/>
                <a:ea typeface="隶书" panose="02010509060101010101" pitchFamily="49" charset="-122"/>
                <a:sym typeface="微软雅黑" panose="020B0503020204020204" pitchFamily="34" charset="-122"/>
              </a:rPr>
              <a:t>点击添加文本</a:t>
            </a:r>
            <a:endParaRPr lang="zh-CN" altLang="en-US" sz="4000" b="1" dirty="0">
              <a:solidFill>
                <a:srgbClr val="333333"/>
              </a:solidFill>
              <a:latin typeface="隶书" panose="02010509060101010101" pitchFamily="49" charset="-122"/>
              <a:ea typeface="隶书" panose="02010509060101010101" pitchFamily="49" charset="-122"/>
            </a:endParaRPr>
          </a:p>
        </p:txBody>
      </p:sp>
      <p:pic>
        <p:nvPicPr>
          <p:cNvPr id="6" name="图片 5"/>
          <p:cNvPicPr>
            <a:picLocks noChangeAspect="1"/>
          </p:cNvPicPr>
          <p:nvPr/>
        </p:nvPicPr>
        <p:blipFill rotWithShape="1">
          <a:blip r:embed="rId4" cstate="print"/>
          <a:srcRect b="7078"/>
          <a:stretch>
            <a:fillRect/>
          </a:stretch>
        </p:blipFill>
        <p:spPr>
          <a:xfrm>
            <a:off x="6511367" y="746860"/>
            <a:ext cx="4592367" cy="2394858"/>
          </a:xfrm>
          <a:prstGeom prst="rect">
            <a:avLst/>
          </a:prstGeom>
        </p:spPr>
      </p:pic>
      <p:grpSp>
        <p:nvGrpSpPr>
          <p:cNvPr id="11" name="组合 10"/>
          <p:cNvGrpSpPr/>
          <p:nvPr/>
        </p:nvGrpSpPr>
        <p:grpSpPr>
          <a:xfrm>
            <a:off x="2744787" y="1459917"/>
            <a:ext cx="3036887" cy="61677"/>
            <a:chOff x="2744787" y="1459917"/>
            <a:chExt cx="3036887" cy="61677"/>
          </a:xfrm>
        </p:grpSpPr>
        <p:cxnSp>
          <p:nvCxnSpPr>
            <p:cNvPr id="4" name="直接连接符 3"/>
            <p:cNvCxnSpPr/>
            <p:nvPr/>
          </p:nvCxnSpPr>
          <p:spPr>
            <a:xfrm flipH="1">
              <a:off x="2744787" y="1490755"/>
              <a:ext cx="30226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椭圆 1"/>
            <p:cNvSpPr/>
            <p:nvPr/>
          </p:nvSpPr>
          <p:spPr>
            <a:xfrm>
              <a:off x="5719997" y="1459917"/>
              <a:ext cx="61677" cy="616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899229"/>
            <a:ext cx="12190992" cy="3984171"/>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inVertical)">
                                      <p:cBhvr>
                                        <p:cTn id="15" dur="500"/>
                                        <p:tgtEl>
                                          <p:spTgt spid="16"/>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16" presetClass="entr" presetSubtype="21"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barn(inVertical)">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93695" y="1362075"/>
            <a:ext cx="7923546" cy="4672557"/>
            <a:chOff x="1496680" y="1476373"/>
            <a:chExt cx="7266319" cy="4386808"/>
          </a:xfrm>
        </p:grpSpPr>
        <p:sp>
          <p:nvSpPr>
            <p:cNvPr id="6" name="矩形 5"/>
            <p:cNvSpPr/>
            <p:nvPr/>
          </p:nvSpPr>
          <p:spPr>
            <a:xfrm>
              <a:off x="1676399" y="1476373"/>
              <a:ext cx="7086600" cy="3248025"/>
            </a:xfrm>
            <a:prstGeom prst="rect">
              <a:avLst/>
            </a:prstGeom>
            <a:solidFill>
              <a:srgbClr val="E2F0D9"/>
            </a:solidFill>
            <a:ln>
              <a:noFill/>
            </a:ln>
            <a:effectLst>
              <a:glow>
                <a:schemeClr val="accent1">
                  <a:alpha val="60000"/>
                </a:schemeClr>
              </a:glow>
              <a:outerShdw dir="672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pic>
          <p:nvPicPr>
            <p:cNvPr id="7"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4560449" y="1660630"/>
              <a:ext cx="1138782" cy="7266319"/>
            </a:xfrm>
            <a:prstGeom prst="rect">
              <a:avLst/>
            </a:prstGeom>
          </p:spPr>
        </p:pic>
      </p:grpSp>
      <p:grpSp>
        <p:nvGrpSpPr>
          <p:cNvPr id="8" name="组合 7"/>
          <p:cNvGrpSpPr/>
          <p:nvPr/>
        </p:nvGrpSpPr>
        <p:grpSpPr>
          <a:xfrm>
            <a:off x="2602140" y="1895476"/>
            <a:ext cx="7688489" cy="4139156"/>
            <a:chOff x="3390900" y="2609850"/>
            <a:chExt cx="8801100" cy="4139156"/>
          </a:xfrm>
        </p:grpSpPr>
        <p:sp>
          <p:nvSpPr>
            <p:cNvPr id="9" name="矩形 8"/>
            <p:cNvSpPr/>
            <p:nvPr/>
          </p:nvSpPr>
          <p:spPr>
            <a:xfrm>
              <a:off x="3390900" y="2609850"/>
              <a:ext cx="8801100" cy="2926196"/>
            </a:xfrm>
            <a:prstGeom prst="rect">
              <a:avLst/>
            </a:prstGeom>
            <a:solidFill>
              <a:schemeClr val="bg1"/>
            </a:solidFill>
            <a:ln>
              <a:noFill/>
            </a:ln>
            <a:effectLst>
              <a:glow>
                <a:schemeClr val="accent1">
                  <a:alpha val="60000"/>
                </a:schemeClr>
              </a:glow>
              <a:outerShdw dir="672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pic>
          <p:nvPicPr>
            <p:cNvPr id="10"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7184970" y="1741976"/>
              <a:ext cx="1212960" cy="8801100"/>
            </a:xfrm>
            <a:prstGeom prst="rect">
              <a:avLst/>
            </a:prstGeom>
          </p:spPr>
        </p:pic>
      </p:grpSp>
      <p:sp>
        <p:nvSpPr>
          <p:cNvPr id="12" name="文本框 11"/>
          <p:cNvSpPr txBox="1"/>
          <p:nvPr/>
        </p:nvSpPr>
        <p:spPr>
          <a:xfrm>
            <a:off x="7575791" y="2214543"/>
            <a:ext cx="677108" cy="1384995"/>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effectLst/>
                <a:uLnTx/>
                <a:uFillTx/>
                <a:latin typeface="隶书" panose="02010509060101010101" pitchFamily="49" charset="-122"/>
                <a:ea typeface="隶书" panose="02010509060101010101" pitchFamily="49" charset="-122"/>
              </a:rPr>
              <a:t>第三章</a:t>
            </a:r>
          </a:p>
        </p:txBody>
      </p:sp>
      <p:cxnSp>
        <p:nvCxnSpPr>
          <p:cNvPr id="13" name="直接连接符 12"/>
          <p:cNvCxnSpPr/>
          <p:nvPr/>
        </p:nvCxnSpPr>
        <p:spPr>
          <a:xfrm>
            <a:off x="7337740" y="2214543"/>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322079" y="2214543"/>
            <a:ext cx="1015663" cy="1717377"/>
          </a:xfrm>
          <a:prstGeom prst="rect">
            <a:avLst/>
          </a:prstGeom>
          <a:noFill/>
        </p:spPr>
        <p:txBody>
          <a:bodyPr vert="eaVert" wrap="square" rtlCol="0">
            <a:spAutoFit/>
          </a:bodyPr>
          <a:lstStyle/>
          <a:p>
            <a:pPr>
              <a:lnSpc>
                <a:spcPct val="15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a:t>
            </a:r>
            <a:endParaRPr lang="en-US" altLang="zh-CN" sz="1200" spc="300" dirty="0">
              <a:latin typeface="隶书" panose="02010509060101010101" pitchFamily="49" charset="-122"/>
              <a:ea typeface="隶书" panose="02010509060101010101" pitchFamily="49" charset="-122"/>
              <a:sym typeface="微软雅黑" panose="020B0503020204020204" pitchFamily="34" charset="-122"/>
            </a:endParaRPr>
          </a:p>
          <a:p>
            <a:pPr>
              <a:lnSpc>
                <a:spcPct val="15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文本点击添加文本点击添加文本</a:t>
            </a:r>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99229"/>
            <a:ext cx="12190992" cy="3984171"/>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594" y="101600"/>
            <a:ext cx="3800269" cy="5193701"/>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250"/>
                                        <p:tgtEl>
                                          <p:spTgt spid="12"/>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250"/>
                                        <p:tgtEl>
                                          <p:spTgt spid="13"/>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250"/>
                                        <p:tgtEl>
                                          <p:spTgt spid="14"/>
                                        </p:tgtEl>
                                      </p:cBhvr>
                                    </p:animEffect>
                                  </p:childTnLst>
                                </p:cTn>
                              </p:par>
                            </p:childTnLst>
                          </p:cTn>
                        </p:par>
                        <p:par>
                          <p:cTn id="24" fill="hold">
                            <p:stCondLst>
                              <p:cond delay="5500"/>
                            </p:stCondLst>
                            <p:childTnLst>
                              <p:par>
                                <p:cTn id="25" presetID="42"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027306" y="822847"/>
            <a:ext cx="9200087" cy="5139282"/>
            <a:chOff x="2115614" y="1571625"/>
            <a:chExt cx="7972425" cy="5139282"/>
          </a:xfrm>
        </p:grpSpPr>
        <p:sp>
          <p:nvSpPr>
            <p:cNvPr id="8" name="矩形 7"/>
            <p:cNvSpPr/>
            <p:nvPr/>
          </p:nvSpPr>
          <p:spPr>
            <a:xfrm>
              <a:off x="2115614" y="1571625"/>
              <a:ext cx="7972425" cy="400050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553962" y="2176830"/>
              <a:ext cx="1138782" cy="7929371"/>
            </a:xfrm>
            <a:prstGeom prst="rect">
              <a:avLst/>
            </a:prstGeom>
          </p:spPr>
        </p:pic>
      </p:grpSp>
      <p:grpSp>
        <p:nvGrpSpPr>
          <p:cNvPr id="2" name="组合 1"/>
          <p:cNvGrpSpPr/>
          <p:nvPr/>
        </p:nvGrpSpPr>
        <p:grpSpPr>
          <a:xfrm>
            <a:off x="882475" y="1199191"/>
            <a:ext cx="3067330" cy="3957010"/>
            <a:chOff x="882475" y="1199191"/>
            <a:chExt cx="3067330" cy="3957010"/>
          </a:xfrm>
        </p:grpSpPr>
        <p:grpSp>
          <p:nvGrpSpPr>
            <p:cNvPr id="10" name="组合 9"/>
            <p:cNvGrpSpPr/>
            <p:nvPr/>
          </p:nvGrpSpPr>
          <p:grpSpPr>
            <a:xfrm>
              <a:off x="882475" y="1199191"/>
              <a:ext cx="3053018" cy="3957010"/>
              <a:chOff x="1496680" y="1476374"/>
              <a:chExt cx="7266319" cy="4386807"/>
            </a:xfrm>
          </p:grpSpPr>
          <p:sp>
            <p:nvSpPr>
              <p:cNvPr id="11" name="矩形 10"/>
              <p:cNvSpPr/>
              <p:nvPr/>
            </p:nvSpPr>
            <p:spPr>
              <a:xfrm>
                <a:off x="1571626" y="1476374"/>
                <a:ext cx="7086600" cy="3248025"/>
              </a:xfrm>
              <a:prstGeom prst="rect">
                <a:avLst/>
              </a:prstGeom>
              <a:solidFill>
                <a:schemeClr val="bg1"/>
              </a:solidFill>
              <a:ln>
                <a:noFill/>
              </a:ln>
              <a:effectLst>
                <a:glow>
                  <a:schemeClr val="accent1">
                    <a:alpha val="60000"/>
                  </a:schemeClr>
                </a:glow>
                <a:outerShdw dir="672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pic>
            <p:nvPicPr>
              <p:cNvPr id="12"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4560449" y="1660630"/>
                <a:ext cx="1138782" cy="7266319"/>
              </a:xfrm>
              <a:prstGeom prst="rect">
                <a:avLst/>
              </a:prstGeom>
            </p:spPr>
          </p:pic>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02485" y="1366915"/>
              <a:ext cx="2747320" cy="2748069"/>
            </a:xfrm>
            <a:prstGeom prst="rect">
              <a:avLst/>
            </a:prstGeom>
          </p:spPr>
        </p:pic>
      </p:gr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899229"/>
            <a:ext cx="12190992" cy="3984171"/>
          </a:xfrm>
          <a:prstGeom prst="rect">
            <a:avLst/>
          </a:prstGeom>
        </p:spPr>
      </p:pic>
      <p:grpSp>
        <p:nvGrpSpPr>
          <p:cNvPr id="25" name="组合 24"/>
          <p:cNvGrpSpPr/>
          <p:nvPr/>
        </p:nvGrpSpPr>
        <p:grpSpPr>
          <a:xfrm>
            <a:off x="4130129" y="1648092"/>
            <a:ext cx="2281724" cy="2496431"/>
            <a:chOff x="4422229" y="1648092"/>
            <a:chExt cx="2281724" cy="2496431"/>
          </a:xfrm>
        </p:grpSpPr>
        <p:grpSp>
          <p:nvGrpSpPr>
            <p:cNvPr id="13" name="组合 12"/>
            <p:cNvGrpSpPr/>
            <p:nvPr/>
          </p:nvGrpSpPr>
          <p:grpSpPr>
            <a:xfrm>
              <a:off x="4959841" y="1648092"/>
              <a:ext cx="1206500" cy="1206500"/>
              <a:chOff x="2419350" y="2343150"/>
              <a:chExt cx="1333500" cy="1333500"/>
            </a:xfrm>
          </p:grpSpPr>
          <p:sp>
            <p:nvSpPr>
              <p:cNvPr id="14" name="矩形 13"/>
              <p:cNvSpPr/>
              <p:nvPr/>
            </p:nvSpPr>
            <p:spPr>
              <a:xfrm>
                <a:off x="2419350" y="2343150"/>
                <a:ext cx="1333500" cy="133350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85991" y="2594402"/>
                <a:ext cx="800219" cy="830997"/>
              </a:xfrm>
              <a:prstGeom prst="rect">
                <a:avLst/>
              </a:prstGeom>
            </p:spPr>
            <p:txBody>
              <a:bodyPr wrap="none">
                <a:spAutoFit/>
              </a:bodyPr>
              <a:lstStyle/>
              <a:p>
                <a:r>
                  <a:rPr lang="zh-CN" altLang="en-US" sz="4800" dirty="0">
                    <a:solidFill>
                      <a:srgbClr val="333333"/>
                    </a:solidFill>
                    <a:latin typeface="隶书" panose="02010509060101010101" pitchFamily="49" charset="-122"/>
                    <a:ea typeface="隶书" panose="02010509060101010101" pitchFamily="49" charset="-122"/>
                  </a:rPr>
                  <a:t>中</a:t>
                </a:r>
                <a:endParaRPr lang="zh-CN" altLang="en-US" sz="4800" dirty="0"/>
              </a:p>
            </p:txBody>
          </p:sp>
        </p:grpSp>
        <p:sp>
          <p:nvSpPr>
            <p:cNvPr id="16" name="矩形 15"/>
            <p:cNvSpPr/>
            <p:nvPr/>
          </p:nvSpPr>
          <p:spPr>
            <a:xfrm>
              <a:off x="4422229" y="3082694"/>
              <a:ext cx="2281724" cy="1061829"/>
            </a:xfrm>
            <a:prstGeom prst="rect">
              <a:avLst/>
            </a:prstGeom>
          </p:spPr>
          <p:txBody>
            <a:bodyPr wrap="square">
              <a:spAutoFit/>
            </a:bodyPr>
            <a:lstStyle/>
            <a:p>
              <a:pPr algn="ct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26" name="组合 25"/>
          <p:cNvGrpSpPr/>
          <p:nvPr/>
        </p:nvGrpSpPr>
        <p:grpSpPr>
          <a:xfrm>
            <a:off x="6507039" y="1648092"/>
            <a:ext cx="2281724" cy="2496431"/>
            <a:chOff x="6653078" y="1648092"/>
            <a:chExt cx="2281724" cy="2496431"/>
          </a:xfrm>
        </p:grpSpPr>
        <p:grpSp>
          <p:nvGrpSpPr>
            <p:cNvPr id="17" name="组合 16"/>
            <p:cNvGrpSpPr/>
            <p:nvPr/>
          </p:nvGrpSpPr>
          <p:grpSpPr>
            <a:xfrm>
              <a:off x="7190690" y="1648092"/>
              <a:ext cx="1206500" cy="1206500"/>
              <a:chOff x="2419350" y="2343150"/>
              <a:chExt cx="1333500" cy="1333500"/>
            </a:xfrm>
          </p:grpSpPr>
          <p:sp>
            <p:nvSpPr>
              <p:cNvPr id="18" name="矩形 17"/>
              <p:cNvSpPr/>
              <p:nvPr/>
            </p:nvSpPr>
            <p:spPr>
              <a:xfrm>
                <a:off x="2419350" y="2343150"/>
                <a:ext cx="1333500" cy="133350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685991" y="2594402"/>
                <a:ext cx="884453" cy="918470"/>
              </a:xfrm>
              <a:prstGeom prst="rect">
                <a:avLst/>
              </a:prstGeom>
            </p:spPr>
            <p:txBody>
              <a:bodyPr wrap="none">
                <a:spAutoFit/>
              </a:bodyPr>
              <a:lstStyle/>
              <a:p>
                <a:r>
                  <a:rPr lang="zh-CN" altLang="en-US" sz="4800" dirty="0">
                    <a:solidFill>
                      <a:srgbClr val="333333"/>
                    </a:solidFill>
                    <a:latin typeface="隶书" panose="02010509060101010101" pitchFamily="49" charset="-122"/>
                    <a:ea typeface="隶书" panose="02010509060101010101" pitchFamily="49" charset="-122"/>
                  </a:rPr>
                  <a:t>国</a:t>
                </a:r>
                <a:endParaRPr lang="zh-CN" altLang="en-US" sz="4800" dirty="0"/>
              </a:p>
            </p:txBody>
          </p:sp>
        </p:grpSp>
        <p:sp>
          <p:nvSpPr>
            <p:cNvPr id="20" name="矩形 19"/>
            <p:cNvSpPr/>
            <p:nvPr/>
          </p:nvSpPr>
          <p:spPr>
            <a:xfrm>
              <a:off x="6653078" y="3082694"/>
              <a:ext cx="2281724" cy="1061829"/>
            </a:xfrm>
            <a:prstGeom prst="rect">
              <a:avLst/>
            </a:prstGeom>
          </p:spPr>
          <p:txBody>
            <a:bodyPr wrap="square">
              <a:spAutoFit/>
            </a:bodyPr>
            <a:lstStyle/>
            <a:p>
              <a:pPr algn="ct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27" name="组合 26"/>
          <p:cNvGrpSpPr/>
          <p:nvPr/>
        </p:nvGrpSpPr>
        <p:grpSpPr>
          <a:xfrm>
            <a:off x="8883949" y="1648092"/>
            <a:ext cx="2281724" cy="2496431"/>
            <a:chOff x="8754738" y="1648092"/>
            <a:chExt cx="2281724" cy="2496431"/>
          </a:xfrm>
        </p:grpSpPr>
        <p:grpSp>
          <p:nvGrpSpPr>
            <p:cNvPr id="21" name="组合 20"/>
            <p:cNvGrpSpPr/>
            <p:nvPr/>
          </p:nvGrpSpPr>
          <p:grpSpPr>
            <a:xfrm>
              <a:off x="9292350" y="1648092"/>
              <a:ext cx="1206500" cy="1206500"/>
              <a:chOff x="2419350" y="2343150"/>
              <a:chExt cx="1333500" cy="1333500"/>
            </a:xfrm>
          </p:grpSpPr>
          <p:sp>
            <p:nvSpPr>
              <p:cNvPr id="22" name="矩形 21"/>
              <p:cNvSpPr/>
              <p:nvPr/>
            </p:nvSpPr>
            <p:spPr>
              <a:xfrm>
                <a:off x="2419350" y="2343150"/>
                <a:ext cx="1333500" cy="1333500"/>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685991" y="2594402"/>
                <a:ext cx="884453" cy="918470"/>
              </a:xfrm>
              <a:prstGeom prst="rect">
                <a:avLst/>
              </a:prstGeom>
            </p:spPr>
            <p:txBody>
              <a:bodyPr wrap="none">
                <a:spAutoFit/>
              </a:bodyPr>
              <a:lstStyle/>
              <a:p>
                <a:r>
                  <a:rPr lang="zh-CN" altLang="en-US" sz="4800" dirty="0">
                    <a:solidFill>
                      <a:srgbClr val="333333"/>
                    </a:solidFill>
                    <a:latin typeface="隶书" panose="02010509060101010101" pitchFamily="49" charset="-122"/>
                    <a:ea typeface="隶书" panose="02010509060101010101" pitchFamily="49" charset="-122"/>
                  </a:rPr>
                  <a:t>风</a:t>
                </a:r>
                <a:endParaRPr lang="zh-CN" altLang="en-US" sz="4800" dirty="0"/>
              </a:p>
            </p:txBody>
          </p:sp>
        </p:grpSp>
        <p:sp>
          <p:nvSpPr>
            <p:cNvPr id="24" name="矩形 23"/>
            <p:cNvSpPr/>
            <p:nvPr/>
          </p:nvSpPr>
          <p:spPr>
            <a:xfrm>
              <a:off x="8754738" y="3082694"/>
              <a:ext cx="2281724" cy="1061829"/>
            </a:xfrm>
            <a:prstGeom prst="rect">
              <a:avLst/>
            </a:prstGeom>
          </p:spPr>
          <p:txBody>
            <a:bodyPr wrap="square">
              <a:spAutoFit/>
            </a:bodyPr>
            <a:lstStyle/>
            <a:p>
              <a:pPr algn="ct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down)">
                                      <p:cBhvr>
                                        <p:cTn id="15" dur="500"/>
                                        <p:tgtEl>
                                          <p:spTgt spid="2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459444" y="822847"/>
            <a:ext cx="9200087" cy="5139282"/>
            <a:chOff x="2115614" y="1571625"/>
            <a:chExt cx="7972425" cy="5139282"/>
          </a:xfrm>
        </p:grpSpPr>
        <p:sp>
          <p:nvSpPr>
            <p:cNvPr id="17" name="矩形 16"/>
            <p:cNvSpPr/>
            <p:nvPr/>
          </p:nvSpPr>
          <p:spPr>
            <a:xfrm>
              <a:off x="2115614" y="1571625"/>
              <a:ext cx="7972425" cy="400050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8"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553962" y="2176830"/>
              <a:ext cx="1138782" cy="7929371"/>
            </a:xfrm>
            <a:prstGeom prst="rect">
              <a:avLst/>
            </a:prstGeom>
          </p:spPr>
        </p:pic>
      </p:grpSp>
      <p:grpSp>
        <p:nvGrpSpPr>
          <p:cNvPr id="5" name="组合 4"/>
          <p:cNvGrpSpPr/>
          <p:nvPr/>
        </p:nvGrpSpPr>
        <p:grpSpPr>
          <a:xfrm>
            <a:off x="4459496" y="507413"/>
            <a:ext cx="6004241" cy="4139156"/>
            <a:chOff x="3390900" y="2609850"/>
            <a:chExt cx="8801100" cy="4139156"/>
          </a:xfrm>
        </p:grpSpPr>
        <p:sp>
          <p:nvSpPr>
            <p:cNvPr id="6" name="矩形 5"/>
            <p:cNvSpPr/>
            <p:nvPr/>
          </p:nvSpPr>
          <p:spPr>
            <a:xfrm>
              <a:off x="3390900" y="2609850"/>
              <a:ext cx="8801100" cy="2926196"/>
            </a:xfrm>
            <a:prstGeom prst="rect">
              <a:avLst/>
            </a:prstGeom>
            <a:solidFill>
              <a:srgbClr val="F8CBAD"/>
            </a:solidFill>
            <a:ln>
              <a:noFill/>
            </a:ln>
            <a:effectLst>
              <a:glow>
                <a:schemeClr val="accent1">
                  <a:alpha val="60000"/>
                </a:schemeClr>
              </a:glow>
              <a:outerShdw dir="672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pic>
          <p:nvPicPr>
            <p:cNvPr id="7"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7184970" y="1741976"/>
              <a:ext cx="1212960" cy="8801100"/>
            </a:xfrm>
            <a:prstGeom prst="rect">
              <a:avLst/>
            </a:prstGeom>
          </p:spPr>
        </p:pic>
      </p:grpSp>
      <p:sp>
        <p:nvSpPr>
          <p:cNvPr id="10" name="文本框 9"/>
          <p:cNvSpPr txBox="1"/>
          <p:nvPr/>
        </p:nvSpPr>
        <p:spPr>
          <a:xfrm>
            <a:off x="6055438" y="905444"/>
            <a:ext cx="738664" cy="2392309"/>
          </a:xfrm>
          <a:prstGeom prst="rect">
            <a:avLst/>
          </a:prstGeom>
          <a:noFill/>
        </p:spPr>
        <p:txBody>
          <a:bodyPr vert="eaVert" wrap="square" rtlCol="0">
            <a:spAutoFit/>
          </a:bodyPr>
          <a:lstStyle/>
          <a:p>
            <a:r>
              <a:rPr lang="zh-CN" altLang="en-US" sz="3600" b="1" dirty="0">
                <a:latin typeface="颜真卿颜体" panose="02010600030101010101" pitchFamily="2" charset="-122"/>
                <a:ea typeface="颜真卿颜体" panose="02010600030101010101" pitchFamily="2" charset="-122"/>
              </a:rPr>
              <a:t>添加标题</a:t>
            </a:r>
          </a:p>
        </p:txBody>
      </p:sp>
      <p:sp>
        <p:nvSpPr>
          <p:cNvPr id="11" name="文本框 8"/>
          <p:cNvSpPr txBox="1"/>
          <p:nvPr/>
        </p:nvSpPr>
        <p:spPr>
          <a:xfrm>
            <a:off x="5125510" y="905444"/>
            <a:ext cx="923330" cy="2436714"/>
          </a:xfrm>
          <a:prstGeom prst="rect">
            <a:avLst/>
          </a:prstGeom>
          <a:noFill/>
          <a:ln w="9525">
            <a:noFill/>
          </a:ln>
        </p:spPr>
        <p:txBody>
          <a:bodyPr vert="eaVert" wrap="square" anchor="t">
            <a:spAutoFit/>
          </a:bodyPr>
          <a:lstStyle/>
          <a:p>
            <a:pPr>
              <a:lnSpc>
                <a:spcPct val="150000"/>
              </a:lnSpc>
              <a:defRPr/>
            </a:pPr>
            <a:r>
              <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a:t>
            </a:r>
          </a:p>
        </p:txBody>
      </p:sp>
      <p:sp>
        <p:nvSpPr>
          <p:cNvPr id="12" name="文本框 11"/>
          <p:cNvSpPr txBox="1"/>
          <p:nvPr/>
        </p:nvSpPr>
        <p:spPr>
          <a:xfrm>
            <a:off x="9110709" y="905444"/>
            <a:ext cx="738664" cy="2392309"/>
          </a:xfrm>
          <a:prstGeom prst="rect">
            <a:avLst/>
          </a:prstGeom>
          <a:noFill/>
        </p:spPr>
        <p:txBody>
          <a:bodyPr vert="eaVert" wrap="square" rtlCol="0">
            <a:spAutoFit/>
          </a:bodyPr>
          <a:lstStyle/>
          <a:p>
            <a:r>
              <a:rPr lang="zh-CN" altLang="en-US" sz="3600" b="1" dirty="0">
                <a:latin typeface="颜真卿颜体" panose="02010600030101010101" pitchFamily="2" charset="-122"/>
                <a:ea typeface="颜真卿颜体" panose="02010600030101010101" pitchFamily="2" charset="-122"/>
              </a:rPr>
              <a:t>添加标题</a:t>
            </a:r>
          </a:p>
        </p:txBody>
      </p:sp>
      <p:sp>
        <p:nvSpPr>
          <p:cNvPr id="13" name="文本框 8"/>
          <p:cNvSpPr txBox="1"/>
          <p:nvPr/>
        </p:nvSpPr>
        <p:spPr>
          <a:xfrm>
            <a:off x="8180781" y="905444"/>
            <a:ext cx="923330" cy="2436714"/>
          </a:xfrm>
          <a:prstGeom prst="rect">
            <a:avLst/>
          </a:prstGeom>
          <a:noFill/>
          <a:ln w="9525">
            <a:noFill/>
          </a:ln>
        </p:spPr>
        <p:txBody>
          <a:bodyPr vert="eaVert" wrap="square" anchor="t">
            <a:spAutoFit/>
          </a:bodyPr>
          <a:lstStyle/>
          <a:p>
            <a:pPr>
              <a:lnSpc>
                <a:spcPct val="150000"/>
              </a:lnSpc>
              <a:defRPr/>
            </a:pPr>
            <a:r>
              <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a:t>
            </a:r>
          </a:p>
        </p:txBody>
      </p:sp>
      <p:cxnSp>
        <p:nvCxnSpPr>
          <p:cNvPr id="15" name="直接连接符 14"/>
          <p:cNvCxnSpPr/>
          <p:nvPr/>
        </p:nvCxnSpPr>
        <p:spPr>
          <a:xfrm flipH="1">
            <a:off x="7118109" y="1186578"/>
            <a:ext cx="864748" cy="155662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99229"/>
            <a:ext cx="12190992" cy="3984171"/>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16060" y="1701047"/>
            <a:ext cx="4124526" cy="3447416"/>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par>
                          <p:cTn id="22" fill="hold">
                            <p:stCondLst>
                              <p:cond delay="2500"/>
                            </p:stCondLst>
                            <p:childTnLst>
                              <p:par>
                                <p:cTn id="23" presetID="16" presetClass="entr" presetSubtype="21"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arn(inVertical)">
                                      <p:cBhvr>
                                        <p:cTn id="33" dur="500"/>
                                        <p:tgtEl>
                                          <p:spTgt spid="13"/>
                                        </p:tgtEl>
                                      </p:cBhvr>
                                    </p:animEffect>
                                  </p:childTnLst>
                                </p:cTn>
                              </p:par>
                            </p:childTnLst>
                          </p:cTn>
                        </p:par>
                        <p:par>
                          <p:cTn id="34" fill="hold">
                            <p:stCondLst>
                              <p:cond delay="4000"/>
                            </p:stCondLst>
                            <p:childTnLst>
                              <p:par>
                                <p:cTn id="35" presetID="22" presetClass="entr" presetSubtype="4"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down)">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59156" y="822847"/>
            <a:ext cx="9200087" cy="5139282"/>
            <a:chOff x="2115614" y="1571625"/>
            <a:chExt cx="7972425" cy="5139282"/>
          </a:xfrm>
        </p:grpSpPr>
        <p:sp>
          <p:nvSpPr>
            <p:cNvPr id="3" name="矩形 2"/>
            <p:cNvSpPr/>
            <p:nvPr/>
          </p:nvSpPr>
          <p:spPr>
            <a:xfrm>
              <a:off x="2115614" y="1571625"/>
              <a:ext cx="7972425" cy="400050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553962" y="2176830"/>
              <a:ext cx="1138782" cy="7929371"/>
            </a:xfrm>
            <a:prstGeom prst="rect">
              <a:avLst/>
            </a:prstGeom>
          </p:spPr>
        </p:pic>
      </p:grpSp>
      <p:grpSp>
        <p:nvGrpSpPr>
          <p:cNvPr id="5" name="组合 4"/>
          <p:cNvGrpSpPr/>
          <p:nvPr/>
        </p:nvGrpSpPr>
        <p:grpSpPr>
          <a:xfrm>
            <a:off x="854424" y="1157691"/>
            <a:ext cx="4833222" cy="4386807"/>
            <a:chOff x="1496680" y="1476374"/>
            <a:chExt cx="7266319" cy="4386807"/>
          </a:xfrm>
        </p:grpSpPr>
        <p:sp>
          <p:nvSpPr>
            <p:cNvPr id="6" name="矩形 5"/>
            <p:cNvSpPr/>
            <p:nvPr/>
          </p:nvSpPr>
          <p:spPr>
            <a:xfrm>
              <a:off x="1571625" y="1476374"/>
              <a:ext cx="7086600" cy="3248025"/>
            </a:xfrm>
            <a:prstGeom prst="rect">
              <a:avLst/>
            </a:prstGeom>
            <a:solidFill>
              <a:schemeClr val="bg1"/>
            </a:solidFill>
            <a:ln>
              <a:noFill/>
            </a:ln>
            <a:effectLst>
              <a:glow>
                <a:schemeClr val="accent1">
                  <a:alpha val="60000"/>
                </a:schemeClr>
              </a:glow>
              <a:outerShdw dir="672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pic>
          <p:nvPicPr>
            <p:cNvPr id="7"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4560449" y="1660630"/>
              <a:ext cx="1138782" cy="7266319"/>
            </a:xfrm>
            <a:prstGeom prst="rect">
              <a:avLst/>
            </a:prstGeom>
          </p:spPr>
        </p:pic>
      </p:grpSp>
      <p:sp>
        <p:nvSpPr>
          <p:cNvPr id="12" name="矩形 11"/>
          <p:cNvSpPr/>
          <p:nvPr/>
        </p:nvSpPr>
        <p:spPr>
          <a:xfrm>
            <a:off x="1272657" y="3280479"/>
            <a:ext cx="3976914" cy="738664"/>
          </a:xfrm>
          <a:prstGeom prst="rect">
            <a:avLst/>
          </a:prstGeom>
        </p:spPr>
        <p:txBody>
          <a:bodyPr wrap="square">
            <a:spAutoFit/>
          </a:bodyPr>
          <a:lstStyle/>
          <a:p>
            <a:pPr algn="ct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a:t>
            </a: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 y="2927551"/>
            <a:ext cx="12190992" cy="3984171"/>
          </a:xfrm>
          <a:prstGeom prst="rect">
            <a:avLst/>
          </a:prstGeom>
        </p:spPr>
      </p:pic>
      <p:sp>
        <p:nvSpPr>
          <p:cNvPr id="15" name="椭圆 14"/>
          <p:cNvSpPr/>
          <p:nvPr/>
        </p:nvSpPr>
        <p:spPr>
          <a:xfrm>
            <a:off x="3656901" y="2147215"/>
            <a:ext cx="684005" cy="684005"/>
          </a:xfrm>
          <a:prstGeom prst="ellipse">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854743" y="1395011"/>
            <a:ext cx="2697652" cy="1554233"/>
            <a:chOff x="1874590" y="1407136"/>
            <a:chExt cx="2697652" cy="1554233"/>
          </a:xfrm>
        </p:grpSpPr>
        <p:sp>
          <p:nvSpPr>
            <p:cNvPr id="9" name="矩形 8"/>
            <p:cNvSpPr/>
            <p:nvPr/>
          </p:nvSpPr>
          <p:spPr>
            <a:xfrm>
              <a:off x="1949986" y="1503468"/>
              <a:ext cx="2622256" cy="1442167"/>
            </a:xfrm>
            <a:prstGeom prst="rect">
              <a:avLst/>
            </a:prstGeom>
          </p:spPr>
          <p:txBody>
            <a:bodyPr vert="eaVert" wrap="square">
              <a:spAutoFit/>
            </a:bodyPr>
            <a:lstStyle/>
            <a:p>
              <a:pPr algn="ctr">
                <a:lnSpc>
                  <a:spcPct val="120000"/>
                </a:lnSpc>
              </a:pPr>
              <a:r>
                <a:rPr lang="zh-CN" altLang="en-US" sz="4400" b="1" spc="300" dirty="0">
                  <a:latin typeface="方正姚体" panose="02010601030101010101" pitchFamily="2" charset="-122"/>
                  <a:ea typeface="方正姚体" panose="02010601030101010101" pitchFamily="2" charset="-122"/>
                  <a:sym typeface="微软雅黑" panose="020B0503020204020204" pitchFamily="34" charset="-122"/>
                </a:rPr>
                <a:t>点</a:t>
              </a:r>
              <a:r>
                <a:rPr lang="zh-CN" altLang="en-US" sz="4400" b="1" spc="300" dirty="0">
                  <a:solidFill>
                    <a:schemeClr val="bg1"/>
                  </a:solidFill>
                  <a:latin typeface="方正姚体" panose="02010601030101010101" pitchFamily="2" charset="-122"/>
                  <a:ea typeface="方正姚体" panose="02010601030101010101" pitchFamily="2" charset="-122"/>
                  <a:sym typeface="微软雅黑" panose="020B0503020204020204" pitchFamily="34" charset="-122"/>
                </a:rPr>
                <a:t>击</a:t>
              </a:r>
              <a:r>
                <a:rPr lang="zh-CN" altLang="en-US" sz="4400" b="1" spc="300" dirty="0">
                  <a:latin typeface="方正姚体" panose="02010601030101010101" pitchFamily="2" charset="-122"/>
                  <a:ea typeface="方正姚体" panose="02010601030101010101" pitchFamily="2" charset="-122"/>
                  <a:sym typeface="微软雅黑" panose="020B0503020204020204" pitchFamily="34" charset="-122"/>
                </a:rPr>
                <a:t>添加标题</a:t>
              </a:r>
              <a:endParaRPr lang="zh-CN" altLang="en-US" sz="4400" b="1" dirty="0">
                <a:latin typeface="方正姚体" panose="02010601030101010101" pitchFamily="2" charset="-122"/>
                <a:ea typeface="方正姚体" panose="02010601030101010101" pitchFamily="2" charset="-122"/>
              </a:endParaRPr>
            </a:p>
          </p:txBody>
        </p:sp>
        <p:cxnSp>
          <p:nvCxnSpPr>
            <p:cNvPr id="10" name="直接连接符 9"/>
            <p:cNvCxnSpPr/>
            <p:nvPr/>
          </p:nvCxnSpPr>
          <p:spPr>
            <a:xfrm>
              <a:off x="1874590" y="1407136"/>
              <a:ext cx="261334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874590" y="2961369"/>
              <a:ext cx="261334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89953" y="1449387"/>
            <a:ext cx="5086058" cy="2956329"/>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2000"/>
                            </p:stCondLst>
                            <p:childTnLst>
                              <p:par>
                                <p:cTn id="21" presetID="6" presetClass="entr" presetSubtype="32"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circle(out)">
                                      <p:cBhvr>
                                        <p:cTn id="23" dur="2000"/>
                                        <p:tgtEl>
                                          <p:spTgt spid="15"/>
                                        </p:tgtEl>
                                      </p:cBhvr>
                                    </p:animEffect>
                                  </p:childTnLst>
                                </p:cTn>
                              </p:par>
                            </p:childTnLst>
                          </p:cTn>
                        </p:par>
                        <p:par>
                          <p:cTn id="24" fill="hold">
                            <p:stCondLst>
                              <p:cond delay="40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459444" y="822847"/>
            <a:ext cx="9200087" cy="5139282"/>
            <a:chOff x="2115614" y="1571625"/>
            <a:chExt cx="7972425" cy="5139282"/>
          </a:xfrm>
        </p:grpSpPr>
        <p:sp>
          <p:nvSpPr>
            <p:cNvPr id="10" name="矩形 9"/>
            <p:cNvSpPr/>
            <p:nvPr/>
          </p:nvSpPr>
          <p:spPr>
            <a:xfrm>
              <a:off x="2115614" y="1571625"/>
              <a:ext cx="7972425" cy="400050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1"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553962" y="2176830"/>
              <a:ext cx="1138782" cy="7929371"/>
            </a:xfrm>
            <a:prstGeom prst="rect">
              <a:avLst/>
            </a:prstGeom>
          </p:spPr>
        </p:pic>
      </p:grpSp>
      <p:sp>
        <p:nvSpPr>
          <p:cNvPr id="12" name="文本框 11"/>
          <p:cNvSpPr txBox="1"/>
          <p:nvPr/>
        </p:nvSpPr>
        <p:spPr>
          <a:xfrm>
            <a:off x="4470942" y="1168539"/>
            <a:ext cx="800219" cy="2392309"/>
          </a:xfrm>
          <a:prstGeom prst="rect">
            <a:avLst/>
          </a:prstGeom>
          <a:noFill/>
        </p:spPr>
        <p:txBody>
          <a:bodyPr vert="eaVert" wrap="square" rtlCol="0">
            <a:spAutoFit/>
          </a:bodyPr>
          <a:lstStyle/>
          <a:p>
            <a:r>
              <a:rPr lang="zh-CN" altLang="en-US" sz="4000" b="1" dirty="0">
                <a:latin typeface="颜真卿颜体" panose="02010600030101010101" pitchFamily="2" charset="-122"/>
                <a:ea typeface="颜真卿颜体" panose="02010600030101010101" pitchFamily="2" charset="-122"/>
              </a:rPr>
              <a:t>添加标题</a:t>
            </a:r>
          </a:p>
        </p:txBody>
      </p:sp>
      <p:sp>
        <p:nvSpPr>
          <p:cNvPr id="14" name="矩形 13"/>
          <p:cNvSpPr/>
          <p:nvPr/>
        </p:nvSpPr>
        <p:spPr>
          <a:xfrm>
            <a:off x="6191829" y="1572478"/>
            <a:ext cx="3800659" cy="2618895"/>
          </a:xfrm>
          <a:prstGeom prst="rect">
            <a:avLst/>
          </a:prstGeom>
          <a:noFill/>
          <a:ln w="38100">
            <a:solidFill>
              <a:srgbClr val="F8CBAD"/>
            </a:solidFill>
          </a:ln>
          <a:effectLst>
            <a:glow>
              <a:schemeClr val="accent1">
                <a:alpha val="60000"/>
              </a:schemeClr>
            </a:glow>
            <a:outerShdw dir="672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pic>
        <p:nvPicPr>
          <p:cNvPr id="24" name="图片 23"/>
          <p:cNvPicPr>
            <a:picLocks noChangeAspect="1"/>
          </p:cNvPicPr>
          <p:nvPr/>
        </p:nvPicPr>
        <p:blipFill>
          <a:blip r:embed="rId4" cstate="print"/>
          <a:stretch>
            <a:fillRect/>
          </a:stretch>
        </p:blipFill>
        <p:spPr>
          <a:xfrm rot="16200000">
            <a:off x="6418592" y="1047103"/>
            <a:ext cx="2729232" cy="4120961"/>
          </a:xfrm>
          <a:prstGeom prst="rect">
            <a:avLst/>
          </a:prstGeom>
          <a:ln>
            <a:solidFill>
              <a:schemeClr val="bg1"/>
            </a:solidFill>
          </a:ln>
        </p:spPr>
      </p:pic>
      <p:sp>
        <p:nvSpPr>
          <p:cNvPr id="15" name="文本框 8"/>
          <p:cNvSpPr txBox="1"/>
          <p:nvPr/>
        </p:nvSpPr>
        <p:spPr>
          <a:xfrm>
            <a:off x="3414707" y="1168539"/>
            <a:ext cx="923330" cy="2938609"/>
          </a:xfrm>
          <a:prstGeom prst="rect">
            <a:avLst/>
          </a:prstGeom>
          <a:noFill/>
          <a:ln w="9525">
            <a:noFill/>
          </a:ln>
        </p:spPr>
        <p:txBody>
          <a:bodyPr vert="eaVert" wrap="square" anchor="t">
            <a:spAutoFit/>
          </a:bodyPr>
          <a:lstStyle/>
          <a:p>
            <a:pPr>
              <a:lnSpc>
                <a:spcPct val="150000"/>
              </a:lnSpc>
              <a:defRPr/>
            </a:pPr>
            <a:r>
              <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a:t>
            </a:r>
          </a:p>
        </p:txBody>
      </p:sp>
      <p:sp>
        <p:nvSpPr>
          <p:cNvPr id="16" name="文本框 8"/>
          <p:cNvSpPr txBox="1"/>
          <p:nvPr/>
        </p:nvSpPr>
        <p:spPr>
          <a:xfrm>
            <a:off x="2358472" y="1168539"/>
            <a:ext cx="923330" cy="2938609"/>
          </a:xfrm>
          <a:prstGeom prst="rect">
            <a:avLst/>
          </a:prstGeom>
          <a:noFill/>
          <a:ln w="9525">
            <a:noFill/>
          </a:ln>
        </p:spPr>
        <p:txBody>
          <a:bodyPr vert="eaVert" wrap="square" anchor="t">
            <a:spAutoFit/>
          </a:bodyPr>
          <a:lstStyle/>
          <a:p>
            <a:pPr>
              <a:lnSpc>
                <a:spcPct val="150000"/>
              </a:lnSpc>
              <a:defRPr/>
            </a:pPr>
            <a:r>
              <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899229"/>
            <a:ext cx="12190992" cy="3984171"/>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93695" y="1362075"/>
            <a:ext cx="7923546" cy="4672557"/>
            <a:chOff x="1496680" y="1476373"/>
            <a:chExt cx="7266319" cy="4386808"/>
          </a:xfrm>
        </p:grpSpPr>
        <p:sp>
          <p:nvSpPr>
            <p:cNvPr id="6" name="矩形 5"/>
            <p:cNvSpPr/>
            <p:nvPr/>
          </p:nvSpPr>
          <p:spPr>
            <a:xfrm>
              <a:off x="1676399" y="1476373"/>
              <a:ext cx="7086600" cy="3248025"/>
            </a:xfrm>
            <a:prstGeom prst="rect">
              <a:avLst/>
            </a:prstGeom>
            <a:solidFill>
              <a:srgbClr val="E2F0D9"/>
            </a:solidFill>
            <a:ln>
              <a:noFill/>
            </a:ln>
            <a:effectLst>
              <a:glow>
                <a:schemeClr val="accent1">
                  <a:alpha val="60000"/>
                </a:schemeClr>
              </a:glow>
              <a:outerShdw dir="672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pic>
          <p:nvPicPr>
            <p:cNvPr id="7"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4560449" y="1660630"/>
              <a:ext cx="1138782" cy="7266319"/>
            </a:xfrm>
            <a:prstGeom prst="rect">
              <a:avLst/>
            </a:prstGeom>
          </p:spPr>
        </p:pic>
      </p:grpSp>
      <p:grpSp>
        <p:nvGrpSpPr>
          <p:cNvPr id="8" name="组合 7"/>
          <p:cNvGrpSpPr/>
          <p:nvPr/>
        </p:nvGrpSpPr>
        <p:grpSpPr>
          <a:xfrm>
            <a:off x="2602140" y="1895476"/>
            <a:ext cx="7688489" cy="4139156"/>
            <a:chOff x="3390900" y="2609850"/>
            <a:chExt cx="8801100" cy="4139156"/>
          </a:xfrm>
        </p:grpSpPr>
        <p:sp>
          <p:nvSpPr>
            <p:cNvPr id="9" name="矩形 8"/>
            <p:cNvSpPr/>
            <p:nvPr/>
          </p:nvSpPr>
          <p:spPr>
            <a:xfrm>
              <a:off x="3390900" y="2609850"/>
              <a:ext cx="8801100" cy="2926196"/>
            </a:xfrm>
            <a:prstGeom prst="rect">
              <a:avLst/>
            </a:prstGeom>
            <a:solidFill>
              <a:schemeClr val="bg1"/>
            </a:solidFill>
            <a:ln>
              <a:noFill/>
            </a:ln>
            <a:effectLst>
              <a:glow>
                <a:schemeClr val="accent1">
                  <a:alpha val="60000"/>
                </a:schemeClr>
              </a:glow>
              <a:outerShdw dir="672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pic>
          <p:nvPicPr>
            <p:cNvPr id="10"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7184970" y="1741976"/>
              <a:ext cx="1212960" cy="8801100"/>
            </a:xfrm>
            <a:prstGeom prst="rect">
              <a:avLst/>
            </a:prstGeom>
          </p:spPr>
        </p:pic>
      </p:grpSp>
      <p:sp>
        <p:nvSpPr>
          <p:cNvPr id="12" name="文本框 11"/>
          <p:cNvSpPr txBox="1"/>
          <p:nvPr/>
        </p:nvSpPr>
        <p:spPr>
          <a:xfrm>
            <a:off x="7575791" y="2214543"/>
            <a:ext cx="677108" cy="1384995"/>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effectLst/>
                <a:uLnTx/>
                <a:uFillTx/>
                <a:latin typeface="隶书" panose="02010509060101010101" pitchFamily="49" charset="-122"/>
                <a:ea typeface="隶书" panose="02010509060101010101" pitchFamily="49" charset="-122"/>
              </a:rPr>
              <a:t>第四章</a:t>
            </a:r>
          </a:p>
        </p:txBody>
      </p:sp>
      <p:cxnSp>
        <p:nvCxnSpPr>
          <p:cNvPr id="13" name="直接连接符 12"/>
          <p:cNvCxnSpPr/>
          <p:nvPr/>
        </p:nvCxnSpPr>
        <p:spPr>
          <a:xfrm>
            <a:off x="7337740" y="2214543"/>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322079" y="2214543"/>
            <a:ext cx="1015663" cy="1717377"/>
          </a:xfrm>
          <a:prstGeom prst="rect">
            <a:avLst/>
          </a:prstGeom>
          <a:noFill/>
        </p:spPr>
        <p:txBody>
          <a:bodyPr vert="eaVert" wrap="square" rtlCol="0">
            <a:spAutoFit/>
          </a:bodyPr>
          <a:lstStyle/>
          <a:p>
            <a:pPr>
              <a:lnSpc>
                <a:spcPct val="15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a:t>
            </a:r>
            <a:endParaRPr lang="en-US" altLang="zh-CN" sz="1200" spc="300" dirty="0">
              <a:latin typeface="隶书" panose="02010509060101010101" pitchFamily="49" charset="-122"/>
              <a:ea typeface="隶书" panose="02010509060101010101" pitchFamily="49" charset="-122"/>
              <a:sym typeface="微软雅黑" panose="020B0503020204020204" pitchFamily="34" charset="-122"/>
            </a:endParaRPr>
          </a:p>
          <a:p>
            <a:pPr>
              <a:lnSpc>
                <a:spcPct val="15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文本点击添加文本点击添加文本</a:t>
            </a:r>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99229"/>
            <a:ext cx="12190992" cy="3984171"/>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594" y="101600"/>
            <a:ext cx="3800269" cy="5193701"/>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250"/>
                                        <p:tgtEl>
                                          <p:spTgt spid="12"/>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250"/>
                                        <p:tgtEl>
                                          <p:spTgt spid="13"/>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250"/>
                                        <p:tgtEl>
                                          <p:spTgt spid="14"/>
                                        </p:tgtEl>
                                      </p:cBhvr>
                                    </p:animEffect>
                                  </p:childTnLst>
                                </p:cTn>
                              </p:par>
                            </p:childTnLst>
                          </p:cTn>
                        </p:par>
                        <p:par>
                          <p:cTn id="24" fill="hold">
                            <p:stCondLst>
                              <p:cond delay="5500"/>
                            </p:stCondLst>
                            <p:childTnLst>
                              <p:par>
                                <p:cTn id="25" presetID="42"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459444" y="822847"/>
            <a:ext cx="9200087" cy="5139282"/>
            <a:chOff x="2115614" y="1571625"/>
            <a:chExt cx="7972425" cy="5139282"/>
          </a:xfrm>
        </p:grpSpPr>
        <p:sp>
          <p:nvSpPr>
            <p:cNvPr id="16" name="矩形 15"/>
            <p:cNvSpPr/>
            <p:nvPr/>
          </p:nvSpPr>
          <p:spPr>
            <a:xfrm>
              <a:off x="2115614" y="1571625"/>
              <a:ext cx="7972425" cy="400050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7"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553962" y="2176830"/>
              <a:ext cx="1138782" cy="7929371"/>
            </a:xfrm>
            <a:prstGeom prst="rect">
              <a:avLst/>
            </a:prstGeom>
          </p:spPr>
        </p:pic>
      </p:grpSp>
      <p:sp>
        <p:nvSpPr>
          <p:cNvPr id="8" name="矩形 7"/>
          <p:cNvSpPr/>
          <p:nvPr/>
        </p:nvSpPr>
        <p:spPr>
          <a:xfrm>
            <a:off x="5552145" y="531488"/>
            <a:ext cx="3545982" cy="3066699"/>
          </a:xfrm>
          <a:prstGeom prst="rect">
            <a:avLst/>
          </a:prstGeom>
          <a:solidFill>
            <a:srgbClr val="F8CBAD"/>
          </a:solidFill>
          <a:ln>
            <a:noFill/>
          </a:ln>
          <a:effectLst>
            <a:glow>
              <a:schemeClr val="accent1">
                <a:alpha val="60000"/>
              </a:schemeClr>
            </a:glow>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7794" y="1439183"/>
            <a:ext cx="3485684" cy="3609975"/>
          </a:xfrm>
          <a:prstGeom prst="rect">
            <a:avLst/>
          </a:prstGeom>
        </p:spPr>
      </p:pic>
      <p:sp>
        <p:nvSpPr>
          <p:cNvPr id="11" name="文本框 10"/>
          <p:cNvSpPr txBox="1"/>
          <p:nvPr/>
        </p:nvSpPr>
        <p:spPr>
          <a:xfrm>
            <a:off x="7750130" y="1206150"/>
            <a:ext cx="469945" cy="1569660"/>
          </a:xfrm>
          <a:prstGeom prst="rect">
            <a:avLst/>
          </a:prstGeom>
          <a:noFill/>
          <a:ln>
            <a:solidFill>
              <a:schemeClr val="tx1"/>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lumMod val="65000"/>
                    <a:lumOff val="35000"/>
                  </a:schemeClr>
                </a:solidFill>
                <a:effectLst/>
                <a:uLnTx/>
                <a:uFillTx/>
                <a:latin typeface="造字工房悦黑演示版常规体" pitchFamily="50" charset="-122"/>
                <a:ea typeface="造字工房悦黑演示版常规体" pitchFamily="50" charset="-122"/>
              </a:rPr>
              <a:t>添加标题</a:t>
            </a:r>
          </a:p>
        </p:txBody>
      </p:sp>
      <p:cxnSp>
        <p:nvCxnSpPr>
          <p:cNvPr id="12" name="直接连接符 11"/>
          <p:cNvCxnSpPr/>
          <p:nvPr/>
        </p:nvCxnSpPr>
        <p:spPr>
          <a:xfrm>
            <a:off x="7512079" y="1206150"/>
            <a:ext cx="0" cy="171737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6496418" y="1206150"/>
            <a:ext cx="1015663" cy="1717377"/>
          </a:xfrm>
          <a:prstGeom prst="rect">
            <a:avLst/>
          </a:prstGeom>
          <a:noFill/>
        </p:spPr>
        <p:txBody>
          <a:bodyPr vert="eaVert" wrap="square" rtlCol="0">
            <a:spAutoFit/>
          </a:bodyPr>
          <a:lstStyle/>
          <a:p>
            <a:pPr>
              <a:lnSpc>
                <a:spcPct val="15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a:t>
            </a:r>
            <a:endParaRPr lang="en-US" altLang="zh-CN" sz="1200" spc="300" dirty="0">
              <a:latin typeface="隶书" panose="02010509060101010101" pitchFamily="49" charset="-122"/>
              <a:ea typeface="隶书" panose="02010509060101010101" pitchFamily="49" charset="-122"/>
              <a:sym typeface="微软雅黑" panose="020B0503020204020204" pitchFamily="34" charset="-122"/>
            </a:endParaRPr>
          </a:p>
          <a:p>
            <a:pPr>
              <a:lnSpc>
                <a:spcPct val="15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文本点击添加文本点击添加文本</a:t>
            </a:r>
          </a:p>
        </p:txBody>
      </p:sp>
      <p:pic>
        <p:nvPicPr>
          <p:cNvPr id="14" name="图片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899229"/>
            <a:ext cx="12190992" cy="3984171"/>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250"/>
                                        <p:tgtEl>
                                          <p:spTgt spid="11"/>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250"/>
                                        <p:tgtEl>
                                          <p:spTgt spid="12"/>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250"/>
                                        <p:tgtEl>
                                          <p:spTgt spid="13"/>
                                        </p:tgtEl>
                                      </p:cBhvr>
                                    </p:animEffect>
                                  </p:childTnLst>
                                </p:cTn>
                              </p:par>
                            </p:childTnLst>
                          </p:cTn>
                        </p:par>
                        <p:par>
                          <p:cTn id="24" fill="hold">
                            <p:stCondLst>
                              <p:cond delay="5500"/>
                            </p:stCondLst>
                            <p:childTnLst>
                              <p:par>
                                <p:cTn id="25" presetID="42"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459444" y="822847"/>
            <a:ext cx="9200087" cy="5139282"/>
            <a:chOff x="2115614" y="1571625"/>
            <a:chExt cx="7972425" cy="5139282"/>
          </a:xfrm>
        </p:grpSpPr>
        <p:sp>
          <p:nvSpPr>
            <p:cNvPr id="23" name="矩形 22"/>
            <p:cNvSpPr/>
            <p:nvPr/>
          </p:nvSpPr>
          <p:spPr>
            <a:xfrm>
              <a:off x="2115614" y="1571625"/>
              <a:ext cx="7972425" cy="400050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4"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553962" y="2176830"/>
              <a:ext cx="1138782" cy="7929371"/>
            </a:xfrm>
            <a:prstGeom prst="rect">
              <a:avLst/>
            </a:prstGeom>
          </p:spPr>
        </p:pic>
      </p:grpSp>
      <p:grpSp>
        <p:nvGrpSpPr>
          <p:cNvPr id="10" name="组合 9"/>
          <p:cNvGrpSpPr/>
          <p:nvPr/>
        </p:nvGrpSpPr>
        <p:grpSpPr>
          <a:xfrm>
            <a:off x="5737293" y="1543091"/>
            <a:ext cx="3390288" cy="788626"/>
            <a:chOff x="7548121" y="1369526"/>
            <a:chExt cx="3390288" cy="788626"/>
          </a:xfrm>
        </p:grpSpPr>
        <p:sp>
          <p:nvSpPr>
            <p:cNvPr id="11" name="矩形 10"/>
            <p:cNvSpPr/>
            <p:nvPr/>
          </p:nvSpPr>
          <p:spPr>
            <a:xfrm>
              <a:off x="7849978" y="1369526"/>
              <a:ext cx="3088431" cy="788626"/>
            </a:xfrm>
            <a:prstGeom prst="rect">
              <a:avLst/>
            </a:prstGeom>
            <a:solidFill>
              <a:schemeClr val="bg1">
                <a:lumMod val="75000"/>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548121" y="1475566"/>
              <a:ext cx="590550" cy="590550"/>
            </a:xfrm>
            <a:prstGeom prst="rect">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隶书" panose="02010509060101010101" pitchFamily="49" charset="-122"/>
                  <a:ea typeface="隶书" panose="02010509060101010101" pitchFamily="49" charset="-122"/>
                </a:rPr>
                <a:t>壹</a:t>
              </a:r>
            </a:p>
          </p:txBody>
        </p:sp>
        <p:sp>
          <p:nvSpPr>
            <p:cNvPr id="13" name="文本框 12"/>
            <p:cNvSpPr txBox="1"/>
            <p:nvPr/>
          </p:nvSpPr>
          <p:spPr>
            <a:xfrm>
              <a:off x="8108028" y="1509231"/>
              <a:ext cx="2693903" cy="523220"/>
            </a:xfrm>
            <a:prstGeom prst="rect">
              <a:avLst/>
            </a:prstGeom>
            <a:noFill/>
          </p:spPr>
          <p:txBody>
            <a:bodyPr vert="horz" wrap="square" rtlCol="0">
              <a:spAutoFit/>
            </a:bodyPr>
            <a:lstStyle/>
            <a:p>
              <a:pPr algn="dist"/>
              <a:r>
                <a:rPr lang="zh-CN" altLang="en-US" sz="2800" dirty="0">
                  <a:solidFill>
                    <a:srgbClr val="333333"/>
                  </a:solidFill>
                  <a:latin typeface="隶书" panose="02010509060101010101" pitchFamily="49" charset="-122"/>
                  <a:ea typeface="隶书" panose="02010509060101010101" pitchFamily="49" charset="-122"/>
                </a:rPr>
                <a:t>点击添加文本</a:t>
              </a:r>
              <a:endParaRPr lang="en-US" altLang="zh-CN" sz="2800" dirty="0">
                <a:solidFill>
                  <a:srgbClr val="333333"/>
                </a:solidFill>
                <a:latin typeface="隶书" panose="02010509060101010101" pitchFamily="49" charset="-122"/>
                <a:ea typeface="隶书" panose="02010509060101010101" pitchFamily="49" charset="-122"/>
              </a:endParaRPr>
            </a:p>
          </p:txBody>
        </p:sp>
      </p:grpSp>
      <p:pic>
        <p:nvPicPr>
          <p:cNvPr id="26" name="图片 2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99229"/>
            <a:ext cx="12190992" cy="3984171"/>
          </a:xfrm>
          <a:prstGeom prst="rect">
            <a:avLst/>
          </a:prstGeom>
        </p:spPr>
      </p:pic>
      <p:sp>
        <p:nvSpPr>
          <p:cNvPr id="27" name="矩形 26"/>
          <p:cNvSpPr/>
          <p:nvPr/>
        </p:nvSpPr>
        <p:spPr>
          <a:xfrm>
            <a:off x="9897368" y="1822700"/>
            <a:ext cx="424468" cy="1466694"/>
          </a:xfrm>
          <a:prstGeom prst="rect">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800000"/>
              </a:solidFill>
              <a:effectLst/>
              <a:uLnTx/>
              <a:uFillTx/>
              <a:latin typeface="Calibri" panose="020F0502020204030204"/>
              <a:ea typeface="宋体" panose="02010600030101010101" pitchFamily="2" charset="-122"/>
              <a:cs typeface="+mn-cs"/>
            </a:endParaRPr>
          </a:p>
        </p:txBody>
      </p:sp>
      <p:sp>
        <p:nvSpPr>
          <p:cNvPr id="28" name="矩形 27"/>
          <p:cNvSpPr/>
          <p:nvPr/>
        </p:nvSpPr>
        <p:spPr>
          <a:xfrm>
            <a:off x="9545129" y="2020987"/>
            <a:ext cx="923330" cy="1547868"/>
          </a:xfrm>
          <a:prstGeom prst="rect">
            <a:avLst/>
          </a:prstGeom>
        </p:spPr>
        <p:txBody>
          <a:bodyPr vert="eaVert" wrap="square">
            <a:spAutoFit/>
          </a:bodyPr>
          <a:lstStyle/>
          <a:p>
            <a:pPr algn="dist">
              <a:lnSpc>
                <a:spcPct val="120000"/>
              </a:lnSpc>
            </a:pPr>
            <a:r>
              <a:rPr lang="zh-CN" altLang="en-US" sz="4000" b="1" spc="300" dirty="0">
                <a:latin typeface="方正姚体" panose="02010601030101010101" pitchFamily="2" charset="-122"/>
                <a:ea typeface="方正姚体" panose="02010601030101010101" pitchFamily="2" charset="-122"/>
                <a:sym typeface="微软雅黑" panose="020B0503020204020204" pitchFamily="34" charset="-122"/>
              </a:rPr>
              <a:t>目录</a:t>
            </a:r>
            <a:endParaRPr lang="zh-CN" altLang="en-US" sz="4000" b="1" dirty="0">
              <a:latin typeface="方正姚体" panose="02010601030101010101" pitchFamily="2" charset="-122"/>
              <a:ea typeface="方正姚体" panose="02010601030101010101" pitchFamily="2" charset="-122"/>
            </a:endParaRPr>
          </a:p>
        </p:txBody>
      </p:sp>
      <p:grpSp>
        <p:nvGrpSpPr>
          <p:cNvPr id="29" name="组合 28"/>
          <p:cNvGrpSpPr/>
          <p:nvPr/>
        </p:nvGrpSpPr>
        <p:grpSpPr>
          <a:xfrm>
            <a:off x="5737293" y="3113449"/>
            <a:ext cx="3390288" cy="788626"/>
            <a:chOff x="7548121" y="1369526"/>
            <a:chExt cx="3390288" cy="788626"/>
          </a:xfrm>
        </p:grpSpPr>
        <p:sp>
          <p:nvSpPr>
            <p:cNvPr id="31" name="矩形 30"/>
            <p:cNvSpPr/>
            <p:nvPr/>
          </p:nvSpPr>
          <p:spPr>
            <a:xfrm>
              <a:off x="7849978" y="1369526"/>
              <a:ext cx="3088431" cy="788626"/>
            </a:xfrm>
            <a:prstGeom prst="rect">
              <a:avLst/>
            </a:prstGeom>
            <a:solidFill>
              <a:schemeClr val="bg1">
                <a:lumMod val="75000"/>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548121" y="1475566"/>
              <a:ext cx="590550" cy="590550"/>
            </a:xfrm>
            <a:prstGeom prst="rect">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隶书" panose="02010509060101010101" pitchFamily="49" charset="-122"/>
                  <a:ea typeface="隶书" panose="02010509060101010101" pitchFamily="49" charset="-122"/>
                </a:rPr>
                <a:t>贰</a:t>
              </a:r>
            </a:p>
          </p:txBody>
        </p:sp>
        <p:sp>
          <p:nvSpPr>
            <p:cNvPr id="33" name="文本框 32"/>
            <p:cNvSpPr txBox="1"/>
            <p:nvPr/>
          </p:nvSpPr>
          <p:spPr>
            <a:xfrm>
              <a:off x="8108028" y="1509231"/>
              <a:ext cx="2693903" cy="523220"/>
            </a:xfrm>
            <a:prstGeom prst="rect">
              <a:avLst/>
            </a:prstGeom>
            <a:noFill/>
          </p:spPr>
          <p:txBody>
            <a:bodyPr vert="horz" wrap="square" rtlCol="0">
              <a:spAutoFit/>
            </a:bodyPr>
            <a:lstStyle/>
            <a:p>
              <a:pPr algn="dist"/>
              <a:r>
                <a:rPr lang="zh-CN" altLang="en-US" sz="2800" dirty="0">
                  <a:solidFill>
                    <a:srgbClr val="333333"/>
                  </a:solidFill>
                  <a:latin typeface="隶书" panose="02010509060101010101" pitchFamily="49" charset="-122"/>
                  <a:ea typeface="隶书" panose="02010509060101010101" pitchFamily="49" charset="-122"/>
                </a:rPr>
                <a:t>点击添加文本</a:t>
              </a:r>
              <a:endParaRPr lang="en-US" altLang="zh-CN" sz="2800" dirty="0">
                <a:solidFill>
                  <a:srgbClr val="333333"/>
                </a:solidFill>
                <a:latin typeface="隶书" panose="02010509060101010101" pitchFamily="49" charset="-122"/>
                <a:ea typeface="隶书" panose="02010509060101010101" pitchFamily="49" charset="-122"/>
              </a:endParaRPr>
            </a:p>
          </p:txBody>
        </p:sp>
      </p:grpSp>
      <p:grpSp>
        <p:nvGrpSpPr>
          <p:cNvPr id="34" name="组合 33"/>
          <p:cNvGrpSpPr/>
          <p:nvPr/>
        </p:nvGrpSpPr>
        <p:grpSpPr>
          <a:xfrm>
            <a:off x="2032880" y="1543091"/>
            <a:ext cx="3390288" cy="788626"/>
            <a:chOff x="7548121" y="1369526"/>
            <a:chExt cx="3390288" cy="788626"/>
          </a:xfrm>
        </p:grpSpPr>
        <p:sp>
          <p:nvSpPr>
            <p:cNvPr id="35" name="矩形 34"/>
            <p:cNvSpPr/>
            <p:nvPr/>
          </p:nvSpPr>
          <p:spPr>
            <a:xfrm>
              <a:off x="7849978" y="1369526"/>
              <a:ext cx="3088431" cy="788626"/>
            </a:xfrm>
            <a:prstGeom prst="rect">
              <a:avLst/>
            </a:prstGeom>
            <a:solidFill>
              <a:schemeClr val="bg1">
                <a:lumMod val="75000"/>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7548121" y="1475566"/>
              <a:ext cx="590550" cy="590550"/>
            </a:xfrm>
            <a:prstGeom prst="rect">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隶书" panose="02010509060101010101" pitchFamily="49" charset="-122"/>
                  <a:ea typeface="隶书" panose="02010509060101010101" pitchFamily="49" charset="-122"/>
                </a:rPr>
                <a:t>叁</a:t>
              </a:r>
            </a:p>
          </p:txBody>
        </p:sp>
        <p:sp>
          <p:nvSpPr>
            <p:cNvPr id="37" name="文本框 36"/>
            <p:cNvSpPr txBox="1"/>
            <p:nvPr/>
          </p:nvSpPr>
          <p:spPr>
            <a:xfrm>
              <a:off x="8108028" y="1509231"/>
              <a:ext cx="2693903" cy="523220"/>
            </a:xfrm>
            <a:prstGeom prst="rect">
              <a:avLst/>
            </a:prstGeom>
            <a:noFill/>
          </p:spPr>
          <p:txBody>
            <a:bodyPr vert="horz" wrap="square" rtlCol="0">
              <a:spAutoFit/>
            </a:bodyPr>
            <a:lstStyle/>
            <a:p>
              <a:pPr algn="dist"/>
              <a:r>
                <a:rPr lang="zh-CN" altLang="en-US" sz="2800" dirty="0">
                  <a:solidFill>
                    <a:srgbClr val="333333"/>
                  </a:solidFill>
                  <a:latin typeface="隶书" panose="02010509060101010101" pitchFamily="49" charset="-122"/>
                  <a:ea typeface="隶书" panose="02010509060101010101" pitchFamily="49" charset="-122"/>
                </a:rPr>
                <a:t>点击添加文本</a:t>
              </a:r>
              <a:endParaRPr lang="en-US" altLang="zh-CN" sz="2800" dirty="0">
                <a:solidFill>
                  <a:srgbClr val="333333"/>
                </a:solidFill>
                <a:latin typeface="隶书" panose="02010509060101010101" pitchFamily="49" charset="-122"/>
                <a:ea typeface="隶书" panose="02010509060101010101" pitchFamily="49" charset="-122"/>
              </a:endParaRPr>
            </a:p>
          </p:txBody>
        </p:sp>
      </p:grpSp>
      <p:grpSp>
        <p:nvGrpSpPr>
          <p:cNvPr id="38" name="组合 37"/>
          <p:cNvGrpSpPr/>
          <p:nvPr/>
        </p:nvGrpSpPr>
        <p:grpSpPr>
          <a:xfrm>
            <a:off x="2032880" y="3113449"/>
            <a:ext cx="3390288" cy="788626"/>
            <a:chOff x="7548121" y="1369526"/>
            <a:chExt cx="3390288" cy="788626"/>
          </a:xfrm>
        </p:grpSpPr>
        <p:sp>
          <p:nvSpPr>
            <p:cNvPr id="39" name="矩形 38"/>
            <p:cNvSpPr/>
            <p:nvPr/>
          </p:nvSpPr>
          <p:spPr>
            <a:xfrm>
              <a:off x="7849978" y="1369526"/>
              <a:ext cx="3088431" cy="788626"/>
            </a:xfrm>
            <a:prstGeom prst="rect">
              <a:avLst/>
            </a:prstGeom>
            <a:solidFill>
              <a:schemeClr val="bg1">
                <a:lumMod val="75000"/>
                <a:alpha val="20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7548121" y="1475566"/>
              <a:ext cx="590550" cy="590550"/>
            </a:xfrm>
            <a:prstGeom prst="rect">
              <a:avLst/>
            </a:prstGeom>
            <a:solidFill>
              <a:srgbClr val="F8CB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隶书" panose="02010509060101010101" pitchFamily="49" charset="-122"/>
                  <a:ea typeface="隶书" panose="02010509060101010101" pitchFamily="49" charset="-122"/>
                </a:rPr>
                <a:t>肆</a:t>
              </a:r>
            </a:p>
          </p:txBody>
        </p:sp>
        <p:sp>
          <p:nvSpPr>
            <p:cNvPr id="41" name="文本框 40"/>
            <p:cNvSpPr txBox="1"/>
            <p:nvPr/>
          </p:nvSpPr>
          <p:spPr>
            <a:xfrm>
              <a:off x="8108028" y="1509231"/>
              <a:ext cx="2693903" cy="523220"/>
            </a:xfrm>
            <a:prstGeom prst="rect">
              <a:avLst/>
            </a:prstGeom>
            <a:noFill/>
          </p:spPr>
          <p:txBody>
            <a:bodyPr vert="horz" wrap="square" rtlCol="0">
              <a:spAutoFit/>
            </a:bodyPr>
            <a:lstStyle/>
            <a:p>
              <a:pPr algn="dist"/>
              <a:r>
                <a:rPr lang="zh-CN" altLang="en-US" sz="2800" dirty="0">
                  <a:solidFill>
                    <a:srgbClr val="333333"/>
                  </a:solidFill>
                  <a:latin typeface="隶书" panose="02010509060101010101" pitchFamily="49" charset="-122"/>
                  <a:ea typeface="隶书" panose="02010509060101010101" pitchFamily="49" charset="-122"/>
                </a:rPr>
                <a:t>点击添加文本</a:t>
              </a:r>
              <a:endParaRPr lang="en-US" altLang="zh-CN" sz="2800" dirty="0">
                <a:solidFill>
                  <a:srgbClr val="333333"/>
                </a:solidFill>
                <a:latin typeface="隶书" panose="02010509060101010101" pitchFamily="49" charset="-122"/>
                <a:ea typeface="隶书" panose="02010509060101010101" pitchFamily="49" charset="-122"/>
              </a:endParaRPr>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250"/>
                                        <p:tgtEl>
                                          <p:spTgt spid="27"/>
                                        </p:tgtEl>
                                      </p:cBhvr>
                                    </p:animEffect>
                                    <p:anim calcmode="lin" valueType="num">
                                      <p:cBhvr>
                                        <p:cTn id="12" dur="1250" fill="hold"/>
                                        <p:tgtEl>
                                          <p:spTgt spid="27"/>
                                        </p:tgtEl>
                                        <p:attrNameLst>
                                          <p:attrName>ppt_x</p:attrName>
                                        </p:attrNameLst>
                                      </p:cBhvr>
                                      <p:tavLst>
                                        <p:tav tm="0">
                                          <p:val>
                                            <p:strVal val="#ppt_x"/>
                                          </p:val>
                                        </p:tav>
                                        <p:tav tm="100000">
                                          <p:val>
                                            <p:strVal val="#ppt_x"/>
                                          </p:val>
                                        </p:tav>
                                      </p:tavLst>
                                    </p:anim>
                                    <p:anim calcmode="lin" valueType="num">
                                      <p:cBhvr>
                                        <p:cTn id="13" dur="1250" fill="hold"/>
                                        <p:tgtEl>
                                          <p:spTgt spid="2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down)">
                                      <p:cBhvr>
                                        <p:cTn id="17" dur="500"/>
                                        <p:tgtEl>
                                          <p:spTgt spid="28"/>
                                        </p:tgtEl>
                                      </p:cBhvr>
                                    </p:animEffect>
                                  </p:childTnLst>
                                </p:cTn>
                              </p:par>
                            </p:childTnLst>
                          </p:cTn>
                        </p:par>
                        <p:par>
                          <p:cTn id="18" fill="hold">
                            <p:stCondLst>
                              <p:cond delay="2500"/>
                            </p:stCondLst>
                            <p:childTnLst>
                              <p:par>
                                <p:cTn id="19" presetID="22" presetClass="entr" presetSubtype="4"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childTnLst>
                          </p:cTn>
                        </p:par>
                        <p:par>
                          <p:cTn id="22" fill="hold">
                            <p:stCondLst>
                              <p:cond delay="3000"/>
                            </p:stCondLst>
                            <p:childTnLst>
                              <p:par>
                                <p:cTn id="23" presetID="22" presetClass="entr" presetSubtype="4"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down)">
                                      <p:cBhvr>
                                        <p:cTn id="25" dur="500"/>
                                        <p:tgtEl>
                                          <p:spTgt spid="29"/>
                                        </p:tgtEl>
                                      </p:cBhvr>
                                    </p:animEffect>
                                  </p:childTnLst>
                                </p:cTn>
                              </p:par>
                            </p:childTnLst>
                          </p:cTn>
                        </p:par>
                        <p:par>
                          <p:cTn id="26" fill="hold">
                            <p:stCondLst>
                              <p:cond delay="3500"/>
                            </p:stCondLst>
                            <p:childTnLst>
                              <p:par>
                                <p:cTn id="27" presetID="22" presetClass="entr" presetSubtype="4"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down)">
                                      <p:cBhvr>
                                        <p:cTn id="29" dur="500"/>
                                        <p:tgtEl>
                                          <p:spTgt spid="34"/>
                                        </p:tgtEl>
                                      </p:cBhvr>
                                    </p:animEffect>
                                  </p:childTnLst>
                                </p:cTn>
                              </p:par>
                            </p:childTnLst>
                          </p:cTn>
                        </p:par>
                        <p:par>
                          <p:cTn id="30" fill="hold">
                            <p:stCondLst>
                              <p:cond delay="4000"/>
                            </p:stCondLst>
                            <p:childTnLst>
                              <p:par>
                                <p:cTn id="31" presetID="22" presetClass="entr" presetSubtype="4"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down)">
                                      <p:cBhvr>
                                        <p:cTn id="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459444" y="822847"/>
            <a:ext cx="9200087" cy="5139282"/>
            <a:chOff x="2115614" y="1571625"/>
            <a:chExt cx="7972425" cy="5139282"/>
          </a:xfrm>
        </p:grpSpPr>
        <p:sp>
          <p:nvSpPr>
            <p:cNvPr id="25" name="矩形 24"/>
            <p:cNvSpPr/>
            <p:nvPr/>
          </p:nvSpPr>
          <p:spPr>
            <a:xfrm>
              <a:off x="2115614" y="1571625"/>
              <a:ext cx="7972425" cy="400050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553962" y="2176830"/>
              <a:ext cx="1138782" cy="7929371"/>
            </a:xfrm>
            <a:prstGeom prst="rect">
              <a:avLst/>
            </a:prstGeom>
          </p:spPr>
        </p:pic>
      </p:grpSp>
      <p:grpSp>
        <p:nvGrpSpPr>
          <p:cNvPr id="3" name="组合 2"/>
          <p:cNvGrpSpPr/>
          <p:nvPr/>
        </p:nvGrpSpPr>
        <p:grpSpPr>
          <a:xfrm>
            <a:off x="4851400" y="1039907"/>
            <a:ext cx="3702571" cy="3402475"/>
            <a:chOff x="5544286" y="2189450"/>
            <a:chExt cx="3702571" cy="3733349"/>
          </a:xfrm>
        </p:grpSpPr>
        <p:grpSp>
          <p:nvGrpSpPr>
            <p:cNvPr id="4" name="组合 3"/>
            <p:cNvGrpSpPr/>
            <p:nvPr/>
          </p:nvGrpSpPr>
          <p:grpSpPr>
            <a:xfrm>
              <a:off x="5544286" y="2189450"/>
              <a:ext cx="830997" cy="3733349"/>
              <a:chOff x="5557934" y="1910613"/>
              <a:chExt cx="830997" cy="3733349"/>
            </a:xfrm>
          </p:grpSpPr>
          <p:grpSp>
            <p:nvGrpSpPr>
              <p:cNvPr id="15" name="组合 14"/>
              <p:cNvGrpSpPr/>
              <p:nvPr/>
            </p:nvGrpSpPr>
            <p:grpSpPr>
              <a:xfrm>
                <a:off x="5571119" y="1962916"/>
                <a:ext cx="707829" cy="3681046"/>
                <a:chOff x="5558267" y="1946031"/>
                <a:chExt cx="707829" cy="3681046"/>
              </a:xfrm>
            </p:grpSpPr>
            <p:cxnSp>
              <p:nvCxnSpPr>
                <p:cNvPr id="17" name="直接连接符 16"/>
                <p:cNvCxnSpPr/>
                <p:nvPr/>
              </p:nvCxnSpPr>
              <p:spPr>
                <a:xfrm>
                  <a:off x="5558267" y="1946031"/>
                  <a:ext cx="0" cy="2332892"/>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18" name="直接连接符 17"/>
                <p:cNvCxnSpPr/>
                <p:nvPr/>
              </p:nvCxnSpPr>
              <p:spPr>
                <a:xfrm>
                  <a:off x="6266096" y="1946031"/>
                  <a:ext cx="0" cy="3681046"/>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sp>
            <p:nvSpPr>
              <p:cNvPr id="16" name="矩形 15"/>
              <p:cNvSpPr/>
              <p:nvPr/>
            </p:nvSpPr>
            <p:spPr>
              <a:xfrm>
                <a:off x="5557934" y="1910613"/>
                <a:ext cx="830997" cy="3616730"/>
              </a:xfrm>
              <a:prstGeom prst="rect">
                <a:avLst/>
              </a:prstGeom>
            </p:spPr>
            <p:txBody>
              <a:bodyPr vert="eaVert" wrap="square">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5" name="组合 4"/>
            <p:cNvGrpSpPr/>
            <p:nvPr/>
          </p:nvGrpSpPr>
          <p:grpSpPr>
            <a:xfrm>
              <a:off x="7057265" y="2241753"/>
              <a:ext cx="830997" cy="3669033"/>
              <a:chOff x="5557934" y="1910613"/>
              <a:chExt cx="830997" cy="3669033"/>
            </a:xfrm>
          </p:grpSpPr>
          <p:grpSp>
            <p:nvGrpSpPr>
              <p:cNvPr id="11" name="组合 10"/>
              <p:cNvGrpSpPr/>
              <p:nvPr/>
            </p:nvGrpSpPr>
            <p:grpSpPr>
              <a:xfrm>
                <a:off x="5571119" y="1962916"/>
                <a:ext cx="707829" cy="3616730"/>
                <a:chOff x="5558267" y="1946031"/>
                <a:chExt cx="707829" cy="3616730"/>
              </a:xfrm>
            </p:grpSpPr>
            <p:cxnSp>
              <p:nvCxnSpPr>
                <p:cNvPr id="13" name="直接连接符 12"/>
                <p:cNvCxnSpPr/>
                <p:nvPr/>
              </p:nvCxnSpPr>
              <p:spPr>
                <a:xfrm>
                  <a:off x="5558267" y="1946031"/>
                  <a:ext cx="0" cy="2332892"/>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a:off x="6266096" y="1946031"/>
                  <a:ext cx="0" cy="3616730"/>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sp>
            <p:nvSpPr>
              <p:cNvPr id="12" name="矩形 11"/>
              <p:cNvSpPr/>
              <p:nvPr/>
            </p:nvSpPr>
            <p:spPr>
              <a:xfrm>
                <a:off x="5557934" y="1910613"/>
                <a:ext cx="830997" cy="3616730"/>
              </a:xfrm>
              <a:prstGeom prst="rect">
                <a:avLst/>
              </a:prstGeom>
            </p:spPr>
            <p:txBody>
              <a:bodyPr vert="eaVert" wrap="square">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nvGrpSpPr>
            <p:cNvPr id="6" name="组合 5"/>
            <p:cNvGrpSpPr/>
            <p:nvPr/>
          </p:nvGrpSpPr>
          <p:grpSpPr>
            <a:xfrm>
              <a:off x="8415860" y="2294056"/>
              <a:ext cx="830997" cy="3616730"/>
              <a:chOff x="5557934" y="1910613"/>
              <a:chExt cx="830997" cy="3616730"/>
            </a:xfrm>
          </p:grpSpPr>
          <p:grpSp>
            <p:nvGrpSpPr>
              <p:cNvPr id="7" name="组合 6"/>
              <p:cNvGrpSpPr/>
              <p:nvPr/>
            </p:nvGrpSpPr>
            <p:grpSpPr>
              <a:xfrm>
                <a:off x="5571119" y="1962916"/>
                <a:ext cx="707829" cy="3564427"/>
                <a:chOff x="5558267" y="1946031"/>
                <a:chExt cx="707829" cy="3564427"/>
              </a:xfrm>
            </p:grpSpPr>
            <p:cxnSp>
              <p:nvCxnSpPr>
                <p:cNvPr id="9" name="直接连接符 8"/>
                <p:cNvCxnSpPr/>
                <p:nvPr/>
              </p:nvCxnSpPr>
              <p:spPr>
                <a:xfrm>
                  <a:off x="5558267" y="1946031"/>
                  <a:ext cx="0" cy="2332892"/>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cxnSp>
              <p:nvCxnSpPr>
                <p:cNvPr id="10" name="直接连接符 9"/>
                <p:cNvCxnSpPr/>
                <p:nvPr/>
              </p:nvCxnSpPr>
              <p:spPr>
                <a:xfrm>
                  <a:off x="6266096" y="1946031"/>
                  <a:ext cx="0" cy="3564427"/>
                </a:xfrm>
                <a:prstGeom prst="line">
                  <a:avLst/>
                </a:prstGeom>
                <a:ln>
                  <a:solidFill>
                    <a:schemeClr val="tx1">
                      <a:lumMod val="75000"/>
                      <a:lumOff val="25000"/>
                    </a:schemeClr>
                  </a:solidFill>
                </a:ln>
              </p:spPr>
              <p:style>
                <a:lnRef idx="1">
                  <a:schemeClr val="dk1"/>
                </a:lnRef>
                <a:fillRef idx="0">
                  <a:schemeClr val="dk1"/>
                </a:fillRef>
                <a:effectRef idx="0">
                  <a:schemeClr val="dk1"/>
                </a:effectRef>
                <a:fontRef idx="minor">
                  <a:schemeClr val="tx1"/>
                </a:fontRef>
              </p:style>
            </p:cxnSp>
          </p:grpSp>
          <p:sp>
            <p:nvSpPr>
              <p:cNvPr id="8" name="矩形 7"/>
              <p:cNvSpPr/>
              <p:nvPr/>
            </p:nvSpPr>
            <p:spPr>
              <a:xfrm>
                <a:off x="5557934" y="1910613"/>
                <a:ext cx="830997" cy="3616730"/>
              </a:xfrm>
              <a:prstGeom prst="rect">
                <a:avLst/>
              </a:prstGeom>
            </p:spPr>
            <p:txBody>
              <a:bodyPr vert="eaVert" wrap="square">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p>
            </p:txBody>
          </p:sp>
        </p:grpSp>
      </p:grpSp>
      <p:sp>
        <p:nvSpPr>
          <p:cNvPr id="23" name="矩形 22"/>
          <p:cNvSpPr/>
          <p:nvPr/>
        </p:nvSpPr>
        <p:spPr>
          <a:xfrm>
            <a:off x="8752205" y="1192530"/>
            <a:ext cx="1807210" cy="2299970"/>
          </a:xfrm>
          <a:prstGeom prst="rect">
            <a:avLst/>
          </a:prstGeom>
        </p:spPr>
        <p:txBody>
          <a:bodyPr vert="eaVert" wrap="square">
            <a:spAutoFit/>
          </a:bodyPr>
          <a:lstStyle/>
          <a:p>
            <a:pPr algn="ctr">
              <a:lnSpc>
                <a:spcPct val="120000"/>
              </a:lnSpc>
            </a:pPr>
            <a:r>
              <a:rPr lang="zh-CN" altLang="en-US" sz="4400" b="1" spc="300" dirty="0">
                <a:latin typeface="方正姚体" panose="02010601030101010101" pitchFamily="2" charset="-122"/>
                <a:ea typeface="方正姚体" panose="02010601030101010101" pitchFamily="2" charset="-122"/>
                <a:sym typeface="微软雅黑" panose="020B0503020204020204" pitchFamily="34" charset="-122"/>
              </a:rPr>
              <a:t>点击添加标题</a:t>
            </a:r>
            <a:endParaRPr lang="zh-CN" altLang="en-US" sz="4400" b="1" dirty="0">
              <a:latin typeface="方正姚体" panose="02010601030101010101" pitchFamily="2" charset="-122"/>
              <a:ea typeface="方正姚体" panose="02010601030101010101" pitchFamily="2" charset="-122"/>
            </a:endParaRPr>
          </a:p>
        </p:txBody>
      </p:sp>
      <p:grpSp>
        <p:nvGrpSpPr>
          <p:cNvPr id="28" name="组合 27"/>
          <p:cNvGrpSpPr/>
          <p:nvPr/>
        </p:nvGrpSpPr>
        <p:grpSpPr>
          <a:xfrm>
            <a:off x="345892" y="1257337"/>
            <a:ext cx="4109526" cy="3185045"/>
            <a:chOff x="904274" y="1074092"/>
            <a:chExt cx="4713681" cy="3653289"/>
          </a:xfrm>
        </p:grpSpPr>
        <p:sp>
          <p:nvSpPr>
            <p:cNvPr id="27" name="矩形 26"/>
            <p:cNvSpPr/>
            <p:nvPr/>
          </p:nvSpPr>
          <p:spPr>
            <a:xfrm>
              <a:off x="904274" y="1157691"/>
              <a:ext cx="4713681" cy="3248025"/>
            </a:xfrm>
            <a:prstGeom prst="rect">
              <a:avLst/>
            </a:prstGeom>
            <a:solidFill>
              <a:schemeClr val="bg1"/>
            </a:solidFill>
            <a:ln>
              <a:noFill/>
            </a:ln>
            <a:effectLst>
              <a:glow>
                <a:schemeClr val="accent1">
                  <a:alpha val="60000"/>
                </a:schemeClr>
              </a:glow>
              <a:outerShdw dir="672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73808" y="1074092"/>
              <a:ext cx="3653289" cy="3653289"/>
            </a:xfrm>
            <a:prstGeom prst="rect">
              <a:avLst/>
            </a:prstGeom>
          </p:spPr>
        </p:pic>
      </p:gr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899229"/>
            <a:ext cx="12190992" cy="3984171"/>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500"/>
                                        <p:tgtEl>
                                          <p:spTgt spid="2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459444" y="822847"/>
            <a:ext cx="9200087" cy="5139282"/>
            <a:chOff x="2115614" y="1571625"/>
            <a:chExt cx="7972425" cy="5139282"/>
          </a:xfrm>
        </p:grpSpPr>
        <p:sp>
          <p:nvSpPr>
            <p:cNvPr id="30" name="矩形 29"/>
            <p:cNvSpPr/>
            <p:nvPr/>
          </p:nvSpPr>
          <p:spPr>
            <a:xfrm>
              <a:off x="2115614" y="1571625"/>
              <a:ext cx="7972425" cy="400050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1"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553962" y="2176830"/>
              <a:ext cx="1138782" cy="7929371"/>
            </a:xfrm>
            <a:prstGeom prst="rect">
              <a:avLst/>
            </a:prstGeom>
          </p:spPr>
        </p:pic>
      </p:grpSp>
      <p:pic>
        <p:nvPicPr>
          <p:cNvPr id="32" name="图片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 y="2873829"/>
            <a:ext cx="12190992" cy="3984171"/>
          </a:xfrm>
          <a:prstGeom prst="rect">
            <a:avLst/>
          </a:prstGeom>
        </p:spPr>
      </p:pic>
      <p:sp>
        <p:nvSpPr>
          <p:cNvPr id="20" name="矩形 19"/>
          <p:cNvSpPr/>
          <p:nvPr/>
        </p:nvSpPr>
        <p:spPr>
          <a:xfrm>
            <a:off x="6160297" y="1553453"/>
            <a:ext cx="3953832" cy="738664"/>
          </a:xfrm>
          <a:prstGeom prst="rect">
            <a:avLst/>
          </a:prstGeom>
        </p:spPr>
        <p:txBody>
          <a:bodyPr wrap="square">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grpSp>
        <p:nvGrpSpPr>
          <p:cNvPr id="21" name="组合 20"/>
          <p:cNvGrpSpPr/>
          <p:nvPr/>
        </p:nvGrpSpPr>
        <p:grpSpPr>
          <a:xfrm>
            <a:off x="5654348" y="1701478"/>
            <a:ext cx="492443" cy="462874"/>
            <a:chOff x="8396593" y="1405654"/>
            <a:chExt cx="576270" cy="462874"/>
          </a:xfrm>
        </p:grpSpPr>
        <p:sp>
          <p:nvSpPr>
            <p:cNvPr id="22" name="矩形 21"/>
            <p:cNvSpPr/>
            <p:nvPr/>
          </p:nvSpPr>
          <p:spPr>
            <a:xfrm>
              <a:off x="8412398" y="1427276"/>
              <a:ext cx="519393" cy="441252"/>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396593" y="1405654"/>
              <a:ext cx="576270" cy="461665"/>
            </a:xfrm>
            <a:prstGeom prst="rect">
              <a:avLst/>
            </a:prstGeom>
          </p:spPr>
          <p:txBody>
            <a:bodyPr wrap="none">
              <a:spAutoFit/>
            </a:bodyPr>
            <a:lstStyle/>
            <a:p>
              <a:r>
                <a:rPr lang="zh-CN" altLang="en-US" sz="2400" dirty="0">
                  <a:latin typeface="隶书" panose="02010509060101010101" pitchFamily="49" charset="-122"/>
                  <a:ea typeface="隶书" panose="02010509060101010101" pitchFamily="49" charset="-122"/>
                </a:rPr>
                <a:t>壹</a:t>
              </a:r>
            </a:p>
          </p:txBody>
        </p:sp>
      </p:grpSp>
      <p:pic>
        <p:nvPicPr>
          <p:cNvPr id="2" name="图片 1"/>
          <p:cNvPicPr>
            <a:picLocks noChangeAspect="1"/>
          </p:cNvPicPr>
          <p:nvPr/>
        </p:nvPicPr>
        <p:blipFill>
          <a:blip r:embed="rId5" cstate="print"/>
          <a:stretch>
            <a:fillRect/>
          </a:stretch>
        </p:blipFill>
        <p:spPr>
          <a:xfrm>
            <a:off x="898058" y="1411582"/>
            <a:ext cx="4378791" cy="2931420"/>
          </a:xfrm>
          <a:prstGeom prst="rect">
            <a:avLst/>
          </a:prstGeom>
          <a:effectLst>
            <a:outerShdw blurRad="50800" dist="38100" dir="2700000" algn="tl" rotWithShape="0">
              <a:prstClr val="black">
                <a:alpha val="40000"/>
              </a:prstClr>
            </a:outerShdw>
          </a:effectLst>
        </p:spPr>
      </p:pic>
      <p:sp>
        <p:nvSpPr>
          <p:cNvPr id="3" name="矩形 2"/>
          <p:cNvSpPr/>
          <p:nvPr/>
        </p:nvSpPr>
        <p:spPr>
          <a:xfrm>
            <a:off x="4863090" y="3860636"/>
            <a:ext cx="719948" cy="719948"/>
          </a:xfrm>
          <a:prstGeom prst="rect">
            <a:avLst/>
          </a:prstGeom>
          <a:noFill/>
          <a:ln w="38100">
            <a:solidFill>
              <a:srgbClr val="F8CB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159625" y="2404278"/>
            <a:ext cx="3953832" cy="738664"/>
          </a:xfrm>
          <a:prstGeom prst="rect">
            <a:avLst/>
          </a:prstGeom>
        </p:spPr>
        <p:txBody>
          <a:bodyPr wrap="square">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grpSp>
        <p:nvGrpSpPr>
          <p:cNvPr id="34" name="组合 33"/>
          <p:cNvGrpSpPr/>
          <p:nvPr/>
        </p:nvGrpSpPr>
        <p:grpSpPr>
          <a:xfrm>
            <a:off x="5653676" y="2552303"/>
            <a:ext cx="492443" cy="462874"/>
            <a:chOff x="8396593" y="1405654"/>
            <a:chExt cx="576270" cy="462874"/>
          </a:xfrm>
        </p:grpSpPr>
        <p:sp>
          <p:nvSpPr>
            <p:cNvPr id="35" name="矩形 34"/>
            <p:cNvSpPr/>
            <p:nvPr/>
          </p:nvSpPr>
          <p:spPr>
            <a:xfrm>
              <a:off x="8412398" y="1427276"/>
              <a:ext cx="519393" cy="441252"/>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8396593" y="1405654"/>
              <a:ext cx="576270" cy="461665"/>
            </a:xfrm>
            <a:prstGeom prst="rect">
              <a:avLst/>
            </a:prstGeom>
          </p:spPr>
          <p:txBody>
            <a:bodyPr wrap="none">
              <a:spAutoFit/>
            </a:bodyPr>
            <a:lstStyle/>
            <a:p>
              <a:r>
                <a:rPr lang="zh-CN" altLang="en-US" sz="2400" dirty="0">
                  <a:latin typeface="隶书" panose="02010509060101010101" pitchFamily="49" charset="-122"/>
                  <a:ea typeface="隶书" panose="02010509060101010101" pitchFamily="49" charset="-122"/>
                </a:rPr>
                <a:t>贰</a:t>
              </a:r>
            </a:p>
          </p:txBody>
        </p:sp>
      </p:grpSp>
      <p:sp>
        <p:nvSpPr>
          <p:cNvPr id="37" name="矩形 36"/>
          <p:cNvSpPr/>
          <p:nvPr/>
        </p:nvSpPr>
        <p:spPr>
          <a:xfrm>
            <a:off x="6170886" y="3188811"/>
            <a:ext cx="3953832" cy="738664"/>
          </a:xfrm>
          <a:prstGeom prst="rect">
            <a:avLst/>
          </a:prstGeom>
        </p:spPr>
        <p:txBody>
          <a:bodyPr wrap="square">
            <a:spAutoFit/>
          </a:body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p>
        </p:txBody>
      </p:sp>
      <p:grpSp>
        <p:nvGrpSpPr>
          <p:cNvPr id="38" name="组合 37"/>
          <p:cNvGrpSpPr/>
          <p:nvPr/>
        </p:nvGrpSpPr>
        <p:grpSpPr>
          <a:xfrm>
            <a:off x="5664937" y="3336836"/>
            <a:ext cx="492443" cy="462874"/>
            <a:chOff x="8396593" y="1405654"/>
            <a:chExt cx="576270" cy="462874"/>
          </a:xfrm>
        </p:grpSpPr>
        <p:sp>
          <p:nvSpPr>
            <p:cNvPr id="39" name="矩形 38"/>
            <p:cNvSpPr/>
            <p:nvPr/>
          </p:nvSpPr>
          <p:spPr>
            <a:xfrm>
              <a:off x="8412398" y="1427276"/>
              <a:ext cx="519393" cy="441252"/>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396593" y="1405654"/>
              <a:ext cx="576270" cy="461665"/>
            </a:xfrm>
            <a:prstGeom prst="rect">
              <a:avLst/>
            </a:prstGeom>
          </p:spPr>
          <p:txBody>
            <a:bodyPr wrap="none">
              <a:spAutoFit/>
            </a:bodyPr>
            <a:lstStyle/>
            <a:p>
              <a:r>
                <a:rPr lang="zh-CN" altLang="en-US" sz="2400" dirty="0">
                  <a:latin typeface="隶书" panose="02010509060101010101" pitchFamily="49" charset="-122"/>
                  <a:ea typeface="隶书" panose="02010509060101010101" pitchFamily="49" charset="-122"/>
                </a:rPr>
                <a:t>叁</a:t>
              </a:r>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arn(inVertical)">
                                      <p:cBhvr>
                                        <p:cTn id="19" dur="500"/>
                                        <p:tgtEl>
                                          <p:spTgt spid="2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2500"/>
                            </p:stCondLst>
                            <p:childTnLst>
                              <p:par>
                                <p:cTn id="25" presetID="16" presetClass="entr" presetSubtype="21"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barn(inVertical)">
                                      <p:cBhvr>
                                        <p:cTn id="27" dur="500"/>
                                        <p:tgtEl>
                                          <p:spTgt spid="3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wipe(left)">
                                      <p:cBhvr>
                                        <p:cTn id="31" dur="500"/>
                                        <p:tgtEl>
                                          <p:spTgt spid="33"/>
                                        </p:tgtEl>
                                      </p:cBhvr>
                                    </p:animEffect>
                                  </p:childTnLst>
                                </p:cTn>
                              </p:par>
                            </p:childTnLst>
                          </p:cTn>
                        </p:par>
                        <p:par>
                          <p:cTn id="32" fill="hold">
                            <p:stCondLst>
                              <p:cond delay="3500"/>
                            </p:stCondLst>
                            <p:childTnLst>
                              <p:par>
                                <p:cTn id="33" presetID="16" presetClass="entr" presetSubtype="21"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barn(inVertical)">
                                      <p:cBhvr>
                                        <p:cTn id="35" dur="500"/>
                                        <p:tgtEl>
                                          <p:spTgt spid="38"/>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left)">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 grpId="0" animBg="1"/>
      <p:bldP spid="33" grpId="0"/>
      <p:bldP spid="3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459444" y="822847"/>
            <a:ext cx="9200087" cy="5139282"/>
            <a:chOff x="2115614" y="1571625"/>
            <a:chExt cx="7972425" cy="5139282"/>
          </a:xfrm>
        </p:grpSpPr>
        <p:sp>
          <p:nvSpPr>
            <p:cNvPr id="8" name="矩形 7"/>
            <p:cNvSpPr/>
            <p:nvPr/>
          </p:nvSpPr>
          <p:spPr>
            <a:xfrm>
              <a:off x="2115614" y="1571625"/>
              <a:ext cx="7972425" cy="400050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9"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553962" y="2176830"/>
              <a:ext cx="1138782" cy="7929371"/>
            </a:xfrm>
            <a:prstGeom prst="rect">
              <a:avLst/>
            </a:prstGeom>
          </p:spPr>
        </p:pic>
      </p:grpSp>
      <p:sp>
        <p:nvSpPr>
          <p:cNvPr id="29" name="文本框 28"/>
          <p:cNvSpPr txBox="1"/>
          <p:nvPr/>
        </p:nvSpPr>
        <p:spPr>
          <a:xfrm>
            <a:off x="2353316" y="1616724"/>
            <a:ext cx="5355312" cy="2506291"/>
          </a:xfrm>
          <a:prstGeom prst="rect">
            <a:avLst/>
          </a:prstGeom>
          <a:noFill/>
        </p:spPr>
        <p:txBody>
          <a:bodyPr vert="eaVert" wrap="square" rtlCol="0">
            <a:spAutoFit/>
          </a:bodyPr>
          <a:lstStyle/>
          <a:p>
            <a:pPr>
              <a:lnSpc>
                <a:spcPct val="300000"/>
              </a:lnSpc>
            </a:pPr>
            <a:r>
              <a:rPr lang="zh-CN" altLang="en-US" sz="16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点击添加文本信息点击添加文本信息点击添加文本信息点击添加文本信息点击添加文本信息点击添加文本信息点击添加文本信息点击添加文本信息点击添加文本</a:t>
            </a:r>
          </a:p>
        </p:txBody>
      </p:sp>
      <p:cxnSp>
        <p:nvCxnSpPr>
          <p:cNvPr id="30" name="直接连接符 29"/>
          <p:cNvCxnSpPr/>
          <p:nvPr/>
        </p:nvCxnSpPr>
        <p:spPr>
          <a:xfrm flipH="1">
            <a:off x="6724360" y="1608359"/>
            <a:ext cx="3" cy="24830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6009531" y="1738101"/>
            <a:ext cx="3" cy="24830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5294702" y="1738101"/>
            <a:ext cx="3" cy="24830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4579873" y="1738101"/>
            <a:ext cx="3" cy="24830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3865044" y="1738101"/>
            <a:ext cx="3" cy="24830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a:off x="3099512" y="1738101"/>
            <a:ext cx="3" cy="248302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1" name="图片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99229"/>
            <a:ext cx="12190992" cy="3984171"/>
          </a:xfrm>
          <a:prstGeom prst="rect">
            <a:avLst/>
          </a:prstGeom>
        </p:spPr>
      </p:pic>
      <p:pic>
        <p:nvPicPr>
          <p:cNvPr id="28" name="图片 27"/>
          <p:cNvPicPr>
            <a:picLocks noChangeAspect="1"/>
          </p:cNvPicPr>
          <p:nvPr/>
        </p:nvPicPr>
        <p:blipFill rotWithShape="1">
          <a:blip r:embed="rId5" cstate="print"/>
          <a:srcRect l="6526" t="1767" r="2376" b="1767"/>
          <a:stretch>
            <a:fillRect/>
          </a:stretch>
        </p:blipFill>
        <p:spPr>
          <a:xfrm>
            <a:off x="7938247" y="1845249"/>
            <a:ext cx="2142281" cy="2148024"/>
          </a:xfrm>
          <a:prstGeom prst="ellipse">
            <a:avLst/>
          </a:prstGeom>
          <a:solidFill>
            <a:schemeClr val="bg1"/>
          </a:solidFill>
        </p:spPr>
      </p:pic>
      <p:sp>
        <p:nvSpPr>
          <p:cNvPr id="57" name="椭圆 56"/>
          <p:cNvSpPr/>
          <p:nvPr/>
        </p:nvSpPr>
        <p:spPr>
          <a:xfrm>
            <a:off x="7743032" y="1653358"/>
            <a:ext cx="2551760" cy="2508657"/>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a:off x="8970714" y="2907450"/>
            <a:ext cx="714298" cy="702232"/>
            <a:chOff x="7383463" y="2847975"/>
            <a:chExt cx="1657350" cy="1657350"/>
          </a:xfrm>
        </p:grpSpPr>
        <p:cxnSp>
          <p:nvCxnSpPr>
            <p:cNvPr id="59" name="直接连接符 58"/>
            <p:cNvCxnSpPr/>
            <p:nvPr/>
          </p:nvCxnSpPr>
          <p:spPr>
            <a:xfrm>
              <a:off x="7383463" y="2847975"/>
              <a:ext cx="1657350" cy="16573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5400000">
              <a:off x="7383463" y="2847975"/>
              <a:ext cx="1657350" cy="16573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1" name="矩形 60"/>
          <p:cNvSpPr/>
          <p:nvPr/>
        </p:nvSpPr>
        <p:spPr>
          <a:xfrm>
            <a:off x="8696741" y="1653357"/>
            <a:ext cx="861774" cy="1123455"/>
          </a:xfrm>
          <a:prstGeom prst="rect">
            <a:avLst/>
          </a:prstGeom>
        </p:spPr>
        <p:txBody>
          <a:bodyPr vert="eaVert" wrap="square">
            <a:spAutoFit/>
          </a:bodyPr>
          <a:lstStyle/>
          <a:p>
            <a:pPr algn="ctr"/>
            <a:r>
              <a:rPr lang="zh-CN" altLang="en-US" sz="4400" b="1" dirty="0">
                <a:solidFill>
                  <a:schemeClr val="bg1"/>
                </a:solidFill>
                <a:latin typeface="方正姚体" panose="02010601030101010101" pitchFamily="2" charset="-122"/>
                <a:ea typeface="方正姚体" panose="02010601030101010101" pitchFamily="2" charset="-122"/>
              </a:rPr>
              <a:t>添</a:t>
            </a:r>
          </a:p>
        </p:txBody>
      </p:sp>
      <p:sp>
        <p:nvSpPr>
          <p:cNvPr id="62" name="矩形 61"/>
          <p:cNvSpPr/>
          <p:nvPr/>
        </p:nvSpPr>
        <p:spPr>
          <a:xfrm>
            <a:off x="8696741" y="3322572"/>
            <a:ext cx="861774" cy="1123455"/>
          </a:xfrm>
          <a:prstGeom prst="rect">
            <a:avLst/>
          </a:prstGeom>
        </p:spPr>
        <p:txBody>
          <a:bodyPr vert="eaVert" wrap="square">
            <a:spAutoFit/>
          </a:bodyPr>
          <a:lstStyle/>
          <a:p>
            <a:pPr algn="ctr"/>
            <a:r>
              <a:rPr lang="zh-CN" altLang="en-US" sz="4400" b="1" dirty="0">
                <a:latin typeface="方正姚体" panose="02010601030101010101" pitchFamily="2" charset="-122"/>
                <a:ea typeface="方正姚体" panose="02010601030101010101" pitchFamily="2" charset="-122"/>
              </a:rPr>
              <a:t>标</a:t>
            </a:r>
          </a:p>
        </p:txBody>
      </p:sp>
      <p:sp>
        <p:nvSpPr>
          <p:cNvPr id="63" name="矩形 62"/>
          <p:cNvSpPr/>
          <p:nvPr/>
        </p:nvSpPr>
        <p:spPr>
          <a:xfrm>
            <a:off x="9518804" y="2558232"/>
            <a:ext cx="861774" cy="1123455"/>
          </a:xfrm>
          <a:prstGeom prst="rect">
            <a:avLst/>
          </a:prstGeom>
        </p:spPr>
        <p:txBody>
          <a:bodyPr vert="eaVert" wrap="square">
            <a:spAutoFit/>
          </a:bodyPr>
          <a:lstStyle/>
          <a:p>
            <a:pPr algn="ctr"/>
            <a:r>
              <a:rPr lang="zh-CN" altLang="en-US" sz="4400" b="1" dirty="0">
                <a:latin typeface="方正姚体" panose="02010601030101010101" pitchFamily="2" charset="-122"/>
                <a:ea typeface="方正姚体" panose="02010601030101010101" pitchFamily="2" charset="-122"/>
              </a:rPr>
              <a:t>加</a:t>
            </a:r>
          </a:p>
        </p:txBody>
      </p:sp>
      <p:sp>
        <p:nvSpPr>
          <p:cNvPr id="64" name="矩形 63"/>
          <p:cNvSpPr/>
          <p:nvPr/>
        </p:nvSpPr>
        <p:spPr>
          <a:xfrm>
            <a:off x="7891501" y="2558232"/>
            <a:ext cx="861774" cy="1123455"/>
          </a:xfrm>
          <a:prstGeom prst="rect">
            <a:avLst/>
          </a:prstGeom>
        </p:spPr>
        <p:txBody>
          <a:bodyPr vert="eaVert" wrap="square">
            <a:spAutoFit/>
          </a:bodyPr>
          <a:lstStyle/>
          <a:p>
            <a:pPr algn="ctr"/>
            <a:r>
              <a:rPr lang="zh-CN" altLang="en-US" sz="4400" b="1" dirty="0">
                <a:solidFill>
                  <a:schemeClr val="bg1"/>
                </a:solidFill>
                <a:latin typeface="方正姚体" panose="02010601030101010101" pitchFamily="2" charset="-122"/>
                <a:ea typeface="方正姚体" panose="02010601030101010101" pitchFamily="2" charset="-122"/>
              </a:rPr>
              <a:t>题</a:t>
            </a: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circle(in)">
                                      <p:cBhvr>
                                        <p:cTn id="11" dur="2000"/>
                                        <p:tgtEl>
                                          <p:spTgt spid="28"/>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down)">
                                      <p:cBhvr>
                                        <p:cTn id="14" dur="500"/>
                                        <p:tgtEl>
                                          <p:spTgt spid="29"/>
                                        </p:tgtEl>
                                      </p:cBhvr>
                                    </p:animEffect>
                                  </p:childTnLst>
                                </p:cTn>
                              </p:par>
                              <p:par>
                                <p:cTn id="15" presetID="22" presetClass="entr" presetSubtype="4"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down)">
                                      <p:cBhvr>
                                        <p:cTn id="17" dur="500"/>
                                        <p:tgtEl>
                                          <p:spTgt spid="30"/>
                                        </p:tgtEl>
                                      </p:cBhvr>
                                    </p:animEffect>
                                  </p:childTnLst>
                                </p:cTn>
                              </p:par>
                              <p:par>
                                <p:cTn id="18" presetID="22" presetClass="entr" presetSubtype="4"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wipe(down)">
                                      <p:cBhvr>
                                        <p:cTn id="20" dur="500"/>
                                        <p:tgtEl>
                                          <p:spTgt spid="31"/>
                                        </p:tgtEl>
                                      </p:cBhvr>
                                    </p:animEffect>
                                  </p:childTnLst>
                                </p:cTn>
                              </p:par>
                              <p:par>
                                <p:cTn id="21" presetID="22" presetClass="entr" presetSubtype="4"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down)">
                                      <p:cBhvr>
                                        <p:cTn id="23" dur="500"/>
                                        <p:tgtEl>
                                          <p:spTgt spid="32"/>
                                        </p:tgtEl>
                                      </p:cBhvr>
                                    </p:animEffect>
                                  </p:childTnLst>
                                </p:cTn>
                              </p:par>
                              <p:par>
                                <p:cTn id="24" presetID="22" presetClass="entr" presetSubtype="4"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down)">
                                      <p:cBhvr>
                                        <p:cTn id="26" dur="500"/>
                                        <p:tgtEl>
                                          <p:spTgt spid="33"/>
                                        </p:tgtEl>
                                      </p:cBhvr>
                                    </p:animEffect>
                                  </p:childTnLst>
                                </p:cTn>
                              </p:par>
                              <p:par>
                                <p:cTn id="27" presetID="22" presetClass="entr" presetSubtype="4"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wipe(down)">
                                      <p:cBhvr>
                                        <p:cTn id="29" dur="500"/>
                                        <p:tgtEl>
                                          <p:spTgt spid="34"/>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wipe(down)">
                                      <p:cBhvr>
                                        <p:cTn id="33" dur="500"/>
                                        <p:tgtEl>
                                          <p:spTgt spid="61"/>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wipe(down)">
                                      <p:cBhvr>
                                        <p:cTn id="37" dur="500"/>
                                        <p:tgtEl>
                                          <p:spTgt spid="63"/>
                                        </p:tgtEl>
                                      </p:cBhvr>
                                    </p:animEffect>
                                  </p:childTnLst>
                                </p:cTn>
                              </p:par>
                            </p:childTnLst>
                          </p:cTn>
                        </p:par>
                        <p:par>
                          <p:cTn id="38" fill="hold">
                            <p:stCondLst>
                              <p:cond delay="3500"/>
                            </p:stCondLst>
                            <p:childTnLst>
                              <p:par>
                                <p:cTn id="39" presetID="22" presetClass="entr" presetSubtype="4"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ipe(down)">
                                      <p:cBhvr>
                                        <p:cTn id="41" dur="500"/>
                                        <p:tgtEl>
                                          <p:spTgt spid="62"/>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wipe(down)">
                                      <p:cBhvr>
                                        <p:cTn id="45" dur="500"/>
                                        <p:tgtEl>
                                          <p:spTgt spid="64"/>
                                        </p:tgtEl>
                                      </p:cBhvr>
                                    </p:animEffect>
                                  </p:childTnLst>
                                </p:cTn>
                              </p:par>
                            </p:childTnLst>
                          </p:cTn>
                        </p:par>
                        <p:par>
                          <p:cTn id="46" fill="hold">
                            <p:stCondLst>
                              <p:cond delay="4500"/>
                            </p:stCondLst>
                            <p:childTnLst>
                              <p:par>
                                <p:cTn id="47" presetID="22" presetClass="entr" presetSubtype="4" fill="hold" grpId="0" nodeType="after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wipe(down)">
                                      <p:cBhvr>
                                        <p:cTn id="49" dur="500"/>
                                        <p:tgtEl>
                                          <p:spTgt spid="57"/>
                                        </p:tgtEl>
                                      </p:cBhvr>
                                    </p:animEffect>
                                  </p:childTnLst>
                                </p:cTn>
                              </p:par>
                            </p:childTnLst>
                          </p:cTn>
                        </p:par>
                        <p:par>
                          <p:cTn id="50" fill="hold">
                            <p:stCondLst>
                              <p:cond delay="5000"/>
                            </p:stCondLst>
                            <p:childTnLst>
                              <p:par>
                                <p:cTn id="51" presetID="22" presetClass="entr" presetSubtype="4" fill="hold"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wipe(down)">
                                      <p:cBhvr>
                                        <p:cTn id="53" dur="500"/>
                                        <p:tgtEl>
                                          <p:spTgt spid="58"/>
                                        </p:tgtEl>
                                      </p:cBhvr>
                                    </p:animEffect>
                                  </p:childTnLst>
                                </p:cTn>
                              </p:par>
                              <p:par>
                                <p:cTn id="54" presetID="22" presetClass="entr" presetSubtype="4" fill="hold" nodeType="with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wipe(down)">
                                      <p:cBhvr>
                                        <p:cTn id="5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7" grpId="0" animBg="1"/>
      <p:bldP spid="61" grpId="0"/>
      <p:bldP spid="62" grpId="0"/>
      <p:bldP spid="63" grpId="0"/>
      <p:bldP spid="6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433488" y="1364342"/>
            <a:ext cx="9252000" cy="2638913"/>
          </a:xfrm>
          <a:prstGeom prst="rect">
            <a:avLst/>
          </a:prstGeom>
          <a:solidFill>
            <a:schemeClr val="accent6">
              <a:lumMod val="20000"/>
              <a:lumOff val="80000"/>
            </a:schemeClr>
          </a:solidFill>
          <a:ln>
            <a:noFill/>
          </a:ln>
          <a:effectLst>
            <a:glow>
              <a:schemeClr val="accent1">
                <a:alpha val="60000"/>
              </a:schemeClr>
            </a:glow>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5" name="文本框 4"/>
          <p:cNvSpPr txBox="1"/>
          <p:nvPr/>
        </p:nvSpPr>
        <p:spPr>
          <a:xfrm>
            <a:off x="7655351" y="734349"/>
            <a:ext cx="923330" cy="2554545"/>
          </a:xfrm>
          <a:prstGeom prst="rect">
            <a:avLst/>
          </a:prstGeom>
          <a:noFill/>
        </p:spPr>
        <p:txBody>
          <a:bodyPr vert="eaVert" wrap="none" rtlCol="0">
            <a:spAutoFit/>
          </a:bodyPr>
          <a:lstStyle/>
          <a:p>
            <a:r>
              <a:rPr lang="zh-CN" altLang="en-US" sz="4800" dirty="0">
                <a:latin typeface="造字工房悦黑演示版常规体" pitchFamily="50" charset="-122"/>
                <a:ea typeface="造字工房悦黑演示版常规体" pitchFamily="50" charset="-122"/>
              </a:rPr>
              <a:t>感谢聆听</a:t>
            </a:r>
          </a:p>
        </p:txBody>
      </p:sp>
      <p:sp>
        <p:nvSpPr>
          <p:cNvPr id="6" name="文本框 5"/>
          <p:cNvSpPr txBox="1"/>
          <p:nvPr/>
        </p:nvSpPr>
        <p:spPr>
          <a:xfrm>
            <a:off x="6339257" y="734349"/>
            <a:ext cx="1154162" cy="2358475"/>
          </a:xfrm>
          <a:prstGeom prst="rect">
            <a:avLst/>
          </a:prstGeom>
          <a:noFill/>
        </p:spPr>
        <p:txBody>
          <a:bodyPr vert="eaVert" wrap="square" rtlCol="0">
            <a:spAutoFit/>
          </a:bodyPr>
          <a:lstStyle/>
          <a:p>
            <a:pPr>
              <a:lnSpc>
                <a:spcPct val="150000"/>
              </a:lnSpc>
              <a:defRPr/>
            </a:pPr>
            <a:r>
              <a:rPr lang="en-US" altLang="zh-CN" sz="1400" spc="300" dirty="0">
                <a:latin typeface="隶书" panose="02010509060101010101" pitchFamily="49" charset="-122"/>
                <a:ea typeface="隶书" panose="02010509060101010101" pitchFamily="49" charset="-122"/>
                <a:sym typeface="微软雅黑" panose="020B0503020204020204" pitchFamily="34" charset="-122"/>
              </a:rPr>
              <a:t>[-</a:t>
            </a: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婷婷</a:t>
            </a:r>
            <a:r>
              <a:rPr lang="en-US" altLang="zh-CN" sz="1400" spc="300" dirty="0">
                <a:latin typeface="隶书" panose="02010509060101010101" pitchFamily="49" charset="-122"/>
                <a:ea typeface="隶书" panose="02010509060101010101" pitchFamily="49" charset="-122"/>
                <a:sym typeface="微软雅黑" panose="020B0503020204020204" pitchFamily="34" charset="-122"/>
              </a:rPr>
              <a:t>]</a:t>
            </a: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旗舰店</a:t>
            </a:r>
            <a:endParaRPr lang="en-US" altLang="zh-CN" sz="1400" spc="300" dirty="0">
              <a:latin typeface="隶书" panose="02010509060101010101" pitchFamily="49" charset="-122"/>
              <a:ea typeface="隶书" panose="02010509060101010101" pitchFamily="49" charset="-122"/>
              <a:sym typeface="微软雅黑" panose="020B0503020204020204" pitchFamily="34" charset="-122"/>
            </a:endParaRPr>
          </a:p>
          <a:p>
            <a:pPr>
              <a:lnSpc>
                <a:spcPct val="15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点击添加文本点击添加文本</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21594" y="101600"/>
            <a:ext cx="3800269" cy="5193701"/>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99229"/>
            <a:ext cx="12190992" cy="3984171"/>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93695" y="1362075"/>
            <a:ext cx="7923546" cy="4672557"/>
            <a:chOff x="1496680" y="1476373"/>
            <a:chExt cx="7266319" cy="4386808"/>
          </a:xfrm>
        </p:grpSpPr>
        <p:sp>
          <p:nvSpPr>
            <p:cNvPr id="6" name="矩形 5"/>
            <p:cNvSpPr/>
            <p:nvPr/>
          </p:nvSpPr>
          <p:spPr>
            <a:xfrm>
              <a:off x="1676399" y="1476373"/>
              <a:ext cx="7086600" cy="3248025"/>
            </a:xfrm>
            <a:prstGeom prst="rect">
              <a:avLst/>
            </a:prstGeom>
            <a:solidFill>
              <a:srgbClr val="E2F0D9"/>
            </a:solidFill>
            <a:ln>
              <a:noFill/>
            </a:ln>
            <a:effectLst>
              <a:glow>
                <a:schemeClr val="accent1">
                  <a:alpha val="60000"/>
                </a:schemeClr>
              </a:glow>
              <a:outerShdw dir="672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pic>
          <p:nvPicPr>
            <p:cNvPr id="7"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4560449" y="1660630"/>
              <a:ext cx="1138782" cy="7266319"/>
            </a:xfrm>
            <a:prstGeom prst="rect">
              <a:avLst/>
            </a:prstGeom>
          </p:spPr>
        </p:pic>
      </p:grpSp>
      <p:grpSp>
        <p:nvGrpSpPr>
          <p:cNvPr id="8" name="组合 7"/>
          <p:cNvGrpSpPr/>
          <p:nvPr/>
        </p:nvGrpSpPr>
        <p:grpSpPr>
          <a:xfrm>
            <a:off x="2602140" y="1895476"/>
            <a:ext cx="7688489" cy="4139156"/>
            <a:chOff x="3390900" y="2609850"/>
            <a:chExt cx="8801100" cy="4139156"/>
          </a:xfrm>
        </p:grpSpPr>
        <p:sp>
          <p:nvSpPr>
            <p:cNvPr id="9" name="矩形 8"/>
            <p:cNvSpPr/>
            <p:nvPr/>
          </p:nvSpPr>
          <p:spPr>
            <a:xfrm>
              <a:off x="3390900" y="2609850"/>
              <a:ext cx="8801100" cy="2926196"/>
            </a:xfrm>
            <a:prstGeom prst="rect">
              <a:avLst/>
            </a:prstGeom>
            <a:solidFill>
              <a:schemeClr val="bg1"/>
            </a:solidFill>
            <a:ln>
              <a:noFill/>
            </a:ln>
            <a:effectLst>
              <a:glow>
                <a:schemeClr val="accent1">
                  <a:alpha val="60000"/>
                </a:schemeClr>
              </a:glow>
              <a:outerShdw dir="672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pic>
          <p:nvPicPr>
            <p:cNvPr id="10"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7184970" y="1741976"/>
              <a:ext cx="1212960" cy="8801100"/>
            </a:xfrm>
            <a:prstGeom prst="rect">
              <a:avLst/>
            </a:prstGeom>
          </p:spPr>
        </p:pic>
      </p:grpSp>
      <p:sp>
        <p:nvSpPr>
          <p:cNvPr id="12" name="文本框 11"/>
          <p:cNvSpPr txBox="1"/>
          <p:nvPr/>
        </p:nvSpPr>
        <p:spPr>
          <a:xfrm>
            <a:off x="7575791" y="2214543"/>
            <a:ext cx="677108" cy="1384995"/>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effectLst/>
                <a:uLnTx/>
                <a:uFillTx/>
                <a:latin typeface="隶书" panose="02010509060101010101" pitchFamily="49" charset="-122"/>
                <a:ea typeface="隶书" panose="02010509060101010101" pitchFamily="49" charset="-122"/>
              </a:rPr>
              <a:t>第一章</a:t>
            </a:r>
          </a:p>
        </p:txBody>
      </p:sp>
      <p:cxnSp>
        <p:nvCxnSpPr>
          <p:cNvPr id="13" name="直接连接符 12"/>
          <p:cNvCxnSpPr/>
          <p:nvPr/>
        </p:nvCxnSpPr>
        <p:spPr>
          <a:xfrm>
            <a:off x="7337740" y="2214543"/>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322079" y="2214543"/>
            <a:ext cx="1015663" cy="1717377"/>
          </a:xfrm>
          <a:prstGeom prst="rect">
            <a:avLst/>
          </a:prstGeom>
          <a:noFill/>
        </p:spPr>
        <p:txBody>
          <a:bodyPr vert="eaVert" wrap="square" rtlCol="0">
            <a:spAutoFit/>
          </a:bodyPr>
          <a:lstStyle/>
          <a:p>
            <a:pPr>
              <a:lnSpc>
                <a:spcPct val="15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a:t>
            </a:r>
            <a:endParaRPr lang="en-US" altLang="zh-CN" sz="1200" spc="300" dirty="0">
              <a:latin typeface="隶书" panose="02010509060101010101" pitchFamily="49" charset="-122"/>
              <a:ea typeface="隶书" panose="02010509060101010101" pitchFamily="49" charset="-122"/>
              <a:sym typeface="微软雅黑" panose="020B0503020204020204" pitchFamily="34" charset="-122"/>
            </a:endParaRPr>
          </a:p>
          <a:p>
            <a:pPr>
              <a:lnSpc>
                <a:spcPct val="15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文本点击添加文本点击添加文本</a:t>
            </a:r>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99229"/>
            <a:ext cx="12190992" cy="3984171"/>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594" y="101600"/>
            <a:ext cx="3800269" cy="5193701"/>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250"/>
                                        <p:tgtEl>
                                          <p:spTgt spid="12"/>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250"/>
                                        <p:tgtEl>
                                          <p:spTgt spid="13"/>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250"/>
                                        <p:tgtEl>
                                          <p:spTgt spid="14"/>
                                        </p:tgtEl>
                                      </p:cBhvr>
                                    </p:animEffect>
                                  </p:childTnLst>
                                </p:cTn>
                              </p:par>
                            </p:childTnLst>
                          </p:cTn>
                        </p:par>
                        <p:par>
                          <p:cTn id="24" fill="hold">
                            <p:stCondLst>
                              <p:cond delay="5500"/>
                            </p:stCondLst>
                            <p:childTnLst>
                              <p:par>
                                <p:cTn id="25" presetID="42"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459444" y="822847"/>
            <a:ext cx="9200087" cy="5139282"/>
            <a:chOff x="2115614" y="1571625"/>
            <a:chExt cx="7972425" cy="5139282"/>
          </a:xfrm>
        </p:grpSpPr>
        <p:sp>
          <p:nvSpPr>
            <p:cNvPr id="9" name="矩形 8"/>
            <p:cNvSpPr/>
            <p:nvPr/>
          </p:nvSpPr>
          <p:spPr>
            <a:xfrm>
              <a:off x="2115614" y="1571625"/>
              <a:ext cx="7972425" cy="400050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553962" y="2176830"/>
              <a:ext cx="1138782" cy="7929371"/>
            </a:xfrm>
            <a:prstGeom prst="rect">
              <a:avLst/>
            </a:prstGeom>
          </p:spPr>
        </p:pic>
      </p:gr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073" y="-415475"/>
            <a:ext cx="5485946" cy="6052827"/>
          </a:xfrm>
          <a:prstGeom prst="rect">
            <a:avLst/>
          </a:prstGeom>
        </p:spPr>
      </p:pic>
      <p:pic>
        <p:nvPicPr>
          <p:cNvPr id="5" name="图片 4"/>
          <p:cNvPicPr>
            <a:picLocks noChangeAspect="1"/>
          </p:cNvPicPr>
          <p:nvPr/>
        </p:nvPicPr>
        <p:blipFill>
          <a:blip r:embed="rId5" cstate="print"/>
          <a:stretch>
            <a:fillRect/>
          </a:stretch>
        </p:blipFill>
        <p:spPr>
          <a:xfrm>
            <a:off x="8830530" y="1459031"/>
            <a:ext cx="252391" cy="295813"/>
          </a:xfrm>
          <a:prstGeom prst="rect">
            <a:avLst/>
          </a:prstGeom>
        </p:spPr>
      </p:pic>
      <p:sp>
        <p:nvSpPr>
          <p:cNvPr id="6" name="文本框 5"/>
          <p:cNvSpPr txBox="1"/>
          <p:nvPr/>
        </p:nvSpPr>
        <p:spPr>
          <a:xfrm>
            <a:off x="5442238" y="1459031"/>
            <a:ext cx="3416108" cy="1015663"/>
          </a:xfrm>
          <a:prstGeom prst="rect">
            <a:avLst/>
          </a:prstGeom>
          <a:noFill/>
        </p:spPr>
        <p:txBody>
          <a:bodyPr wrap="square" rtlCol="0">
            <a:spAutoFit/>
          </a:bodyPr>
          <a:lstStyle/>
          <a:p>
            <a:r>
              <a:rPr kumimoji="1" lang="zh-CN" altLang="en-US" sz="6000" spc="300" dirty="0">
                <a:latin typeface="隶书" panose="02010509060101010101" pitchFamily="49" charset="-122"/>
                <a:ea typeface="隶书" panose="02010509060101010101" pitchFamily="49" charset="-122"/>
                <a:cs typeface="+mn-ea"/>
                <a:sym typeface="+mn-lt"/>
              </a:rPr>
              <a:t>添加标题</a:t>
            </a:r>
          </a:p>
        </p:txBody>
      </p:sp>
      <p:sp>
        <p:nvSpPr>
          <p:cNvPr id="7" name="文本框 6"/>
          <p:cNvSpPr txBox="1">
            <a:spLocks noChangeArrowheads="1"/>
          </p:cNvSpPr>
          <p:nvPr/>
        </p:nvSpPr>
        <p:spPr bwMode="auto">
          <a:xfrm>
            <a:off x="4814646" y="2474694"/>
            <a:ext cx="4671292" cy="988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nchor="ct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200000"/>
              </a:lnSpc>
            </a:pPr>
            <a:r>
              <a:rPr lang="zh-CN" altLang="en-US" sz="16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endParaRPr lang="zh-CN" altLang="en-US" sz="1600" dirty="0">
              <a:latin typeface="隶书" panose="02010509060101010101" pitchFamily="49" charset="-122"/>
              <a:ea typeface="隶书" panose="02010509060101010101" pitchFamily="49" charset="-122"/>
            </a:endParaRPr>
          </a:p>
        </p:txBody>
      </p:sp>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899229"/>
            <a:ext cx="12190992" cy="3984171"/>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900" decel="100000" fill="hold"/>
                                        <p:tgtEl>
                                          <p:spTgt spid="6"/>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arn(inVertical)">
                                      <p:cBhvr>
                                        <p:cTn id="18" dur="500"/>
                                        <p:tgtEl>
                                          <p:spTgt spid="7"/>
                                        </p:tgtEl>
                                      </p:cBhvr>
                                    </p:animEffect>
                                  </p:childTnLst>
                                </p:cTn>
                              </p:par>
                            </p:childTnLst>
                          </p:cTn>
                        </p:par>
                        <p:par>
                          <p:cTn id="19" fill="hold">
                            <p:stCondLst>
                              <p:cond delay="2000"/>
                            </p:stCondLst>
                            <p:childTnLst>
                              <p:par>
                                <p:cTn id="20" presetID="22" presetClass="entr" presetSubtype="4"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37354" y="832779"/>
            <a:ext cx="9252000" cy="3459596"/>
          </a:xfrm>
          <a:prstGeom prst="rect">
            <a:avLst/>
          </a:prstGeom>
          <a:solidFill>
            <a:schemeClr val="accent6">
              <a:lumMod val="20000"/>
              <a:lumOff val="80000"/>
            </a:schemeClr>
          </a:solidFill>
          <a:ln>
            <a:noFill/>
          </a:ln>
          <a:effectLst>
            <a:glow>
              <a:schemeClr val="accent1">
                <a:alpha val="60000"/>
              </a:schemeClr>
            </a:glow>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grpSp>
        <p:nvGrpSpPr>
          <p:cNvPr id="9" name="组合 8"/>
          <p:cNvGrpSpPr/>
          <p:nvPr/>
        </p:nvGrpSpPr>
        <p:grpSpPr>
          <a:xfrm>
            <a:off x="1925223" y="1181733"/>
            <a:ext cx="2634261" cy="1228927"/>
            <a:chOff x="1367364" y="2132711"/>
            <a:chExt cx="2804244" cy="1228927"/>
          </a:xfrm>
        </p:grpSpPr>
        <p:sp>
          <p:nvSpPr>
            <p:cNvPr id="10" name="矩形 9"/>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dirty="0">
                <a:latin typeface="隶书" panose="02010509060101010101" pitchFamily="49" charset="-122"/>
                <a:ea typeface="隶书" panose="02010509060101010101" pitchFamily="49" charset="-122"/>
              </a:endParaRPr>
            </a:p>
          </p:txBody>
        </p:sp>
        <p:sp>
          <p:nvSpPr>
            <p:cNvPr id="11" name="矩形 10"/>
            <p:cNvSpPr/>
            <p:nvPr/>
          </p:nvSpPr>
          <p:spPr>
            <a:xfrm>
              <a:off x="1367365" y="2673436"/>
              <a:ext cx="2804243"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a:t>
              </a:r>
            </a:p>
          </p:txBody>
        </p:sp>
      </p:grpSp>
      <p:grpSp>
        <p:nvGrpSpPr>
          <p:cNvPr id="12" name="组合 11"/>
          <p:cNvGrpSpPr/>
          <p:nvPr/>
        </p:nvGrpSpPr>
        <p:grpSpPr>
          <a:xfrm>
            <a:off x="5678790" y="1181733"/>
            <a:ext cx="2634261" cy="1228927"/>
            <a:chOff x="1367364" y="2132711"/>
            <a:chExt cx="2804244" cy="1228927"/>
          </a:xfrm>
        </p:grpSpPr>
        <p:sp>
          <p:nvSpPr>
            <p:cNvPr id="13" name="矩形 12"/>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dirty="0">
                <a:latin typeface="隶书" panose="02010509060101010101" pitchFamily="49" charset="-122"/>
                <a:ea typeface="隶书" panose="02010509060101010101" pitchFamily="49" charset="-122"/>
              </a:endParaRPr>
            </a:p>
          </p:txBody>
        </p:sp>
        <p:sp>
          <p:nvSpPr>
            <p:cNvPr id="14" name="矩形 13"/>
            <p:cNvSpPr/>
            <p:nvPr/>
          </p:nvSpPr>
          <p:spPr>
            <a:xfrm>
              <a:off x="1367365" y="2673436"/>
              <a:ext cx="2804243"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a:t>
              </a:r>
            </a:p>
          </p:txBody>
        </p:sp>
      </p:grpSp>
      <p:grpSp>
        <p:nvGrpSpPr>
          <p:cNvPr id="15" name="组合 14"/>
          <p:cNvGrpSpPr/>
          <p:nvPr/>
        </p:nvGrpSpPr>
        <p:grpSpPr>
          <a:xfrm>
            <a:off x="1925223" y="2793086"/>
            <a:ext cx="2634261" cy="1228927"/>
            <a:chOff x="1367364" y="2132711"/>
            <a:chExt cx="2804244" cy="1228927"/>
          </a:xfrm>
        </p:grpSpPr>
        <p:sp>
          <p:nvSpPr>
            <p:cNvPr id="16" name="矩形 15"/>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dirty="0">
                <a:latin typeface="隶书" panose="02010509060101010101" pitchFamily="49" charset="-122"/>
                <a:ea typeface="隶书" panose="02010509060101010101" pitchFamily="49" charset="-122"/>
              </a:endParaRPr>
            </a:p>
          </p:txBody>
        </p:sp>
        <p:sp>
          <p:nvSpPr>
            <p:cNvPr id="17" name="矩形 16"/>
            <p:cNvSpPr/>
            <p:nvPr/>
          </p:nvSpPr>
          <p:spPr>
            <a:xfrm>
              <a:off x="1367365" y="2673436"/>
              <a:ext cx="2804243"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a:t>
              </a:r>
            </a:p>
          </p:txBody>
        </p:sp>
      </p:grpSp>
      <p:grpSp>
        <p:nvGrpSpPr>
          <p:cNvPr id="18" name="组合 17"/>
          <p:cNvGrpSpPr/>
          <p:nvPr/>
        </p:nvGrpSpPr>
        <p:grpSpPr>
          <a:xfrm>
            <a:off x="5678790" y="2793086"/>
            <a:ext cx="2634261" cy="1228927"/>
            <a:chOff x="1367364" y="2132711"/>
            <a:chExt cx="2804244" cy="1228927"/>
          </a:xfrm>
        </p:grpSpPr>
        <p:sp>
          <p:nvSpPr>
            <p:cNvPr id="19" name="矩形 18"/>
            <p:cNvSpPr/>
            <p:nvPr/>
          </p:nvSpPr>
          <p:spPr>
            <a:xfrm>
              <a:off x="1367364" y="2132711"/>
              <a:ext cx="2804244" cy="540725"/>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800" b="1" dirty="0">
                <a:latin typeface="隶书" panose="02010509060101010101" pitchFamily="49" charset="-122"/>
                <a:ea typeface="隶书" panose="02010509060101010101" pitchFamily="49" charset="-122"/>
              </a:endParaRPr>
            </a:p>
          </p:txBody>
        </p:sp>
        <p:sp>
          <p:nvSpPr>
            <p:cNvPr id="20" name="矩形 19"/>
            <p:cNvSpPr/>
            <p:nvPr/>
          </p:nvSpPr>
          <p:spPr>
            <a:xfrm>
              <a:off x="1367365" y="2673436"/>
              <a:ext cx="2804243" cy="68820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a:t>
              </a:r>
            </a:p>
          </p:txBody>
        </p:sp>
      </p:gr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8" y="2878645"/>
            <a:ext cx="12190992" cy="3984171"/>
          </a:xfrm>
          <a:prstGeom prst="rect">
            <a:avLst/>
          </a:prstGeom>
        </p:spPr>
      </p:pic>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386601" y="277612"/>
            <a:ext cx="2842855" cy="5290457"/>
          </a:xfrm>
          <a:prstGeom prst="rect">
            <a:avLst/>
          </a:prstGeom>
        </p:spPr>
      </p:pic>
      <p:sp>
        <p:nvSpPr>
          <p:cNvPr id="5" name="矩形 4"/>
          <p:cNvSpPr/>
          <p:nvPr/>
        </p:nvSpPr>
        <p:spPr>
          <a:xfrm>
            <a:off x="9500251" y="1796197"/>
            <a:ext cx="615553" cy="2003906"/>
          </a:xfrm>
          <a:prstGeom prst="rect">
            <a:avLst/>
          </a:prstGeom>
        </p:spPr>
        <p:txBody>
          <a:bodyPr vert="eaVert" wrap="square">
            <a:spAutoFit/>
          </a:bodyPr>
          <a:lstStyle/>
          <a:p>
            <a:pPr algn="dist"/>
            <a:r>
              <a:rPr lang="zh-CN" altLang="en-US" sz="2800" b="1" spc="300" dirty="0">
                <a:latin typeface="方正姚体" panose="02010601030101010101" pitchFamily="2" charset="-122"/>
                <a:ea typeface="方正姚体" panose="02010601030101010101" pitchFamily="2" charset="-122"/>
                <a:sym typeface="微软雅黑" panose="020B0503020204020204" pitchFamily="34" charset="-122"/>
              </a:rPr>
              <a:t>添加标题</a:t>
            </a:r>
            <a:endParaRPr lang="zh-CN" altLang="en-US" sz="2800" b="1" dirty="0">
              <a:latin typeface="方正姚体" panose="02010601030101010101" pitchFamily="2" charset="-122"/>
              <a:ea typeface="方正姚体" panose="02010601030101010101" pitchFamily="2" charset="-122"/>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down)">
                                      <p:cBhvr>
                                        <p:cTn id="27" dur="500"/>
                                        <p:tgtEl>
                                          <p:spTgt spid="15"/>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459444" y="822847"/>
            <a:ext cx="9200087" cy="5139282"/>
            <a:chOff x="2115614" y="1571625"/>
            <a:chExt cx="7972425" cy="5139282"/>
          </a:xfrm>
        </p:grpSpPr>
        <p:sp>
          <p:nvSpPr>
            <p:cNvPr id="37" name="矩形 36"/>
            <p:cNvSpPr/>
            <p:nvPr/>
          </p:nvSpPr>
          <p:spPr>
            <a:xfrm>
              <a:off x="2115614" y="1571625"/>
              <a:ext cx="7972425" cy="400050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8"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553962" y="2176830"/>
              <a:ext cx="1138782" cy="7929371"/>
            </a:xfrm>
            <a:prstGeom prst="rect">
              <a:avLst/>
            </a:prstGeom>
          </p:spPr>
        </p:pic>
      </p:grpSp>
      <p:cxnSp>
        <p:nvCxnSpPr>
          <p:cNvPr id="5" name="Straight Connector 25"/>
          <p:cNvCxnSpPr/>
          <p:nvPr/>
        </p:nvCxnSpPr>
        <p:spPr>
          <a:xfrm>
            <a:off x="3666314" y="2074471"/>
            <a:ext cx="5062401" cy="0"/>
          </a:xfrm>
          <a:prstGeom prst="line">
            <a:avLst/>
          </a:prstGeom>
          <a:ln>
            <a:solidFill>
              <a:schemeClr val="tx1">
                <a:alpha val="20000"/>
              </a:schemeClr>
            </a:solidFill>
          </a:ln>
        </p:spPr>
        <p:style>
          <a:lnRef idx="1">
            <a:schemeClr val="accent1"/>
          </a:lnRef>
          <a:fillRef idx="0">
            <a:schemeClr val="accent1"/>
          </a:fillRef>
          <a:effectRef idx="0">
            <a:schemeClr val="accent1"/>
          </a:effectRef>
          <a:fontRef idx="minor">
            <a:schemeClr val="tx1"/>
          </a:fontRef>
        </p:style>
      </p:cxnSp>
      <p:pic>
        <p:nvPicPr>
          <p:cNvPr id="4" name="图片占位符 9"/>
          <p:cNvPicPr>
            <a:picLocks noChangeAspect="1"/>
          </p:cNvPicPr>
          <p:nvPr/>
        </p:nvPicPr>
        <p:blipFill>
          <a:blip r:embed="rId4" cstate="print">
            <a:extLst>
              <a:ext uri="{BEBA8EAE-BF5A-486C-A8C5-ECC9F3942E4B}">
                <a14:imgProps xmlns:a14="http://schemas.microsoft.com/office/drawing/2010/main">
                  <a14:imgLayer r:embed="rId5">
                    <a14:imgEffect>
                      <a14:backgroundRemoval t="0" b="73649" l="9817" r="100000"/>
                    </a14:imgEffect>
                  </a14:imgLayer>
                </a14:imgProps>
              </a:ext>
              <a:ext uri="{28A0092B-C50C-407E-A947-70E740481C1C}">
                <a14:useLocalDpi xmlns:a14="http://schemas.microsoft.com/office/drawing/2010/main" val="0"/>
              </a:ext>
            </a:extLst>
          </a:blip>
          <a:stretch>
            <a:fillRect/>
          </a:stretch>
        </p:blipFill>
        <p:spPr>
          <a:xfrm>
            <a:off x="5055243" y="933814"/>
            <a:ext cx="2498048" cy="2458674"/>
          </a:xfrm>
          <a:prstGeom prst="rect">
            <a:avLst/>
          </a:prstGeom>
        </p:spPr>
      </p:pic>
      <p:grpSp>
        <p:nvGrpSpPr>
          <p:cNvPr id="2" name="组合 1"/>
          <p:cNvGrpSpPr/>
          <p:nvPr/>
        </p:nvGrpSpPr>
        <p:grpSpPr>
          <a:xfrm>
            <a:off x="2684841" y="1559636"/>
            <a:ext cx="1022366" cy="1022368"/>
            <a:chOff x="2684841" y="1559636"/>
            <a:chExt cx="1022366" cy="1022368"/>
          </a:xfrm>
        </p:grpSpPr>
        <p:sp>
          <p:nvSpPr>
            <p:cNvPr id="7" name="Rounded Rectangle 5"/>
            <p:cNvSpPr/>
            <p:nvPr/>
          </p:nvSpPr>
          <p:spPr>
            <a:xfrm rot="2700000">
              <a:off x="2684840" y="1559637"/>
              <a:ext cx="1022368" cy="1022366"/>
            </a:xfrm>
            <a:prstGeom prst="roundRect">
              <a:avLst>
                <a:gd name="adj" fmla="val 34663"/>
              </a:avLst>
            </a:prstGeom>
            <a:solidFill>
              <a:schemeClr val="bg1"/>
            </a:solidFill>
            <a:ln>
              <a:noFill/>
            </a:ln>
            <a:effectLst>
              <a:outerShdw blurRad="1016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rgbClr val="2196F3"/>
                </a:solidFill>
                <a:effectLst/>
                <a:uLnTx/>
                <a:uFillTx/>
                <a:latin typeface="隶书" panose="02010509060101010101" pitchFamily="49" charset="-122"/>
                <a:ea typeface="隶书" panose="02010509060101010101" pitchFamily="49" charset="-122"/>
                <a:cs typeface="linea-basic-10" charset="0"/>
              </a:endParaRPr>
            </a:p>
          </p:txBody>
        </p:sp>
        <p:sp>
          <p:nvSpPr>
            <p:cNvPr id="10" name="Rectangle 11"/>
            <p:cNvSpPr/>
            <p:nvPr/>
          </p:nvSpPr>
          <p:spPr>
            <a:xfrm>
              <a:off x="2847211" y="1695442"/>
              <a:ext cx="697627" cy="70788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dirty="0">
                  <a:ln>
                    <a:noFill/>
                  </a:ln>
                  <a:effectLst/>
                  <a:uLnTx/>
                  <a:uFillTx/>
                  <a:latin typeface="隶书" panose="02010509060101010101" pitchFamily="49" charset="-122"/>
                  <a:ea typeface="隶书" panose="02010509060101010101" pitchFamily="49" charset="-122"/>
                  <a:cs typeface="linea-basic-10" charset="0"/>
                </a:rPr>
                <a:t>壹</a:t>
              </a:r>
              <a:endParaRPr kumimoji="0" lang="en-US" sz="4000" b="0" i="0" u="none" strike="noStrike" kern="1200" cap="none" spc="0" normalizeH="0" baseline="0" noProof="0" dirty="0">
                <a:ln>
                  <a:noFill/>
                </a:ln>
                <a:effectLst/>
                <a:uLnTx/>
                <a:uFillTx/>
                <a:latin typeface="隶书" panose="02010509060101010101" pitchFamily="49" charset="-122"/>
                <a:ea typeface="隶书" panose="02010509060101010101" pitchFamily="49" charset="-122"/>
                <a:cs typeface="linea-basic-10" charset="0"/>
              </a:endParaRPr>
            </a:p>
          </p:txBody>
        </p:sp>
      </p:grpSp>
      <p:grpSp>
        <p:nvGrpSpPr>
          <p:cNvPr id="12" name="组合 11"/>
          <p:cNvGrpSpPr/>
          <p:nvPr/>
        </p:nvGrpSpPr>
        <p:grpSpPr>
          <a:xfrm>
            <a:off x="8658963" y="1559635"/>
            <a:ext cx="1022366" cy="1022368"/>
            <a:chOff x="8658963" y="1559635"/>
            <a:chExt cx="1022366" cy="1022368"/>
          </a:xfrm>
        </p:grpSpPr>
        <p:sp>
          <p:nvSpPr>
            <p:cNvPr id="8" name="Rounded Rectangle 6"/>
            <p:cNvSpPr/>
            <p:nvPr/>
          </p:nvSpPr>
          <p:spPr>
            <a:xfrm rot="2700000">
              <a:off x="8658962" y="1559636"/>
              <a:ext cx="1022368" cy="1022366"/>
            </a:xfrm>
            <a:prstGeom prst="roundRect">
              <a:avLst>
                <a:gd name="adj" fmla="val 34663"/>
              </a:avLst>
            </a:prstGeom>
            <a:solidFill>
              <a:schemeClr val="bg1"/>
            </a:solidFill>
            <a:ln>
              <a:noFill/>
            </a:ln>
            <a:effectLst>
              <a:outerShdw blurRad="101600" dist="381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rgbClr val="2196F3"/>
                </a:solidFill>
                <a:effectLst/>
                <a:uLnTx/>
                <a:uFillTx/>
                <a:latin typeface="隶书" panose="02010509060101010101" pitchFamily="49" charset="-122"/>
                <a:ea typeface="隶书" panose="02010509060101010101" pitchFamily="49" charset="-122"/>
                <a:cs typeface="linea-basic-10" charset="0"/>
              </a:endParaRPr>
            </a:p>
          </p:txBody>
        </p:sp>
        <p:sp>
          <p:nvSpPr>
            <p:cNvPr id="11" name="Rectangle 12"/>
            <p:cNvSpPr/>
            <p:nvPr/>
          </p:nvSpPr>
          <p:spPr>
            <a:xfrm>
              <a:off x="8821333" y="1695442"/>
              <a:ext cx="697627" cy="70788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0" i="0" u="none" strike="noStrike" kern="1200" cap="none" spc="0" normalizeH="0" baseline="0" noProof="0" dirty="0">
                  <a:ln>
                    <a:noFill/>
                  </a:ln>
                  <a:effectLst/>
                  <a:uLnTx/>
                  <a:uFillTx/>
                  <a:latin typeface="隶书" panose="02010509060101010101" pitchFamily="49" charset="-122"/>
                  <a:ea typeface="隶书" panose="02010509060101010101" pitchFamily="49" charset="-122"/>
                  <a:cs typeface="linea-basic-10" charset="0"/>
                </a:rPr>
                <a:t>叁</a:t>
              </a:r>
              <a:endParaRPr kumimoji="0" lang="en-US" sz="4000" b="0" i="0" u="none" strike="noStrike" kern="1200" cap="none" spc="0" normalizeH="0" baseline="0" noProof="0" dirty="0">
                <a:ln>
                  <a:noFill/>
                </a:ln>
                <a:effectLst/>
                <a:uLnTx/>
                <a:uFillTx/>
                <a:latin typeface="隶书" panose="02010509060101010101" pitchFamily="49" charset="-122"/>
                <a:ea typeface="隶书" panose="02010509060101010101" pitchFamily="49" charset="-122"/>
                <a:cs typeface="linea-basic-10" charset="0"/>
              </a:endParaRPr>
            </a:p>
          </p:txBody>
        </p:sp>
      </p:grpSp>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8" y="2905468"/>
            <a:ext cx="12190992" cy="3984171"/>
          </a:xfrm>
          <a:prstGeom prst="rect">
            <a:avLst/>
          </a:prstGeom>
        </p:spPr>
      </p:pic>
      <p:grpSp>
        <p:nvGrpSpPr>
          <p:cNvPr id="21" name="组合 20"/>
          <p:cNvGrpSpPr/>
          <p:nvPr/>
        </p:nvGrpSpPr>
        <p:grpSpPr>
          <a:xfrm>
            <a:off x="1939807" y="2986649"/>
            <a:ext cx="2409397" cy="1459717"/>
            <a:chOff x="687426" y="1805048"/>
            <a:chExt cx="2253979" cy="1459717"/>
          </a:xfrm>
        </p:grpSpPr>
        <p:sp>
          <p:nvSpPr>
            <p:cNvPr id="22" name="文本框 29"/>
            <p:cNvSpPr txBox="1">
              <a:spLocks noChangeArrowheads="1"/>
            </p:cNvSpPr>
            <p:nvPr/>
          </p:nvSpPr>
          <p:spPr bwMode="auto">
            <a:xfrm>
              <a:off x="1065939"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23" name="矩形 22"/>
            <p:cNvSpPr/>
            <p:nvPr/>
          </p:nvSpPr>
          <p:spPr>
            <a:xfrm>
              <a:off x="687426" y="2253398"/>
              <a:ext cx="2253979" cy="1011367"/>
            </a:xfrm>
            <a:prstGeom prst="rect">
              <a:avLst/>
            </a:prstGeom>
          </p:spPr>
          <p:txBody>
            <a:bodyPr wrap="square">
              <a:spAutoFit/>
            </a:bodyPr>
            <a:lstStyle/>
            <a:p>
              <a:pPr algn="ct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a:t>
              </a:r>
            </a:p>
          </p:txBody>
        </p:sp>
      </p:grpSp>
      <p:grpSp>
        <p:nvGrpSpPr>
          <p:cNvPr id="24" name="组合 23"/>
          <p:cNvGrpSpPr/>
          <p:nvPr/>
        </p:nvGrpSpPr>
        <p:grpSpPr>
          <a:xfrm>
            <a:off x="4952627" y="2986649"/>
            <a:ext cx="2409397" cy="1459717"/>
            <a:chOff x="687426" y="1805048"/>
            <a:chExt cx="2253979" cy="1459717"/>
          </a:xfrm>
        </p:grpSpPr>
        <p:sp>
          <p:nvSpPr>
            <p:cNvPr id="25" name="文本框 29"/>
            <p:cNvSpPr txBox="1">
              <a:spLocks noChangeArrowheads="1"/>
            </p:cNvSpPr>
            <p:nvPr/>
          </p:nvSpPr>
          <p:spPr bwMode="auto">
            <a:xfrm>
              <a:off x="1065939"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26" name="矩形 25"/>
            <p:cNvSpPr/>
            <p:nvPr/>
          </p:nvSpPr>
          <p:spPr>
            <a:xfrm>
              <a:off x="687426" y="2253398"/>
              <a:ext cx="2253979" cy="1011367"/>
            </a:xfrm>
            <a:prstGeom prst="rect">
              <a:avLst/>
            </a:prstGeom>
          </p:spPr>
          <p:txBody>
            <a:bodyPr wrap="square">
              <a:spAutoFit/>
            </a:bodyPr>
            <a:lstStyle/>
            <a:p>
              <a:pPr algn="ct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a:t>
              </a:r>
            </a:p>
          </p:txBody>
        </p:sp>
      </p:grpSp>
      <p:grpSp>
        <p:nvGrpSpPr>
          <p:cNvPr id="27" name="组合 26"/>
          <p:cNvGrpSpPr/>
          <p:nvPr/>
        </p:nvGrpSpPr>
        <p:grpSpPr>
          <a:xfrm>
            <a:off x="7965447" y="2986649"/>
            <a:ext cx="2409397" cy="1459717"/>
            <a:chOff x="687426" y="1805048"/>
            <a:chExt cx="2253979" cy="1459717"/>
          </a:xfrm>
        </p:grpSpPr>
        <p:sp>
          <p:nvSpPr>
            <p:cNvPr id="28" name="文本框 29"/>
            <p:cNvSpPr txBox="1">
              <a:spLocks noChangeArrowheads="1"/>
            </p:cNvSpPr>
            <p:nvPr/>
          </p:nvSpPr>
          <p:spPr bwMode="auto">
            <a:xfrm>
              <a:off x="1065939" y="1805048"/>
              <a:ext cx="141083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zh-CN" altLang="en-US" sz="2400" b="1" dirty="0">
                  <a:latin typeface="隶书" panose="02010509060101010101" pitchFamily="49" charset="-122"/>
                  <a:ea typeface="隶书" panose="02010509060101010101" pitchFamily="49" charset="-122"/>
                </a:rPr>
                <a:t>添加标题</a:t>
              </a:r>
            </a:p>
          </p:txBody>
        </p:sp>
        <p:sp>
          <p:nvSpPr>
            <p:cNvPr id="29" name="矩形 28"/>
            <p:cNvSpPr/>
            <p:nvPr/>
          </p:nvSpPr>
          <p:spPr>
            <a:xfrm>
              <a:off x="687426" y="2253398"/>
              <a:ext cx="2253979" cy="1011367"/>
            </a:xfrm>
            <a:prstGeom prst="rect">
              <a:avLst/>
            </a:prstGeom>
          </p:spPr>
          <p:txBody>
            <a:bodyPr wrap="square">
              <a:spAutoFit/>
            </a:bodyPr>
            <a:lstStyle/>
            <a:p>
              <a:pPr algn="ctr">
                <a:lnSpc>
                  <a:spcPct val="150000"/>
                </a:lnSpc>
              </a:pPr>
              <a:r>
                <a:rPr lang="zh-CN" altLang="en-US" sz="1400" dirty="0">
                  <a:latin typeface="隶书" panose="02010509060101010101" pitchFamily="49" charset="-122"/>
                  <a:ea typeface="隶书" panose="02010509060101010101" pitchFamily="49" charset="-122"/>
                </a:rPr>
                <a:t>点击添加文本信息点击添加文本信息点击添加文本信息点击添加文本信息</a:t>
              </a:r>
            </a:p>
          </p:txBody>
        </p:sp>
      </p:grpSp>
      <p:grpSp>
        <p:nvGrpSpPr>
          <p:cNvPr id="3" name="组合 2"/>
          <p:cNvGrpSpPr/>
          <p:nvPr/>
        </p:nvGrpSpPr>
        <p:grpSpPr>
          <a:xfrm>
            <a:off x="5504608" y="1422319"/>
            <a:ext cx="1356954" cy="1356958"/>
            <a:chOff x="5504608" y="1422319"/>
            <a:chExt cx="1356954" cy="1356958"/>
          </a:xfrm>
        </p:grpSpPr>
        <p:sp>
          <p:nvSpPr>
            <p:cNvPr id="6" name="Rounded Rectangle 4"/>
            <p:cNvSpPr/>
            <p:nvPr/>
          </p:nvSpPr>
          <p:spPr>
            <a:xfrm rot="2700000">
              <a:off x="5504606" y="1422321"/>
              <a:ext cx="1356958" cy="1356954"/>
            </a:xfrm>
            <a:prstGeom prst="roundRect">
              <a:avLst>
                <a:gd name="adj" fmla="val 34663"/>
              </a:avLst>
            </a:prstGeom>
            <a:solidFill>
              <a:srgbClr val="F8CBAD"/>
            </a:solidFill>
            <a:ln>
              <a:noFill/>
            </a:ln>
            <a:effectLst>
              <a:outerShdw blurRad="254000" dist="1270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3600" b="0" i="0" u="none" strike="noStrike" kern="1200" cap="none" spc="0" normalizeH="0" baseline="0" noProof="0" dirty="0">
                <a:ln>
                  <a:noFill/>
                </a:ln>
                <a:solidFill>
                  <a:srgbClr val="FFFFFF"/>
                </a:solidFill>
                <a:effectLst/>
                <a:uLnTx/>
                <a:uFillTx/>
                <a:latin typeface="隶书" panose="02010509060101010101" pitchFamily="49" charset="-122"/>
                <a:ea typeface="隶书" panose="02010509060101010101" pitchFamily="49" charset="-122"/>
                <a:cs typeface="linea-basic-10" charset="0"/>
              </a:endParaRPr>
            </a:p>
          </p:txBody>
        </p:sp>
        <p:sp>
          <p:nvSpPr>
            <p:cNvPr id="9" name="Rectangle 10"/>
            <p:cNvSpPr/>
            <p:nvPr/>
          </p:nvSpPr>
          <p:spPr>
            <a:xfrm>
              <a:off x="5782977" y="1633887"/>
              <a:ext cx="80021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FFFFFF"/>
                  </a:solidFill>
                  <a:effectLst/>
                  <a:uLnTx/>
                  <a:uFillTx/>
                  <a:latin typeface="隶书" panose="02010509060101010101" pitchFamily="49" charset="-122"/>
                  <a:ea typeface="隶书" panose="02010509060101010101" pitchFamily="49" charset="-122"/>
                  <a:cs typeface="linea-basic-10" charset="0"/>
                </a:rPr>
                <a:t>贰</a:t>
              </a:r>
              <a:endParaRPr kumimoji="0" lang="en-US" sz="4800" b="0" i="0" u="none" strike="noStrike" kern="1200" cap="none" spc="0" normalizeH="0" baseline="0" noProof="0" dirty="0">
                <a:ln>
                  <a:noFill/>
                </a:ln>
                <a:solidFill>
                  <a:srgbClr val="FFFFFF"/>
                </a:solidFill>
                <a:effectLst/>
                <a:uLnTx/>
                <a:uFillTx/>
                <a:latin typeface="隶书" panose="02010509060101010101" pitchFamily="49" charset="-122"/>
                <a:ea typeface="隶书" panose="02010509060101010101" pitchFamily="49" charset="-122"/>
                <a:cs typeface="linea-basic-10" charset="0"/>
              </a:endParaRPr>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childTnLst>
                          </p:cTn>
                        </p:par>
                        <p:par>
                          <p:cTn id="24" fill="hold">
                            <p:stCondLst>
                              <p:cond delay="2500"/>
                            </p:stCondLst>
                            <p:childTnLst>
                              <p:par>
                                <p:cTn id="25" presetID="16" presetClass="entr" presetSubtype="2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arn(inVertical)">
                                      <p:cBhvr>
                                        <p:cTn id="27" dur="500"/>
                                        <p:tgtEl>
                                          <p:spTgt spid="5"/>
                                        </p:tgtEl>
                                      </p:cBhvr>
                                    </p:animEffect>
                                  </p:childTnLst>
                                </p:cTn>
                              </p:par>
                            </p:childTnLst>
                          </p:cTn>
                        </p:par>
                        <p:par>
                          <p:cTn id="28" fill="hold">
                            <p:stCondLst>
                              <p:cond delay="3000"/>
                            </p:stCondLst>
                            <p:childTnLst>
                              <p:par>
                                <p:cTn id="29" presetID="42"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par>
                          <p:cTn id="34" fill="hold">
                            <p:stCondLst>
                              <p:cond delay="4000"/>
                            </p:stCondLst>
                            <p:childTnLst>
                              <p:par>
                                <p:cTn id="35" presetID="42"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1000"/>
                                        <p:tgtEl>
                                          <p:spTgt spid="24"/>
                                        </p:tgtEl>
                                      </p:cBhvr>
                                    </p:animEffect>
                                    <p:anim calcmode="lin" valueType="num">
                                      <p:cBhvr>
                                        <p:cTn id="38" dur="1000" fill="hold"/>
                                        <p:tgtEl>
                                          <p:spTgt spid="24"/>
                                        </p:tgtEl>
                                        <p:attrNameLst>
                                          <p:attrName>ppt_x</p:attrName>
                                        </p:attrNameLst>
                                      </p:cBhvr>
                                      <p:tavLst>
                                        <p:tav tm="0">
                                          <p:val>
                                            <p:strVal val="#ppt_x"/>
                                          </p:val>
                                        </p:tav>
                                        <p:tav tm="100000">
                                          <p:val>
                                            <p:strVal val="#ppt_x"/>
                                          </p:val>
                                        </p:tav>
                                      </p:tavLst>
                                    </p:anim>
                                    <p:anim calcmode="lin" valueType="num">
                                      <p:cBhvr>
                                        <p:cTn id="39" dur="1000" fill="hold"/>
                                        <p:tgtEl>
                                          <p:spTgt spid="24"/>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459444" y="822847"/>
            <a:ext cx="9200087" cy="5139282"/>
            <a:chOff x="2115614" y="1571625"/>
            <a:chExt cx="7972425" cy="5139282"/>
          </a:xfrm>
        </p:grpSpPr>
        <p:sp>
          <p:nvSpPr>
            <p:cNvPr id="18" name="矩形 17"/>
            <p:cNvSpPr/>
            <p:nvPr/>
          </p:nvSpPr>
          <p:spPr>
            <a:xfrm>
              <a:off x="2115614" y="1571625"/>
              <a:ext cx="7972425" cy="400050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9"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553962" y="2176830"/>
              <a:ext cx="1138782" cy="7929371"/>
            </a:xfrm>
            <a:prstGeom prst="rect">
              <a:avLst/>
            </a:prstGeom>
          </p:spPr>
        </p:pic>
      </p:grpSp>
      <p:sp>
        <p:nvSpPr>
          <p:cNvPr id="26" name="矩形 25"/>
          <p:cNvSpPr/>
          <p:nvPr/>
        </p:nvSpPr>
        <p:spPr>
          <a:xfrm>
            <a:off x="1640114" y="1011696"/>
            <a:ext cx="5624286" cy="19982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539756" y="1231395"/>
            <a:ext cx="5724644" cy="1581855"/>
          </a:xfrm>
          <a:prstGeom prst="rect">
            <a:avLst/>
          </a:prstGeom>
          <a:noFill/>
        </p:spPr>
        <p:txBody>
          <a:bodyPr vert="eaVert" wrap="square" rtlCol="0">
            <a:spAutoFit/>
          </a:bodyPr>
          <a:lstStyle/>
          <a:p>
            <a:pPr>
              <a:lnSpc>
                <a:spcPct val="250000"/>
              </a:lnSpc>
            </a:pPr>
            <a:r>
              <a:rPr lang="zh-CN" altLang="en-US" sz="1600" dirty="0">
                <a:solidFill>
                  <a:srgbClr val="333333"/>
                </a:solidFill>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a:t>
            </a:r>
            <a:endParaRPr lang="zh-CN" altLang="en-US" sz="1600" dirty="0">
              <a:latin typeface="隶书" panose="02010509060101010101" pitchFamily="49" charset="-122"/>
              <a:ea typeface="隶书" panose="02010509060101010101" pitchFamily="49" charset="-122"/>
            </a:endParaRPr>
          </a:p>
        </p:txBody>
      </p:sp>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 y="2929587"/>
            <a:ext cx="12190992" cy="3984171"/>
          </a:xfrm>
          <a:prstGeom prst="rect">
            <a:avLst/>
          </a:prstGeom>
        </p:spPr>
      </p:pic>
      <p:grpSp>
        <p:nvGrpSpPr>
          <p:cNvPr id="2" name="组合 1"/>
          <p:cNvGrpSpPr/>
          <p:nvPr/>
        </p:nvGrpSpPr>
        <p:grpSpPr>
          <a:xfrm>
            <a:off x="7049981" y="198993"/>
            <a:ext cx="4902307" cy="4661721"/>
            <a:chOff x="7049981" y="198993"/>
            <a:chExt cx="4902307" cy="4661721"/>
          </a:xfrm>
        </p:grpSpPr>
        <p:grpSp>
          <p:nvGrpSpPr>
            <p:cNvPr id="16" name="组合 15"/>
            <p:cNvGrpSpPr/>
            <p:nvPr/>
          </p:nvGrpSpPr>
          <p:grpSpPr>
            <a:xfrm>
              <a:off x="7105650" y="231962"/>
              <a:ext cx="4846638" cy="4573084"/>
              <a:chOff x="6059488" y="246631"/>
              <a:chExt cx="4578350" cy="4939415"/>
            </a:xfrm>
          </p:grpSpPr>
          <p:sp>
            <p:nvSpPr>
              <p:cNvPr id="7" name="矩形 6"/>
              <p:cNvSpPr/>
              <p:nvPr/>
            </p:nvSpPr>
            <p:spPr>
              <a:xfrm>
                <a:off x="6059488" y="2797398"/>
                <a:ext cx="4578350" cy="2339099"/>
              </a:xfrm>
              <a:custGeom>
                <a:avLst/>
                <a:gdLst>
                  <a:gd name="connsiteX0" fmla="*/ 0 w 2114550"/>
                  <a:gd name="connsiteY0" fmla="*/ 0 h 2114550"/>
                  <a:gd name="connsiteX1" fmla="*/ 2114550 w 2114550"/>
                  <a:gd name="connsiteY1" fmla="*/ 0 h 2114550"/>
                  <a:gd name="connsiteX2" fmla="*/ 2114550 w 2114550"/>
                  <a:gd name="connsiteY2" fmla="*/ 2114550 h 2114550"/>
                  <a:gd name="connsiteX3" fmla="*/ 0 w 2114550"/>
                  <a:gd name="connsiteY3" fmla="*/ 2114550 h 2114550"/>
                  <a:gd name="connsiteX4" fmla="*/ 0 w 2114550"/>
                  <a:gd name="connsiteY4" fmla="*/ 0 h 2114550"/>
                  <a:gd name="connsiteX0-1" fmla="*/ 596900 w 2711450"/>
                  <a:gd name="connsiteY0-2" fmla="*/ 0 h 2114550"/>
                  <a:gd name="connsiteX1-3" fmla="*/ 2711450 w 2711450"/>
                  <a:gd name="connsiteY1-4" fmla="*/ 0 h 2114550"/>
                  <a:gd name="connsiteX2-5" fmla="*/ 2711450 w 2711450"/>
                  <a:gd name="connsiteY2-6" fmla="*/ 2114550 h 2114550"/>
                  <a:gd name="connsiteX3-7" fmla="*/ 0 w 2711450"/>
                  <a:gd name="connsiteY3-8" fmla="*/ 1454150 h 2114550"/>
                  <a:gd name="connsiteX4-9" fmla="*/ 596900 w 2711450"/>
                  <a:gd name="connsiteY4-10" fmla="*/ 0 h 2114550"/>
                  <a:gd name="connsiteX0-11" fmla="*/ 1003300 w 2711450"/>
                  <a:gd name="connsiteY0-12" fmla="*/ 0 h 2901950"/>
                  <a:gd name="connsiteX1-13" fmla="*/ 2711450 w 2711450"/>
                  <a:gd name="connsiteY1-14" fmla="*/ 787400 h 2901950"/>
                  <a:gd name="connsiteX2-15" fmla="*/ 2711450 w 2711450"/>
                  <a:gd name="connsiteY2-16" fmla="*/ 2901950 h 2901950"/>
                  <a:gd name="connsiteX3-17" fmla="*/ 0 w 2711450"/>
                  <a:gd name="connsiteY3-18" fmla="*/ 2241550 h 2901950"/>
                  <a:gd name="connsiteX4-19" fmla="*/ 1003300 w 2711450"/>
                  <a:gd name="connsiteY4-20" fmla="*/ 0 h 2901950"/>
                  <a:gd name="connsiteX0-21" fmla="*/ 1003300 w 3981450"/>
                  <a:gd name="connsiteY0-22" fmla="*/ 0 h 2901950"/>
                  <a:gd name="connsiteX1-23" fmla="*/ 3981450 w 3981450"/>
                  <a:gd name="connsiteY1-24" fmla="*/ 1079500 h 2901950"/>
                  <a:gd name="connsiteX2-25" fmla="*/ 2711450 w 3981450"/>
                  <a:gd name="connsiteY2-26" fmla="*/ 2901950 h 2901950"/>
                  <a:gd name="connsiteX3-27" fmla="*/ 0 w 3981450"/>
                  <a:gd name="connsiteY3-28" fmla="*/ 2241550 h 2901950"/>
                  <a:gd name="connsiteX4-29" fmla="*/ 1003300 w 3981450"/>
                  <a:gd name="connsiteY4-30" fmla="*/ 0 h 2901950"/>
                  <a:gd name="connsiteX0-31" fmla="*/ 1003300 w 3981450"/>
                  <a:gd name="connsiteY0-32" fmla="*/ 0 h 3308350"/>
                  <a:gd name="connsiteX1-33" fmla="*/ 3981450 w 3981450"/>
                  <a:gd name="connsiteY1-34" fmla="*/ 1079500 h 3308350"/>
                  <a:gd name="connsiteX2-35" fmla="*/ 1543050 w 3981450"/>
                  <a:gd name="connsiteY2-36" fmla="*/ 3308350 h 3308350"/>
                  <a:gd name="connsiteX3-37" fmla="*/ 0 w 3981450"/>
                  <a:gd name="connsiteY3-38" fmla="*/ 2241550 h 3308350"/>
                  <a:gd name="connsiteX4-39" fmla="*/ 1003300 w 3981450"/>
                  <a:gd name="connsiteY4-40" fmla="*/ 0 h 3308350"/>
                  <a:gd name="connsiteX0-41" fmla="*/ 1600200 w 4578350"/>
                  <a:gd name="connsiteY0-42" fmla="*/ 0 h 3308350"/>
                  <a:gd name="connsiteX1-43" fmla="*/ 4578350 w 4578350"/>
                  <a:gd name="connsiteY1-44" fmla="*/ 1079500 h 3308350"/>
                  <a:gd name="connsiteX2-45" fmla="*/ 2139950 w 4578350"/>
                  <a:gd name="connsiteY2-46" fmla="*/ 3308350 h 3308350"/>
                  <a:gd name="connsiteX3-47" fmla="*/ 0 w 4578350"/>
                  <a:gd name="connsiteY3-48" fmla="*/ 2038350 h 3308350"/>
                  <a:gd name="connsiteX4-49" fmla="*/ 1600200 w 4578350"/>
                  <a:gd name="connsiteY4-50" fmla="*/ 0 h 3308350"/>
                  <a:gd name="connsiteX0-51" fmla="*/ 2111188 w 4578350"/>
                  <a:gd name="connsiteY0-52" fmla="*/ 0 h 3419276"/>
                  <a:gd name="connsiteX1-53" fmla="*/ 4578350 w 4578350"/>
                  <a:gd name="connsiteY1-54" fmla="*/ 1190426 h 3419276"/>
                  <a:gd name="connsiteX2-55" fmla="*/ 2139950 w 4578350"/>
                  <a:gd name="connsiteY2-56" fmla="*/ 3419276 h 3419276"/>
                  <a:gd name="connsiteX3-57" fmla="*/ 0 w 4578350"/>
                  <a:gd name="connsiteY3-58" fmla="*/ 2149276 h 3419276"/>
                  <a:gd name="connsiteX4-59" fmla="*/ 2111188 w 4578350"/>
                  <a:gd name="connsiteY4-60" fmla="*/ 0 h 3419276"/>
                  <a:gd name="connsiteX0-61" fmla="*/ 2111188 w 4578350"/>
                  <a:gd name="connsiteY0-62" fmla="*/ 0 h 3215911"/>
                  <a:gd name="connsiteX1-63" fmla="*/ 4578350 w 4578350"/>
                  <a:gd name="connsiteY1-64" fmla="*/ 1190426 h 3215911"/>
                  <a:gd name="connsiteX2-65" fmla="*/ 1642409 w 4578350"/>
                  <a:gd name="connsiteY2-66" fmla="*/ 3215911 h 3215911"/>
                  <a:gd name="connsiteX3-67" fmla="*/ 0 w 4578350"/>
                  <a:gd name="connsiteY3-68" fmla="*/ 2149276 h 3215911"/>
                  <a:gd name="connsiteX4-69" fmla="*/ 2111188 w 4578350"/>
                  <a:gd name="connsiteY4-70" fmla="*/ 0 h 321591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578350" h="3215911">
                    <a:moveTo>
                      <a:pt x="2111188" y="0"/>
                    </a:moveTo>
                    <a:lnTo>
                      <a:pt x="4578350" y="1190426"/>
                    </a:lnTo>
                    <a:lnTo>
                      <a:pt x="1642409" y="3215911"/>
                    </a:lnTo>
                    <a:lnTo>
                      <a:pt x="0" y="2149276"/>
                    </a:lnTo>
                    <a:lnTo>
                      <a:pt x="2111188" y="0"/>
                    </a:lnTo>
                    <a:close/>
                  </a:path>
                </a:pathLst>
              </a:cu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V="1">
                <a:off x="6620051" y="1028699"/>
                <a:ext cx="3002126" cy="4157347"/>
              </a:xfrm>
              <a:custGeom>
                <a:avLst/>
                <a:gdLst>
                  <a:gd name="connsiteX0" fmla="*/ 0 w 2514600"/>
                  <a:gd name="connsiteY0" fmla="*/ 2167759 h 2167759"/>
                  <a:gd name="connsiteX1" fmla="*/ 1511300 w 2514600"/>
                  <a:gd name="connsiteY1" fmla="*/ 0 h 2167759"/>
                  <a:gd name="connsiteX2" fmla="*/ 2514600 w 2514600"/>
                  <a:gd name="connsiteY2" fmla="*/ 2167759 h 2167759"/>
                  <a:gd name="connsiteX3" fmla="*/ 0 w 2514600"/>
                  <a:gd name="connsiteY3" fmla="*/ 2167759 h 2167759"/>
                  <a:gd name="connsiteX0-1" fmla="*/ 0 w 2514600"/>
                  <a:gd name="connsiteY0-2" fmla="*/ 3120259 h 3120259"/>
                  <a:gd name="connsiteX1-3" fmla="*/ 1612900 w 2514600"/>
                  <a:gd name="connsiteY1-4" fmla="*/ 0 h 3120259"/>
                  <a:gd name="connsiteX2-5" fmla="*/ 2514600 w 2514600"/>
                  <a:gd name="connsiteY2-6" fmla="*/ 3120259 h 3120259"/>
                  <a:gd name="connsiteX3-7" fmla="*/ 0 w 2514600"/>
                  <a:gd name="connsiteY3-8" fmla="*/ 3120259 h 3120259"/>
                  <a:gd name="connsiteX0-9" fmla="*/ 0 w 2552700"/>
                  <a:gd name="connsiteY0-10" fmla="*/ 3120259 h 3666359"/>
                  <a:gd name="connsiteX1-11" fmla="*/ 1612900 w 2552700"/>
                  <a:gd name="connsiteY1-12" fmla="*/ 0 h 3666359"/>
                  <a:gd name="connsiteX2-13" fmla="*/ 2552700 w 2552700"/>
                  <a:gd name="connsiteY2-14" fmla="*/ 3666359 h 3666359"/>
                  <a:gd name="connsiteX3-15" fmla="*/ 0 w 2552700"/>
                  <a:gd name="connsiteY3-16" fmla="*/ 3120259 h 3666359"/>
                  <a:gd name="connsiteX0-17" fmla="*/ 0 w 2647571"/>
                  <a:gd name="connsiteY0-18" fmla="*/ 2539171 h 3666359"/>
                  <a:gd name="connsiteX1-19" fmla="*/ 1707771 w 2647571"/>
                  <a:gd name="connsiteY1-20" fmla="*/ 0 h 3666359"/>
                  <a:gd name="connsiteX2-21" fmla="*/ 2647571 w 2647571"/>
                  <a:gd name="connsiteY2-22" fmla="*/ 3666359 h 3666359"/>
                  <a:gd name="connsiteX3-23" fmla="*/ 0 w 2647571"/>
                  <a:gd name="connsiteY3-24" fmla="*/ 2539171 h 3666359"/>
                </a:gdLst>
                <a:ahLst/>
                <a:cxnLst>
                  <a:cxn ang="0">
                    <a:pos x="connsiteX0-1" y="connsiteY0-2"/>
                  </a:cxn>
                  <a:cxn ang="0">
                    <a:pos x="connsiteX1-3" y="connsiteY1-4"/>
                  </a:cxn>
                  <a:cxn ang="0">
                    <a:pos x="connsiteX2-5" y="connsiteY2-6"/>
                  </a:cxn>
                  <a:cxn ang="0">
                    <a:pos x="connsiteX3-7" y="connsiteY3-8"/>
                  </a:cxn>
                </a:cxnLst>
                <a:rect l="l" t="t" r="r" b="b"/>
                <a:pathLst>
                  <a:path w="2647571" h="3666359">
                    <a:moveTo>
                      <a:pt x="0" y="2539171"/>
                    </a:moveTo>
                    <a:lnTo>
                      <a:pt x="1707771" y="0"/>
                    </a:lnTo>
                    <a:lnTo>
                      <a:pt x="2647571" y="3666359"/>
                    </a:lnTo>
                    <a:lnTo>
                      <a:pt x="0" y="2539171"/>
                    </a:lnTo>
                    <a:close/>
                  </a:path>
                </a:pathLst>
              </a:cu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a:stCxn id="7" idx="3"/>
              </p:cNvCxnSpPr>
              <p:nvPr/>
            </p:nvCxnSpPr>
            <p:spPr>
              <a:xfrm flipV="1">
                <a:off x="6059488" y="246631"/>
                <a:ext cx="1953489" cy="4114048"/>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endCxn id="7" idx="1"/>
              </p:cNvCxnSpPr>
              <p:nvPr/>
            </p:nvCxnSpPr>
            <p:spPr>
              <a:xfrm>
                <a:off x="8012977" y="246631"/>
                <a:ext cx="2624861" cy="3416625"/>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a:off x="10834508" y="900359"/>
              <a:ext cx="111337" cy="11133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049981" y="4008161"/>
              <a:ext cx="111337" cy="11133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678808" y="4749377"/>
              <a:ext cx="111337" cy="11133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9119163" y="198993"/>
              <a:ext cx="111337" cy="11133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8367712" y="135479"/>
            <a:ext cx="2031325" cy="4824398"/>
          </a:xfrm>
          <a:prstGeom prst="rect">
            <a:avLst/>
          </a:prstGeom>
        </p:spPr>
        <p:txBody>
          <a:bodyPr vert="eaVert" wrap="none">
            <a:spAutoFit/>
          </a:bodyPr>
          <a:lstStyle/>
          <a:p>
            <a:pPr algn="ctr">
              <a:lnSpc>
                <a:spcPct val="120000"/>
              </a:lnSpc>
            </a:pPr>
            <a:r>
              <a:rPr lang="zh-CN" altLang="en-US" sz="10000" spc="300" dirty="0">
                <a:solidFill>
                  <a:srgbClr val="333333"/>
                </a:solidFill>
                <a:latin typeface="腾祥相思简" panose="01010104010101010101" pitchFamily="2" charset="-122"/>
                <a:ea typeface="腾祥相思简" panose="01010104010101010101" pitchFamily="2" charset="-122"/>
                <a:sym typeface="微软雅黑" panose="020B0503020204020204" pitchFamily="34" charset="-122"/>
              </a:rPr>
              <a:t>中国风</a:t>
            </a:r>
            <a:endParaRPr lang="zh-CN" altLang="en-US" sz="10000" dirty="0">
              <a:solidFill>
                <a:srgbClr val="333333"/>
              </a:solidFill>
              <a:latin typeface="腾祥相思简" panose="01010104010101010101" pitchFamily="2" charset="-122"/>
              <a:ea typeface="腾祥相思简" panose="01010104010101010101" pitchFamily="2" charset="-122"/>
            </a:endParaRPr>
          </a:p>
        </p:txBody>
      </p:sp>
      <p:sp>
        <p:nvSpPr>
          <p:cNvPr id="25" name="文本框 24"/>
          <p:cNvSpPr txBox="1"/>
          <p:nvPr/>
        </p:nvSpPr>
        <p:spPr>
          <a:xfrm>
            <a:off x="1509127" y="3090167"/>
            <a:ext cx="5724644" cy="1581855"/>
          </a:xfrm>
          <a:prstGeom prst="rect">
            <a:avLst/>
          </a:prstGeom>
          <a:noFill/>
        </p:spPr>
        <p:txBody>
          <a:bodyPr vert="eaVert" wrap="square" rtlCol="0">
            <a:spAutoFit/>
          </a:bodyPr>
          <a:lstStyle/>
          <a:p>
            <a:pPr>
              <a:lnSpc>
                <a:spcPct val="250000"/>
              </a:lnSpc>
            </a:pPr>
            <a:r>
              <a:rPr lang="zh-CN" altLang="en-US" sz="1600" dirty="0">
                <a:solidFill>
                  <a:srgbClr val="333333"/>
                </a:solidFill>
                <a:latin typeface="隶书" panose="02010509060101010101" pitchFamily="49" charset="-122"/>
                <a:ea typeface="隶书" panose="02010509060101010101" pitchFamily="49" charset="-122"/>
              </a:rPr>
              <a:t>点击添加文本信息点击添加文本信息点击添加文本信息点击添加文本信息点击添加文本信息点击添加文本信息点击添加文本信息点击添加文本</a:t>
            </a:r>
            <a:endParaRPr lang="zh-CN" altLang="en-US" sz="1600" dirty="0">
              <a:latin typeface="隶书" panose="02010509060101010101" pitchFamily="49" charset="-122"/>
              <a:ea typeface="隶书" panose="02010509060101010101" pitchFamily="49" charset="-122"/>
            </a:endParaRPr>
          </a:p>
        </p:txBody>
      </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inVertical)">
                                      <p:cBhvr>
                                        <p:cTn id="19" dur="500"/>
                                        <p:tgtEl>
                                          <p:spTgt spid="24"/>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barn(inVertical)">
                                      <p:cBhvr>
                                        <p:cTn id="23" dur="500"/>
                                        <p:tgtEl>
                                          <p:spTgt spid="25"/>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barn(inVertical)">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4" grpId="0"/>
      <p:bldP spid="5"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193695" y="1362075"/>
            <a:ext cx="7923546" cy="4672557"/>
            <a:chOff x="1496680" y="1476373"/>
            <a:chExt cx="7266319" cy="4386808"/>
          </a:xfrm>
        </p:grpSpPr>
        <p:sp>
          <p:nvSpPr>
            <p:cNvPr id="6" name="矩形 5"/>
            <p:cNvSpPr/>
            <p:nvPr/>
          </p:nvSpPr>
          <p:spPr>
            <a:xfrm>
              <a:off x="1676399" y="1476373"/>
              <a:ext cx="7086600" cy="3248025"/>
            </a:xfrm>
            <a:prstGeom prst="rect">
              <a:avLst/>
            </a:prstGeom>
            <a:solidFill>
              <a:srgbClr val="E2F0D9"/>
            </a:solidFill>
            <a:ln>
              <a:noFill/>
            </a:ln>
            <a:effectLst>
              <a:glow>
                <a:schemeClr val="accent1">
                  <a:alpha val="60000"/>
                </a:schemeClr>
              </a:glow>
              <a:outerShdw dir="672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pic>
          <p:nvPicPr>
            <p:cNvPr id="7"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4560449" y="1660630"/>
              <a:ext cx="1138782" cy="7266319"/>
            </a:xfrm>
            <a:prstGeom prst="rect">
              <a:avLst/>
            </a:prstGeom>
          </p:spPr>
        </p:pic>
      </p:grpSp>
      <p:grpSp>
        <p:nvGrpSpPr>
          <p:cNvPr id="8" name="组合 7"/>
          <p:cNvGrpSpPr/>
          <p:nvPr/>
        </p:nvGrpSpPr>
        <p:grpSpPr>
          <a:xfrm>
            <a:off x="2602140" y="1895476"/>
            <a:ext cx="7688489" cy="4139156"/>
            <a:chOff x="3390900" y="2609850"/>
            <a:chExt cx="8801100" cy="4139156"/>
          </a:xfrm>
        </p:grpSpPr>
        <p:sp>
          <p:nvSpPr>
            <p:cNvPr id="9" name="矩形 8"/>
            <p:cNvSpPr/>
            <p:nvPr/>
          </p:nvSpPr>
          <p:spPr>
            <a:xfrm>
              <a:off x="3390900" y="2609850"/>
              <a:ext cx="8801100" cy="2926196"/>
            </a:xfrm>
            <a:prstGeom prst="rect">
              <a:avLst/>
            </a:prstGeom>
            <a:solidFill>
              <a:schemeClr val="bg1"/>
            </a:solidFill>
            <a:ln>
              <a:noFill/>
            </a:ln>
            <a:effectLst>
              <a:glow>
                <a:schemeClr val="accent1">
                  <a:alpha val="60000"/>
                </a:schemeClr>
              </a:glow>
              <a:outerShdw dir="672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pic>
          <p:nvPicPr>
            <p:cNvPr id="10"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7184970" y="1741976"/>
              <a:ext cx="1212960" cy="8801100"/>
            </a:xfrm>
            <a:prstGeom prst="rect">
              <a:avLst/>
            </a:prstGeom>
          </p:spPr>
        </p:pic>
      </p:grpSp>
      <p:sp>
        <p:nvSpPr>
          <p:cNvPr id="12" name="文本框 11"/>
          <p:cNvSpPr txBox="1"/>
          <p:nvPr/>
        </p:nvSpPr>
        <p:spPr>
          <a:xfrm>
            <a:off x="7575791" y="2214543"/>
            <a:ext cx="677108" cy="1384995"/>
          </a:xfrm>
          <a:prstGeom prst="rect">
            <a:avLst/>
          </a:prstGeom>
          <a:noFill/>
          <a:ln>
            <a:solidFill>
              <a:schemeClr val="bg2">
                <a:lumMod val="90000"/>
              </a:schemeClr>
            </a:solidFill>
          </a:ln>
        </p:spPr>
        <p:txBody>
          <a:bodyPr wrap="square" rtlCol="0">
            <a:spAutoFit/>
          </a:bodyPr>
          <a:lstStyle>
            <a:defPPr>
              <a:defRPr lang="zh-CN"/>
            </a:defPPr>
            <a:lvl1pPr algn="dist">
              <a:defRPr sz="3200">
                <a:latin typeface="方正清刻本悦宋简体" panose="02000000000000000000" pitchFamily="2" charset="-122"/>
                <a:ea typeface="方正清刻本悦宋简体" panose="02000000000000000000" pitchFamily="2"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effectLst/>
                <a:uLnTx/>
                <a:uFillTx/>
                <a:latin typeface="隶书" panose="02010509060101010101" pitchFamily="49" charset="-122"/>
                <a:ea typeface="隶书" panose="02010509060101010101" pitchFamily="49" charset="-122"/>
              </a:rPr>
              <a:t>第二章</a:t>
            </a:r>
          </a:p>
        </p:txBody>
      </p:sp>
      <p:cxnSp>
        <p:nvCxnSpPr>
          <p:cNvPr id="13" name="直接连接符 12"/>
          <p:cNvCxnSpPr/>
          <p:nvPr/>
        </p:nvCxnSpPr>
        <p:spPr>
          <a:xfrm>
            <a:off x="7337740" y="2214543"/>
            <a:ext cx="1" cy="2511879"/>
          </a:xfrm>
          <a:prstGeom prst="line">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6322079" y="2214543"/>
            <a:ext cx="1015663" cy="1717377"/>
          </a:xfrm>
          <a:prstGeom prst="rect">
            <a:avLst/>
          </a:prstGeom>
          <a:noFill/>
        </p:spPr>
        <p:txBody>
          <a:bodyPr vert="eaVert" wrap="square" rtlCol="0">
            <a:spAutoFit/>
          </a:bodyPr>
          <a:lstStyle/>
          <a:p>
            <a:pPr>
              <a:lnSpc>
                <a:spcPct val="15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点击添加</a:t>
            </a:r>
            <a:endParaRPr lang="en-US" altLang="zh-CN" sz="1200" spc="300" dirty="0">
              <a:latin typeface="隶书" panose="02010509060101010101" pitchFamily="49" charset="-122"/>
              <a:ea typeface="隶书" panose="02010509060101010101" pitchFamily="49" charset="-122"/>
              <a:sym typeface="微软雅黑" panose="020B0503020204020204" pitchFamily="34" charset="-122"/>
            </a:endParaRPr>
          </a:p>
          <a:p>
            <a:pPr>
              <a:lnSpc>
                <a:spcPct val="150000"/>
              </a:lnSpc>
              <a:defRPr/>
            </a:pPr>
            <a:r>
              <a:rPr lang="zh-CN" altLang="en-US" sz="1200" spc="300" dirty="0">
                <a:latin typeface="隶书" panose="02010509060101010101" pitchFamily="49" charset="-122"/>
                <a:ea typeface="隶书" panose="02010509060101010101" pitchFamily="49" charset="-122"/>
                <a:sym typeface="微软雅黑" panose="020B0503020204020204" pitchFamily="34" charset="-122"/>
              </a:rPr>
              <a:t>文本点击添加文本点击添加文本</a:t>
            </a:r>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899229"/>
            <a:ext cx="12190992" cy="3984171"/>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21594" y="101600"/>
            <a:ext cx="3800269" cy="5193701"/>
          </a:xfrm>
          <a:prstGeom prst="rect">
            <a:avLst/>
          </a:prstGeom>
        </p:spPr>
      </p:pic>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250"/>
                                        <p:tgtEl>
                                          <p:spTgt spid="12"/>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250"/>
                                        <p:tgtEl>
                                          <p:spTgt spid="13"/>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250"/>
                                        <p:tgtEl>
                                          <p:spTgt spid="14"/>
                                        </p:tgtEl>
                                      </p:cBhvr>
                                    </p:animEffect>
                                  </p:childTnLst>
                                </p:cTn>
                              </p:par>
                            </p:childTnLst>
                          </p:cTn>
                        </p:par>
                        <p:par>
                          <p:cTn id="24" fill="hold">
                            <p:stCondLst>
                              <p:cond delay="5500"/>
                            </p:stCondLst>
                            <p:childTnLst>
                              <p:par>
                                <p:cTn id="25" presetID="42"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459444" y="822847"/>
            <a:ext cx="9200087" cy="5139282"/>
            <a:chOff x="2115614" y="1571625"/>
            <a:chExt cx="7972425" cy="5139282"/>
          </a:xfrm>
        </p:grpSpPr>
        <p:sp>
          <p:nvSpPr>
            <p:cNvPr id="24" name="矩形 23"/>
            <p:cNvSpPr/>
            <p:nvPr/>
          </p:nvSpPr>
          <p:spPr>
            <a:xfrm>
              <a:off x="2115614" y="1571625"/>
              <a:ext cx="7972425" cy="4000500"/>
            </a:xfrm>
            <a:prstGeom prst="rect">
              <a:avLst/>
            </a:prstGeom>
            <a:solidFill>
              <a:schemeClr val="accent6">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5"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a:off x="5553962" y="2176830"/>
              <a:ext cx="1138782" cy="7929371"/>
            </a:xfrm>
            <a:prstGeom prst="rect">
              <a:avLst/>
            </a:prstGeom>
          </p:spPr>
        </p:pic>
      </p:grpSp>
      <p:sp>
        <p:nvSpPr>
          <p:cNvPr id="16" name="矩形 15"/>
          <p:cNvSpPr/>
          <p:nvPr/>
        </p:nvSpPr>
        <p:spPr>
          <a:xfrm>
            <a:off x="1146629" y="478971"/>
            <a:ext cx="3497942" cy="3889829"/>
          </a:xfrm>
          <a:prstGeom prst="rect">
            <a:avLst/>
          </a:prstGeom>
          <a:solidFill>
            <a:srgbClr val="F8CBA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799532" y="941259"/>
            <a:ext cx="1822830" cy="1822830"/>
          </a:xfrm>
          <a:prstGeom prst="ellipse">
            <a:avLst/>
          </a:prstGeom>
          <a:blipFill>
            <a:blip r:embed="rId4" cstate="print"/>
            <a:stretch>
              <a:fillRect/>
            </a:stretch>
          </a:blip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5128445" y="494976"/>
            <a:ext cx="1347198" cy="3889829"/>
            <a:chOff x="236260" y="869977"/>
            <a:chExt cx="2426963" cy="3458974"/>
          </a:xfrm>
        </p:grpSpPr>
        <p:sp>
          <p:nvSpPr>
            <p:cNvPr id="18" name="矩形 17"/>
            <p:cNvSpPr/>
            <p:nvPr/>
          </p:nvSpPr>
          <p:spPr>
            <a:xfrm>
              <a:off x="1532133" y="869977"/>
              <a:ext cx="1131090" cy="219733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dirty="0">
                <a:latin typeface="隶书" panose="02010509060101010101" pitchFamily="49" charset="-122"/>
                <a:ea typeface="隶书" panose="02010509060101010101" pitchFamily="49" charset="-122"/>
              </a:endParaRPr>
            </a:p>
          </p:txBody>
        </p:sp>
        <p:sp>
          <p:nvSpPr>
            <p:cNvPr id="19" name="矩形 18"/>
            <p:cNvSpPr/>
            <p:nvPr/>
          </p:nvSpPr>
          <p:spPr>
            <a:xfrm>
              <a:off x="236260" y="975894"/>
              <a:ext cx="1497032" cy="3353057"/>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p>
          </p:txBody>
        </p:sp>
      </p:grpSp>
      <p:grpSp>
        <p:nvGrpSpPr>
          <p:cNvPr id="26" name="组合 25"/>
          <p:cNvGrpSpPr/>
          <p:nvPr/>
        </p:nvGrpSpPr>
        <p:grpSpPr>
          <a:xfrm>
            <a:off x="6951208" y="494976"/>
            <a:ext cx="1347198" cy="3889829"/>
            <a:chOff x="236260" y="869977"/>
            <a:chExt cx="2426963" cy="3458974"/>
          </a:xfrm>
        </p:grpSpPr>
        <p:sp>
          <p:nvSpPr>
            <p:cNvPr id="27" name="矩形 26"/>
            <p:cNvSpPr/>
            <p:nvPr/>
          </p:nvSpPr>
          <p:spPr>
            <a:xfrm>
              <a:off x="1532133" y="869977"/>
              <a:ext cx="1131090" cy="219733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dirty="0">
                <a:latin typeface="隶书" panose="02010509060101010101" pitchFamily="49" charset="-122"/>
                <a:ea typeface="隶书" panose="02010509060101010101" pitchFamily="49" charset="-122"/>
              </a:endParaRPr>
            </a:p>
          </p:txBody>
        </p:sp>
        <p:sp>
          <p:nvSpPr>
            <p:cNvPr id="28" name="矩形 27"/>
            <p:cNvSpPr/>
            <p:nvPr/>
          </p:nvSpPr>
          <p:spPr>
            <a:xfrm>
              <a:off x="236260" y="975894"/>
              <a:ext cx="1497032" cy="3353057"/>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p>
          </p:txBody>
        </p:sp>
      </p:gr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8" y="2873829"/>
            <a:ext cx="12190992" cy="3984171"/>
          </a:xfrm>
          <a:prstGeom prst="rect">
            <a:avLst/>
          </a:prstGeom>
        </p:spPr>
      </p:pic>
      <p:pic>
        <p:nvPicPr>
          <p:cNvPr id="4" name="图片 3"/>
          <p:cNvPicPr>
            <a:picLocks noChangeAspect="1"/>
          </p:cNvPicPr>
          <p:nvPr/>
        </p:nvPicPr>
        <p:blipFill rotWithShape="1">
          <a:blip r:embed="rId6" cstate="print"/>
          <a:srcRect l="6526" t="1767" r="2376" b="1767"/>
          <a:stretch>
            <a:fillRect/>
          </a:stretch>
        </p:blipFill>
        <p:spPr>
          <a:xfrm>
            <a:off x="1803172" y="3213839"/>
            <a:ext cx="1819190" cy="1824067"/>
          </a:xfrm>
          <a:prstGeom prst="ellipse">
            <a:avLst/>
          </a:prstGeom>
          <a:solidFill>
            <a:schemeClr val="bg1"/>
          </a:solidFill>
        </p:spPr>
      </p:pic>
      <p:grpSp>
        <p:nvGrpSpPr>
          <p:cNvPr id="20" name="组合 19"/>
          <p:cNvGrpSpPr/>
          <p:nvPr/>
        </p:nvGrpSpPr>
        <p:grpSpPr>
          <a:xfrm>
            <a:off x="8861037" y="494976"/>
            <a:ext cx="1347198" cy="3889829"/>
            <a:chOff x="236260" y="869977"/>
            <a:chExt cx="2426963" cy="3458974"/>
          </a:xfrm>
        </p:grpSpPr>
        <p:sp>
          <p:nvSpPr>
            <p:cNvPr id="21" name="矩形 20"/>
            <p:cNvSpPr/>
            <p:nvPr/>
          </p:nvSpPr>
          <p:spPr>
            <a:xfrm>
              <a:off x="1532133" y="869977"/>
              <a:ext cx="1131090" cy="2197337"/>
            </a:xfrm>
            <a:prstGeom prst="rect">
              <a:avLst/>
            </a:prstGeom>
          </p:spPr>
          <p:txBody>
            <a:bodyPr vert="eaVert"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spc="300" dirty="0">
                  <a:latin typeface="隶书" panose="02010509060101010101" pitchFamily="49" charset="-122"/>
                  <a:ea typeface="隶书" panose="02010509060101010101" pitchFamily="49" charset="-122"/>
                  <a:sym typeface="微软雅黑" panose="020B0503020204020204" pitchFamily="34" charset="-122"/>
                </a:rPr>
                <a:t>添加文本信息</a:t>
              </a:r>
              <a:endParaRPr lang="zh-CN" altLang="en-US" sz="2400" b="1" dirty="0">
                <a:latin typeface="隶书" panose="02010509060101010101" pitchFamily="49" charset="-122"/>
                <a:ea typeface="隶书" panose="02010509060101010101" pitchFamily="49" charset="-122"/>
              </a:endParaRPr>
            </a:p>
          </p:txBody>
        </p:sp>
        <p:sp>
          <p:nvSpPr>
            <p:cNvPr id="22" name="矩形 21"/>
            <p:cNvSpPr/>
            <p:nvPr/>
          </p:nvSpPr>
          <p:spPr>
            <a:xfrm>
              <a:off x="236260" y="975894"/>
              <a:ext cx="1497032" cy="3353057"/>
            </a:xfrm>
            <a:prstGeom prst="rect">
              <a:avLst/>
            </a:prstGeom>
          </p:spPr>
          <p:txBody>
            <a:bodyPr vert="eaVert"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p>
          </p:txBody>
        </p:sp>
      </p:grpSp>
    </p:spTree>
  </p:cSld>
  <p:clrMapOvr>
    <a:masterClrMapping/>
  </p:clrMapOvr>
  <p:transition spd="med"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barn(outHorizontal)">
                                      <p:cBhvr>
                                        <p:cTn id="11" dur="500"/>
                                        <p:tgtEl>
                                          <p:spTgt spid="20"/>
                                        </p:tgtEl>
                                      </p:cBhvr>
                                    </p:animEffect>
                                  </p:childTnLst>
                                </p:cTn>
                              </p:par>
                            </p:childTnLst>
                          </p:cTn>
                        </p:par>
                        <p:par>
                          <p:cTn id="12" fill="hold">
                            <p:stCondLst>
                              <p:cond delay="1000"/>
                            </p:stCondLst>
                            <p:childTnLst>
                              <p:par>
                                <p:cTn id="13" presetID="16" presetClass="entr" presetSubtype="42"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barn(outHorizontal)">
                                      <p:cBhvr>
                                        <p:cTn id="15" dur="500"/>
                                        <p:tgtEl>
                                          <p:spTgt spid="26"/>
                                        </p:tgtEl>
                                      </p:cBhvr>
                                    </p:animEffect>
                                  </p:childTnLst>
                                </p:cTn>
                              </p:par>
                            </p:childTnLst>
                          </p:cTn>
                        </p:par>
                        <p:par>
                          <p:cTn id="16" fill="hold">
                            <p:stCondLst>
                              <p:cond delay="1500"/>
                            </p:stCondLst>
                            <p:childTnLst>
                              <p:par>
                                <p:cTn id="17" presetID="16" presetClass="entr" presetSubtype="4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arn(outHorizontal)">
                                      <p:cBhvr>
                                        <p:cTn id="19" dur="500"/>
                                        <p:tgtEl>
                                          <p:spTgt spid="17"/>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barn(inVertical)">
                                      <p:cBhvr>
                                        <p:cTn id="23" dur="500"/>
                                        <p:tgtEl>
                                          <p:spTgt spid="16"/>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par>
                          <p:cTn id="28" fill="hold">
                            <p:stCondLst>
                              <p:cond delay="3000"/>
                            </p:stCondLst>
                            <p:childTnLst>
                              <p:par>
                                <p:cTn id="29" presetID="6" presetClass="entr" presetSubtype="16"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circle(in)">
                                      <p:cBhvr>
                                        <p:cTn id="3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 grpId="0" animBg="1"/>
    </p:bldLst>
  </p:timing>
</p:sld>
</file>

<file path=ppt/theme/theme1.xml><?xml version="1.0" encoding="utf-8"?>
<a:theme xmlns:a="http://schemas.openxmlformats.org/drawingml/2006/main" name=" 亮亮图文旗舰店https://liangliangtuwen.tmall.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710</Words>
  <Application>Microsoft Office PowerPoint</Application>
  <PresentationFormat>宽屏</PresentationFormat>
  <Paragraphs>119</Paragraphs>
  <Slides>23</Slides>
  <Notes>23</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linea-basic-10</vt:lpstr>
      <vt:lpstr>方正姚体</vt:lpstr>
      <vt:lpstr>隶书</vt:lpstr>
      <vt:lpstr>宋体</vt:lpstr>
      <vt:lpstr>腾祥相思简</vt:lpstr>
      <vt:lpstr>微软雅黑</vt:lpstr>
      <vt:lpstr>颜真卿颜体</vt:lpstr>
      <vt:lpstr>造字工房悦黑演示版常规体</vt:lpstr>
      <vt:lpstr>Arial</vt:lpstr>
      <vt:lpstr>Calibri</vt:lpstr>
      <vt:lpstr>Calibri Light</vt:lpstr>
      <vt:lpstr> 亮亮图文旗舰店https://liangliangtuwen.tmall.com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花漾中国小清新唯美创意国风水墨艺术通用模板</dc:title>
  <dc:creator>CJ</dc:creator>
  <cp:lastModifiedBy>Administrator</cp:lastModifiedBy>
  <cp:revision>68</cp:revision>
  <dcterms:created xsi:type="dcterms:W3CDTF">2017-05-23T10:15:00Z</dcterms:created>
  <dcterms:modified xsi:type="dcterms:W3CDTF">2018-04-07T03:06:49Z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