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70" r:id="rId4"/>
    <p:sldId id="260" r:id="rId5"/>
    <p:sldId id="262" r:id="rId6"/>
    <p:sldId id="271" r:id="rId7"/>
    <p:sldId id="272" r:id="rId8"/>
    <p:sldId id="273" r:id="rId9"/>
    <p:sldId id="274" r:id="rId10"/>
    <p:sldId id="279" r:id="rId11"/>
    <p:sldId id="276" r:id="rId12"/>
    <p:sldId id="277" r:id="rId13"/>
    <p:sldId id="275" r:id="rId14"/>
    <p:sldId id="278" r:id="rId15"/>
    <p:sldId id="280" r:id="rId16"/>
    <p:sldId id="281" r:id="rId17"/>
    <p:sldId id="282" r:id="rId18"/>
    <p:sldId id="285" r:id="rId19"/>
    <p:sldId id="283" r:id="rId20"/>
    <p:sldId id="284" r:id="rId21"/>
    <p:sldId id="286" r:id="rId22"/>
    <p:sldId id="287" r:id="rId23"/>
    <p:sldId id="288" r:id="rId24"/>
    <p:sldId id="289" r:id="rId25"/>
    <p:sldId id="291" r:id="rId26"/>
    <p:sldId id="290" r:id="rId27"/>
    <p:sldId id="292" r:id="rId28"/>
    <p:sldId id="293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6B6F"/>
    <a:srgbClr val="203D3D"/>
    <a:srgbClr val="3356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096" autoAdjust="0"/>
  </p:normalViewPr>
  <p:slideViewPr>
    <p:cSldViewPr snapToGrid="0">
      <p:cViewPr>
        <p:scale>
          <a:sx n="70" d="100"/>
          <a:sy n="70" d="100"/>
        </p:scale>
        <p:origin x="-690" y="-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424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openxmlformats.org/officeDocument/2006/relationships/image" Target="../media/image12.png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22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ED7D3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5BE-4044-B44B-44E709C4AF5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2B6B6F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5BE-4044-B44B-44E709C4AF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54949632"/>
        <c:axId val="916982016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 cmpd="sng" algn="ctr">
              <a:solidFill>
                <a:srgbClr val="5DABA8"/>
              </a:solidFill>
              <a:prstDash val="solid"/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25400" cap="flat" cmpd="sng" algn="ctr">
                <a:noFill/>
                <a:prstDash val="solid"/>
                <a:round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45BE-4044-B44B-44E709C4AF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54951168"/>
        <c:axId val="916982592"/>
      </c:lineChart>
      <c:catAx>
        <c:axId val="954949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16982016"/>
        <c:crosses val="autoZero"/>
        <c:auto val="1"/>
        <c:lblAlgn val="ctr"/>
        <c:lblOffset val="100"/>
        <c:noMultiLvlLbl val="0"/>
      </c:catAx>
      <c:valAx>
        <c:axId val="9169820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D1D1D1"/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54949632"/>
        <c:crosses val="autoZero"/>
        <c:crossBetween val="between"/>
      </c:valAx>
      <c:catAx>
        <c:axId val="95495116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916982592"/>
        <c:crosses val="autoZero"/>
        <c:auto val="1"/>
        <c:lblAlgn val="ctr"/>
        <c:lblOffset val="100"/>
        <c:noMultiLvlLbl val="0"/>
      </c:catAx>
      <c:valAx>
        <c:axId val="916982592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54951168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C0921-34C6-4666-AE60-6F9D01C5BEF0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B02C48-7442-42A1-A2D3-5C71B52522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8076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765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2196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8725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800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6039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0467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582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2549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5384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6995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2861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19722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510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01919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85281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21096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25904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00728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58451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51270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更多精品素材：</a:t>
            </a:r>
            <a:r>
              <a:rPr lang="en-US" altLang="zh-CN" dirty="0" smtClean="0"/>
              <a:t>http://shop248912786.taobao.com/index.htm  </a:t>
            </a:r>
            <a:r>
              <a:rPr lang="zh-CN" altLang="en-US" dirty="0" smtClean="0"/>
              <a:t>（下拉可隐藏）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5275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9867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7439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1463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0010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02035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0423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5828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40" b="2614"/>
          <a:stretch>
            <a:fillRect/>
          </a:stretch>
        </p:blipFill>
        <p:spPr>
          <a:xfrm>
            <a:off x="0" y="1815"/>
            <a:ext cx="12192000" cy="6856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notesSlide" Target="../notesSlides/notesSlide17.xml"/><Relationship Id="rId2" Type="http://schemas.openxmlformats.org/officeDocument/2006/relationships/tags" Target="../tags/tag3.xml"/><Relationship Id="rId16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13" Type="http://schemas.openxmlformats.org/officeDocument/2006/relationships/tags" Target="../tags/tag29.xml"/><Relationship Id="rId18" Type="http://schemas.openxmlformats.org/officeDocument/2006/relationships/notesSlide" Target="../notesSlides/notesSlide19.xml"/><Relationship Id="rId3" Type="http://schemas.openxmlformats.org/officeDocument/2006/relationships/tags" Target="../tags/tag19.xml"/><Relationship Id="rId7" Type="http://schemas.openxmlformats.org/officeDocument/2006/relationships/tags" Target="../tags/tag23.xml"/><Relationship Id="rId12" Type="http://schemas.openxmlformats.org/officeDocument/2006/relationships/tags" Target="../tags/tag28.xml"/><Relationship Id="rId17" Type="http://schemas.openxmlformats.org/officeDocument/2006/relationships/slideLayout" Target="../slideLayouts/slideLayout1.xml"/><Relationship Id="rId2" Type="http://schemas.openxmlformats.org/officeDocument/2006/relationships/tags" Target="../tags/tag18.xml"/><Relationship Id="rId16" Type="http://schemas.openxmlformats.org/officeDocument/2006/relationships/tags" Target="../tags/tag32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tags" Target="../tags/tag27.xml"/><Relationship Id="rId5" Type="http://schemas.openxmlformats.org/officeDocument/2006/relationships/tags" Target="../tags/tag21.xml"/><Relationship Id="rId15" Type="http://schemas.openxmlformats.org/officeDocument/2006/relationships/tags" Target="../tags/tag31.xml"/><Relationship Id="rId10" Type="http://schemas.openxmlformats.org/officeDocument/2006/relationships/tags" Target="../tags/tag26.xml"/><Relationship Id="rId4" Type="http://schemas.openxmlformats.org/officeDocument/2006/relationships/tags" Target="../tags/tag20.xml"/><Relationship Id="rId9" Type="http://schemas.openxmlformats.org/officeDocument/2006/relationships/tags" Target="../tags/tag25.xml"/><Relationship Id="rId14" Type="http://schemas.openxmlformats.org/officeDocument/2006/relationships/tags" Target="../tags/tag3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97" b="5311"/>
          <a:stretch>
            <a:fillRect/>
          </a:stretch>
        </p:blipFill>
        <p:spPr>
          <a:xfrm>
            <a:off x="0" y="-95003"/>
            <a:ext cx="12192000" cy="6953003"/>
          </a:xfrm>
          <a:prstGeom prst="rect">
            <a:avLst/>
          </a:prstGeom>
        </p:spPr>
      </p:pic>
      <p:sp>
        <p:nvSpPr>
          <p:cNvPr id="22" name="Rectangle 4"/>
          <p:cNvSpPr txBox="1">
            <a:spLocks noChangeArrowheads="1"/>
          </p:cNvSpPr>
          <p:nvPr/>
        </p:nvSpPr>
        <p:spPr bwMode="auto">
          <a:xfrm>
            <a:off x="5041999" y="848904"/>
            <a:ext cx="6104304" cy="671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dirty="0" smtClean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教书育人，信息化教学，培训行业</a:t>
            </a:r>
            <a:r>
              <a:rPr lang="en-US" altLang="zh-CN" sz="2100" dirty="0" smtClean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dirty="0" smtClean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，动态实用</a:t>
            </a:r>
            <a:endParaRPr lang="zh-CN" altLang="en-US" sz="2100" dirty="0"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008841" y="1463784"/>
            <a:ext cx="6801858" cy="1369604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r>
              <a:rPr lang="zh-CN" altLang="en-US" sz="8300" b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pitchFamily="34" charset="-122"/>
              </a:rPr>
              <a:t>教育培训模板</a:t>
            </a:r>
            <a:endParaRPr lang="zh-CN" altLang="en-US" sz="8300" b="1" spc="3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9339956" y="6225586"/>
            <a:ext cx="2739391" cy="478790"/>
            <a:chOff x="6697663" y="2962197"/>
            <a:chExt cx="2055167" cy="358899"/>
          </a:xfrm>
        </p:grpSpPr>
        <p:sp>
          <p:nvSpPr>
            <p:cNvPr id="26" name="Freeform 9"/>
            <p:cNvSpPr>
              <a:spLocks noEditPoints="1"/>
            </p:cNvSpPr>
            <p:nvPr/>
          </p:nvSpPr>
          <p:spPr bwMode="auto">
            <a:xfrm>
              <a:off x="6697663" y="3000094"/>
              <a:ext cx="281781" cy="282980"/>
            </a:xfrm>
            <a:custGeom>
              <a:avLst/>
              <a:gdLst>
                <a:gd name="T0" fmla="*/ 358 w 490"/>
                <a:gd name="T1" fmla="*/ 250 h 490"/>
                <a:gd name="T2" fmla="*/ 358 w 490"/>
                <a:gd name="T3" fmla="*/ 183 h 490"/>
                <a:gd name="T4" fmla="*/ 328 w 490"/>
                <a:gd name="T5" fmla="*/ 183 h 490"/>
                <a:gd name="T6" fmla="*/ 328 w 490"/>
                <a:gd name="T7" fmla="*/ 250 h 490"/>
                <a:gd name="T8" fmla="*/ 247 w 490"/>
                <a:gd name="T9" fmla="*/ 330 h 490"/>
                <a:gd name="T10" fmla="*/ 246 w 490"/>
                <a:gd name="T11" fmla="*/ 330 h 490"/>
                <a:gd name="T12" fmla="*/ 245 w 490"/>
                <a:gd name="T13" fmla="*/ 330 h 490"/>
                <a:gd name="T14" fmla="*/ 245 w 490"/>
                <a:gd name="T15" fmla="*/ 330 h 490"/>
                <a:gd name="T16" fmla="*/ 243 w 490"/>
                <a:gd name="T17" fmla="*/ 330 h 490"/>
                <a:gd name="T18" fmla="*/ 162 w 490"/>
                <a:gd name="T19" fmla="*/ 250 h 490"/>
                <a:gd name="T20" fmla="*/ 162 w 490"/>
                <a:gd name="T21" fmla="*/ 183 h 490"/>
                <a:gd name="T22" fmla="*/ 132 w 490"/>
                <a:gd name="T23" fmla="*/ 183 h 490"/>
                <a:gd name="T24" fmla="*/ 132 w 490"/>
                <a:gd name="T25" fmla="*/ 250 h 490"/>
                <a:gd name="T26" fmla="*/ 227 w 490"/>
                <a:gd name="T27" fmla="*/ 359 h 490"/>
                <a:gd name="T28" fmla="*/ 227 w 490"/>
                <a:gd name="T29" fmla="*/ 407 h 490"/>
                <a:gd name="T30" fmla="*/ 160 w 490"/>
                <a:gd name="T31" fmla="*/ 426 h 490"/>
                <a:gd name="T32" fmla="*/ 331 w 490"/>
                <a:gd name="T33" fmla="*/ 426 h 490"/>
                <a:gd name="T34" fmla="*/ 263 w 490"/>
                <a:gd name="T35" fmla="*/ 407 h 490"/>
                <a:gd name="T36" fmla="*/ 263 w 490"/>
                <a:gd name="T37" fmla="*/ 360 h 490"/>
                <a:gd name="T38" fmla="*/ 358 w 490"/>
                <a:gd name="T39" fmla="*/ 250 h 490"/>
                <a:gd name="T40" fmla="*/ 244 w 490"/>
                <a:gd name="T41" fmla="*/ 302 h 490"/>
                <a:gd name="T42" fmla="*/ 245 w 490"/>
                <a:gd name="T43" fmla="*/ 302 h 490"/>
                <a:gd name="T44" fmla="*/ 246 w 490"/>
                <a:gd name="T45" fmla="*/ 302 h 490"/>
                <a:gd name="T46" fmla="*/ 300 w 490"/>
                <a:gd name="T47" fmla="*/ 248 h 490"/>
                <a:gd name="T48" fmla="*/ 300 w 490"/>
                <a:gd name="T49" fmla="*/ 118 h 490"/>
                <a:gd name="T50" fmla="*/ 246 w 490"/>
                <a:gd name="T51" fmla="*/ 64 h 490"/>
                <a:gd name="T52" fmla="*/ 245 w 490"/>
                <a:gd name="T53" fmla="*/ 64 h 490"/>
                <a:gd name="T54" fmla="*/ 244 w 490"/>
                <a:gd name="T55" fmla="*/ 64 h 490"/>
                <a:gd name="T56" fmla="*/ 190 w 490"/>
                <a:gd name="T57" fmla="*/ 118 h 490"/>
                <a:gd name="T58" fmla="*/ 190 w 490"/>
                <a:gd name="T59" fmla="*/ 248 h 490"/>
                <a:gd name="T60" fmla="*/ 244 w 490"/>
                <a:gd name="T61" fmla="*/ 302 h 490"/>
                <a:gd name="T62" fmla="*/ 245 w 490"/>
                <a:gd name="T63" fmla="*/ 0 h 490"/>
                <a:gd name="T64" fmla="*/ 490 w 490"/>
                <a:gd name="T65" fmla="*/ 245 h 490"/>
                <a:gd name="T66" fmla="*/ 245 w 490"/>
                <a:gd name="T67" fmla="*/ 490 h 490"/>
                <a:gd name="T68" fmla="*/ 0 w 490"/>
                <a:gd name="T69" fmla="*/ 245 h 490"/>
                <a:gd name="T70" fmla="*/ 245 w 490"/>
                <a:gd name="T71" fmla="*/ 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90" h="490">
                  <a:moveTo>
                    <a:pt x="358" y="250"/>
                  </a:moveTo>
                  <a:lnTo>
                    <a:pt x="358" y="183"/>
                  </a:lnTo>
                  <a:cubicBezTo>
                    <a:pt x="358" y="165"/>
                    <a:pt x="328" y="164"/>
                    <a:pt x="328" y="183"/>
                  </a:cubicBezTo>
                  <a:lnTo>
                    <a:pt x="328" y="250"/>
                  </a:lnTo>
                  <a:cubicBezTo>
                    <a:pt x="328" y="294"/>
                    <a:pt x="292" y="330"/>
                    <a:pt x="247" y="330"/>
                  </a:cubicBezTo>
                  <a:cubicBezTo>
                    <a:pt x="247" y="330"/>
                    <a:pt x="246" y="330"/>
                    <a:pt x="246" y="330"/>
                  </a:cubicBezTo>
                  <a:lnTo>
                    <a:pt x="245" y="330"/>
                  </a:lnTo>
                  <a:cubicBezTo>
                    <a:pt x="244" y="330"/>
                    <a:pt x="244" y="330"/>
                    <a:pt x="243" y="330"/>
                  </a:cubicBezTo>
                  <a:cubicBezTo>
                    <a:pt x="198" y="330"/>
                    <a:pt x="162" y="294"/>
                    <a:pt x="162" y="250"/>
                  </a:cubicBezTo>
                  <a:lnTo>
                    <a:pt x="162" y="183"/>
                  </a:lnTo>
                  <a:cubicBezTo>
                    <a:pt x="162" y="165"/>
                    <a:pt x="132" y="164"/>
                    <a:pt x="132" y="183"/>
                  </a:cubicBezTo>
                  <a:cubicBezTo>
                    <a:pt x="132" y="192"/>
                    <a:pt x="132" y="250"/>
                    <a:pt x="132" y="250"/>
                  </a:cubicBezTo>
                  <a:cubicBezTo>
                    <a:pt x="132" y="306"/>
                    <a:pt x="173" y="352"/>
                    <a:pt x="227" y="359"/>
                  </a:cubicBezTo>
                  <a:lnTo>
                    <a:pt x="227" y="407"/>
                  </a:lnTo>
                  <a:lnTo>
                    <a:pt x="160" y="426"/>
                  </a:lnTo>
                  <a:lnTo>
                    <a:pt x="331" y="426"/>
                  </a:lnTo>
                  <a:lnTo>
                    <a:pt x="263" y="407"/>
                  </a:lnTo>
                  <a:lnTo>
                    <a:pt x="263" y="360"/>
                  </a:lnTo>
                  <a:cubicBezTo>
                    <a:pt x="317" y="352"/>
                    <a:pt x="358" y="306"/>
                    <a:pt x="358" y="250"/>
                  </a:cubicBezTo>
                  <a:close/>
                  <a:moveTo>
                    <a:pt x="244" y="302"/>
                  </a:moveTo>
                  <a:cubicBezTo>
                    <a:pt x="244" y="302"/>
                    <a:pt x="245" y="302"/>
                    <a:pt x="245" y="302"/>
                  </a:cubicBezTo>
                  <a:cubicBezTo>
                    <a:pt x="245" y="302"/>
                    <a:pt x="246" y="302"/>
                    <a:pt x="246" y="302"/>
                  </a:cubicBezTo>
                  <a:cubicBezTo>
                    <a:pt x="276" y="302"/>
                    <a:pt x="300" y="278"/>
                    <a:pt x="300" y="248"/>
                  </a:cubicBezTo>
                  <a:lnTo>
                    <a:pt x="300" y="118"/>
                  </a:lnTo>
                  <a:cubicBezTo>
                    <a:pt x="300" y="88"/>
                    <a:pt x="276" y="64"/>
                    <a:pt x="246" y="64"/>
                  </a:cubicBezTo>
                  <a:cubicBezTo>
                    <a:pt x="246" y="64"/>
                    <a:pt x="245" y="64"/>
                    <a:pt x="245" y="64"/>
                  </a:cubicBezTo>
                  <a:cubicBezTo>
                    <a:pt x="245" y="64"/>
                    <a:pt x="244" y="64"/>
                    <a:pt x="244" y="64"/>
                  </a:cubicBezTo>
                  <a:cubicBezTo>
                    <a:pt x="214" y="64"/>
                    <a:pt x="190" y="88"/>
                    <a:pt x="190" y="118"/>
                  </a:cubicBezTo>
                  <a:lnTo>
                    <a:pt x="190" y="248"/>
                  </a:lnTo>
                  <a:cubicBezTo>
                    <a:pt x="190" y="278"/>
                    <a:pt x="214" y="302"/>
                    <a:pt x="244" y="302"/>
                  </a:cubicBezTo>
                  <a:close/>
                  <a:moveTo>
                    <a:pt x="245" y="0"/>
                  </a:moveTo>
                  <a:cubicBezTo>
                    <a:pt x="381" y="0"/>
                    <a:pt x="490" y="110"/>
                    <a:pt x="490" y="245"/>
                  </a:cubicBezTo>
                  <a:cubicBezTo>
                    <a:pt x="490" y="381"/>
                    <a:pt x="381" y="490"/>
                    <a:pt x="245" y="490"/>
                  </a:cubicBezTo>
                  <a:cubicBezTo>
                    <a:pt x="110" y="490"/>
                    <a:pt x="0" y="381"/>
                    <a:pt x="0" y="245"/>
                  </a:cubicBezTo>
                  <a:cubicBezTo>
                    <a:pt x="0" y="110"/>
                    <a:pt x="110" y="0"/>
                    <a:pt x="24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Rectangle 4"/>
            <p:cNvSpPr txBox="1">
              <a:spLocks noChangeArrowheads="1"/>
            </p:cNvSpPr>
            <p:nvPr/>
          </p:nvSpPr>
          <p:spPr bwMode="auto">
            <a:xfrm>
              <a:off x="6960633" y="2962197"/>
              <a:ext cx="1792197" cy="358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1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讲课人</a:t>
              </a:r>
              <a:r>
                <a:rPr lang="zh-CN" altLang="en-US" sz="2100" dirty="0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：</a:t>
              </a:r>
              <a:endParaRPr lang="zh-CN" altLang="en-US" sz="21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pic>
        <p:nvPicPr>
          <p:cNvPr id="28" name="Valentine - A Little Story (小故事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181600" y="-1329046"/>
            <a:ext cx="609600" cy="609600"/>
          </a:xfrm>
          <a:prstGeom prst="rect">
            <a:avLst/>
          </a:prstGeom>
        </p:spPr>
      </p:pic>
      <p:sp>
        <p:nvSpPr>
          <p:cNvPr id="29" name="TextBox 55"/>
          <p:cNvSpPr txBox="1"/>
          <p:nvPr/>
        </p:nvSpPr>
        <p:spPr>
          <a:xfrm>
            <a:off x="5084104" y="2920080"/>
            <a:ext cx="5401418" cy="446246"/>
          </a:xfrm>
          <a:prstGeom prst="rect">
            <a:avLst/>
          </a:prstGeom>
          <a:noFill/>
        </p:spPr>
        <p:txBody>
          <a:bodyPr wrap="none" lIns="121890" tIns="60945" rIns="121890" bIns="60945" rtlCol="0">
            <a:spAutoFit/>
          </a:bodyPr>
          <a:lstStyle/>
          <a:p>
            <a:pPr algn="ctr">
              <a:defRPr/>
            </a:pPr>
            <a:r>
              <a:rPr lang="en-US" altLang="zh-CN" sz="21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[  </a:t>
            </a:r>
            <a:r>
              <a:rPr lang="zh-CN" altLang="en-US" sz="21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教学</a:t>
            </a:r>
            <a:r>
              <a:rPr lang="zh-CN" altLang="en-US" sz="21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课件</a:t>
            </a:r>
            <a:r>
              <a:rPr lang="en-US" altLang="zh-CN" sz="21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]     </a:t>
            </a:r>
            <a:r>
              <a:rPr lang="en-US" altLang="zh-CN" sz="21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[   </a:t>
            </a:r>
            <a:r>
              <a:rPr lang="zh-CN" altLang="en-US" sz="21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培训行业   </a:t>
            </a:r>
            <a:r>
              <a:rPr lang="en-US" altLang="zh-CN" sz="21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]     [  </a:t>
            </a:r>
            <a:r>
              <a:rPr lang="zh-CN" altLang="en-US" sz="21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公开课评选 </a:t>
            </a:r>
            <a:r>
              <a:rPr lang="en-US" altLang="zh-CN" sz="21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  ]  </a:t>
            </a:r>
            <a:endParaRPr lang="zh-CN" altLang="en-US" sz="21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32">
        <p14:vortex dir="r"/>
      </p:transition>
    </mc:Choice>
    <mc:Fallback xmlns="">
      <p:transition spd="slow" advTm="853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6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3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  <p:bldLst>
      <p:bldP spid="22" grpId="0" autoUpdateAnimBg="0"/>
      <p:bldP spid="23" grpId="0"/>
      <p:bldP spid="2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数据 2"/>
          <p:cNvSpPr/>
          <p:nvPr/>
        </p:nvSpPr>
        <p:spPr>
          <a:xfrm rot="10800000">
            <a:off x="3942608" y="1709771"/>
            <a:ext cx="8324828" cy="155729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0000"/>
              <a:gd name="connsiteY0-2" fmla="*/ 10000 h 10000"/>
              <a:gd name="connsiteX1-3" fmla="*/ 2000 w 10000"/>
              <a:gd name="connsiteY1-4" fmla="*/ 0 h 10000"/>
              <a:gd name="connsiteX2-5" fmla="*/ 10000 w 10000"/>
              <a:gd name="connsiteY2-6" fmla="*/ 0 h 10000"/>
              <a:gd name="connsiteX3-7" fmla="*/ 8480 w 10000"/>
              <a:gd name="connsiteY3-8" fmla="*/ 10000 h 10000"/>
              <a:gd name="connsiteX4-9" fmla="*/ 0 w 10000"/>
              <a:gd name="connsiteY4-10" fmla="*/ 10000 h 10000"/>
              <a:gd name="connsiteX0-11" fmla="*/ 0 w 10000"/>
              <a:gd name="connsiteY0-12" fmla="*/ 10000 h 10000"/>
              <a:gd name="connsiteX1-13" fmla="*/ 2000 w 10000"/>
              <a:gd name="connsiteY1-14" fmla="*/ 0 h 10000"/>
              <a:gd name="connsiteX2-15" fmla="*/ 10000 w 10000"/>
              <a:gd name="connsiteY2-16" fmla="*/ 0 h 10000"/>
              <a:gd name="connsiteX3-17" fmla="*/ 8567 w 10000"/>
              <a:gd name="connsiteY3-18" fmla="*/ 10000 h 10000"/>
              <a:gd name="connsiteX4-19" fmla="*/ 0 w 10000"/>
              <a:gd name="connsiteY4-20" fmla="*/ 10000 h 10000"/>
              <a:gd name="connsiteX0-21" fmla="*/ 0 w 8030"/>
              <a:gd name="connsiteY0-22" fmla="*/ 10155 h 10155"/>
              <a:gd name="connsiteX1-23" fmla="*/ 30 w 8030"/>
              <a:gd name="connsiteY1-24" fmla="*/ 0 h 10155"/>
              <a:gd name="connsiteX2-25" fmla="*/ 8030 w 8030"/>
              <a:gd name="connsiteY2-26" fmla="*/ 0 h 10155"/>
              <a:gd name="connsiteX3-27" fmla="*/ 6597 w 8030"/>
              <a:gd name="connsiteY3-28" fmla="*/ 10000 h 10155"/>
              <a:gd name="connsiteX4-29" fmla="*/ 0 w 8030"/>
              <a:gd name="connsiteY4-30" fmla="*/ 10155 h 1015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030" h="10155">
                <a:moveTo>
                  <a:pt x="0" y="10155"/>
                </a:moveTo>
                <a:lnTo>
                  <a:pt x="30" y="0"/>
                </a:lnTo>
                <a:lnTo>
                  <a:pt x="8030" y="0"/>
                </a:lnTo>
                <a:lnTo>
                  <a:pt x="6597" y="10000"/>
                </a:lnTo>
                <a:lnTo>
                  <a:pt x="0" y="10155"/>
                </a:lnTo>
                <a:close/>
              </a:path>
            </a:pathLst>
          </a:custGeom>
          <a:solidFill>
            <a:srgbClr val="2B6B6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流程图: 数据 2"/>
          <p:cNvSpPr/>
          <p:nvPr/>
        </p:nvSpPr>
        <p:spPr>
          <a:xfrm rot="10800000">
            <a:off x="-73107" y="3828122"/>
            <a:ext cx="6251864" cy="1545333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0000"/>
              <a:gd name="connsiteY0-2" fmla="*/ 10000 h 10000"/>
              <a:gd name="connsiteX1-3" fmla="*/ 2000 w 10000"/>
              <a:gd name="connsiteY1-4" fmla="*/ 0 h 10000"/>
              <a:gd name="connsiteX2-5" fmla="*/ 10000 w 10000"/>
              <a:gd name="connsiteY2-6" fmla="*/ 0 h 10000"/>
              <a:gd name="connsiteX3-7" fmla="*/ 8480 w 10000"/>
              <a:gd name="connsiteY3-8" fmla="*/ 10000 h 10000"/>
              <a:gd name="connsiteX4-9" fmla="*/ 0 w 10000"/>
              <a:gd name="connsiteY4-10" fmla="*/ 10000 h 10000"/>
              <a:gd name="connsiteX0-11" fmla="*/ 0 w 10000"/>
              <a:gd name="connsiteY0-12" fmla="*/ 10000 h 10000"/>
              <a:gd name="connsiteX1-13" fmla="*/ 2000 w 10000"/>
              <a:gd name="connsiteY1-14" fmla="*/ 0 h 10000"/>
              <a:gd name="connsiteX2-15" fmla="*/ 10000 w 10000"/>
              <a:gd name="connsiteY2-16" fmla="*/ 0 h 10000"/>
              <a:gd name="connsiteX3-17" fmla="*/ 8567 w 10000"/>
              <a:gd name="connsiteY3-18" fmla="*/ 10000 h 10000"/>
              <a:gd name="connsiteX4-19" fmla="*/ 0 w 10000"/>
              <a:gd name="connsiteY4-20" fmla="*/ 10000 h 10000"/>
              <a:gd name="connsiteX0-21" fmla="*/ 0 w 8567"/>
              <a:gd name="connsiteY0-22" fmla="*/ 10077 h 10077"/>
              <a:gd name="connsiteX1-23" fmla="*/ 2000 w 8567"/>
              <a:gd name="connsiteY1-24" fmla="*/ 77 h 10077"/>
              <a:gd name="connsiteX2-25" fmla="*/ 7158 w 8567"/>
              <a:gd name="connsiteY2-26" fmla="*/ 0 h 10077"/>
              <a:gd name="connsiteX3-27" fmla="*/ 8567 w 8567"/>
              <a:gd name="connsiteY3-28" fmla="*/ 10077 h 10077"/>
              <a:gd name="connsiteX4-29" fmla="*/ 0 w 8567"/>
              <a:gd name="connsiteY4-30" fmla="*/ 10077 h 10077"/>
              <a:gd name="connsiteX0-31" fmla="*/ 0 w 8355"/>
              <a:gd name="connsiteY0-32" fmla="*/ 10000 h 10000"/>
              <a:gd name="connsiteX1-33" fmla="*/ 2335 w 8355"/>
              <a:gd name="connsiteY1-34" fmla="*/ 76 h 10000"/>
              <a:gd name="connsiteX2-35" fmla="*/ 8355 w 8355"/>
              <a:gd name="connsiteY2-36" fmla="*/ 0 h 10000"/>
              <a:gd name="connsiteX3-37" fmla="*/ 8286 w 8355"/>
              <a:gd name="connsiteY3-38" fmla="*/ 9846 h 10000"/>
              <a:gd name="connsiteX4-39" fmla="*/ 0 w 8355"/>
              <a:gd name="connsiteY4-40" fmla="*/ 10000 h 10000"/>
              <a:gd name="connsiteX0-41" fmla="*/ 0 w 10000"/>
              <a:gd name="connsiteY0-42" fmla="*/ 10000 h 10000"/>
              <a:gd name="connsiteX1-43" fmla="*/ 2795 w 10000"/>
              <a:gd name="connsiteY1-44" fmla="*/ 76 h 10000"/>
              <a:gd name="connsiteX2-45" fmla="*/ 10000 w 10000"/>
              <a:gd name="connsiteY2-46" fmla="*/ 0 h 10000"/>
              <a:gd name="connsiteX3-47" fmla="*/ 9993 w 10000"/>
              <a:gd name="connsiteY3-48" fmla="*/ 9846 h 10000"/>
              <a:gd name="connsiteX4-49" fmla="*/ 0 w 10000"/>
              <a:gd name="connsiteY4-50" fmla="*/ 10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795" y="76"/>
                </a:lnTo>
                <a:lnTo>
                  <a:pt x="10000" y="0"/>
                </a:lnTo>
                <a:cubicBezTo>
                  <a:pt x="9998" y="3282"/>
                  <a:pt x="9995" y="6564"/>
                  <a:pt x="9993" y="9846"/>
                </a:cubicBezTo>
                <a:lnTo>
                  <a:pt x="0" y="1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流程图: 数据 2"/>
          <p:cNvSpPr/>
          <p:nvPr/>
        </p:nvSpPr>
        <p:spPr>
          <a:xfrm rot="10800000">
            <a:off x="-107154" y="2353968"/>
            <a:ext cx="10747444" cy="214651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0000"/>
              <a:gd name="connsiteY0-2" fmla="*/ 10000 h 10000"/>
              <a:gd name="connsiteX1-3" fmla="*/ 2000 w 10000"/>
              <a:gd name="connsiteY1-4" fmla="*/ 0 h 10000"/>
              <a:gd name="connsiteX2-5" fmla="*/ 10000 w 10000"/>
              <a:gd name="connsiteY2-6" fmla="*/ 0 h 10000"/>
              <a:gd name="connsiteX3-7" fmla="*/ 8480 w 10000"/>
              <a:gd name="connsiteY3-8" fmla="*/ 10000 h 10000"/>
              <a:gd name="connsiteX4-9" fmla="*/ 0 w 10000"/>
              <a:gd name="connsiteY4-10" fmla="*/ 10000 h 10000"/>
              <a:gd name="connsiteX0-11" fmla="*/ 0 w 10000"/>
              <a:gd name="connsiteY0-12" fmla="*/ 10000 h 10000"/>
              <a:gd name="connsiteX1-13" fmla="*/ 2000 w 10000"/>
              <a:gd name="connsiteY1-14" fmla="*/ 0 h 10000"/>
              <a:gd name="connsiteX2-15" fmla="*/ 10000 w 10000"/>
              <a:gd name="connsiteY2-16" fmla="*/ 0 h 10000"/>
              <a:gd name="connsiteX3-17" fmla="*/ 8567 w 10000"/>
              <a:gd name="connsiteY3-18" fmla="*/ 10000 h 10000"/>
              <a:gd name="connsiteX4-19" fmla="*/ 0 w 10000"/>
              <a:gd name="connsiteY4-20" fmla="*/ 10000 h 10000"/>
              <a:gd name="connsiteX0-21" fmla="*/ 0 w 9178"/>
              <a:gd name="connsiteY0-22" fmla="*/ 10000 h 10000"/>
              <a:gd name="connsiteX1-23" fmla="*/ 1178 w 9178"/>
              <a:gd name="connsiteY1-24" fmla="*/ 0 h 10000"/>
              <a:gd name="connsiteX2-25" fmla="*/ 9178 w 9178"/>
              <a:gd name="connsiteY2-26" fmla="*/ 0 h 10000"/>
              <a:gd name="connsiteX3-27" fmla="*/ 7745 w 9178"/>
              <a:gd name="connsiteY3-28" fmla="*/ 10000 h 10000"/>
              <a:gd name="connsiteX4-29" fmla="*/ 0 w 9178"/>
              <a:gd name="connsiteY4-30" fmla="*/ 10000 h 10000"/>
              <a:gd name="connsiteX0-31" fmla="*/ 0 w 8474"/>
              <a:gd name="connsiteY0-32" fmla="*/ 10000 h 10000"/>
              <a:gd name="connsiteX1-33" fmla="*/ 1284 w 8474"/>
              <a:gd name="connsiteY1-34" fmla="*/ 0 h 10000"/>
              <a:gd name="connsiteX2-35" fmla="*/ 8474 w 8474"/>
              <a:gd name="connsiteY2-36" fmla="*/ 0 h 10000"/>
              <a:gd name="connsiteX3-37" fmla="*/ 8439 w 8474"/>
              <a:gd name="connsiteY3-38" fmla="*/ 10000 h 10000"/>
              <a:gd name="connsiteX4-39" fmla="*/ 0 w 8474"/>
              <a:gd name="connsiteY4-40" fmla="*/ 10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474" h="10000">
                <a:moveTo>
                  <a:pt x="0" y="10000"/>
                </a:moveTo>
                <a:lnTo>
                  <a:pt x="1284" y="0"/>
                </a:lnTo>
                <a:lnTo>
                  <a:pt x="8474" y="0"/>
                </a:lnTo>
                <a:cubicBezTo>
                  <a:pt x="8462" y="3333"/>
                  <a:pt x="8451" y="6667"/>
                  <a:pt x="8439" y="10000"/>
                </a:cubicBezTo>
                <a:lnTo>
                  <a:pt x="0" y="1000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20020" y="3717975"/>
            <a:ext cx="13789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PART</a:t>
            </a:r>
            <a:endParaRPr lang="zh-CN" altLang="en-US" sz="280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15799" y="2882970"/>
            <a:ext cx="817853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8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zh-CN" altLang="en-US" sz="9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92390" y="2686652"/>
            <a:ext cx="3775374" cy="630932"/>
          </a:xfrm>
          <a:prstGeom prst="rect">
            <a:avLst/>
          </a:prstGeom>
          <a:noFill/>
        </p:spPr>
        <p:txBody>
          <a:bodyPr wrap="none" lIns="91431" tIns="45715" rIns="91431" bIns="4571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3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输入章节大标题</a:t>
            </a:r>
            <a:endParaRPr lang="zh-CN" altLang="en-US" sz="3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54490" y="3405114"/>
            <a:ext cx="6343889" cy="700566"/>
          </a:xfrm>
          <a:prstGeom prst="rect">
            <a:avLst/>
          </a:prstGeom>
          <a:noFill/>
        </p:spPr>
        <p:txBody>
          <a:bodyPr wrap="square" lIns="91431" tIns="45715" rIns="91431" bIns="45715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Arial" panose="020B0604020202020204"/>
            </a:endParaRPr>
          </a:p>
        </p:txBody>
      </p:sp>
      <p:sp>
        <p:nvSpPr>
          <p:cNvPr id="9" name="Freeform 7"/>
          <p:cNvSpPr/>
          <p:nvPr/>
        </p:nvSpPr>
        <p:spPr bwMode="auto">
          <a:xfrm>
            <a:off x="11364200" y="2353968"/>
            <a:ext cx="646572" cy="647279"/>
          </a:xfrm>
          <a:custGeom>
            <a:avLst/>
            <a:gdLst>
              <a:gd name="T0" fmla="*/ 2199 w 2504"/>
              <a:gd name="T1" fmla="*/ 0 h 2504"/>
              <a:gd name="T2" fmla="*/ 2504 w 2504"/>
              <a:gd name="T3" fmla="*/ 0 h 2504"/>
              <a:gd name="T4" fmla="*/ 2504 w 2504"/>
              <a:gd name="T5" fmla="*/ 2504 h 2504"/>
              <a:gd name="T6" fmla="*/ 0 w 2504"/>
              <a:gd name="T7" fmla="*/ 2504 h 2504"/>
              <a:gd name="T8" fmla="*/ 0 w 2504"/>
              <a:gd name="T9" fmla="*/ 2199 h 2504"/>
              <a:gd name="T10" fmla="*/ 1970 w 2504"/>
              <a:gd name="T11" fmla="*/ 2199 h 2504"/>
              <a:gd name="T12" fmla="*/ 87 w 2504"/>
              <a:gd name="T13" fmla="*/ 315 h 2504"/>
              <a:gd name="T14" fmla="*/ 303 w 2504"/>
              <a:gd name="T15" fmla="*/ 99 h 2504"/>
              <a:gd name="T16" fmla="*/ 2199 w 2504"/>
              <a:gd name="T17" fmla="*/ 1996 h 2504"/>
              <a:gd name="T18" fmla="*/ 2199 w 2504"/>
              <a:gd name="T19" fmla="*/ 0 h 2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04" h="2504">
                <a:moveTo>
                  <a:pt x="2199" y="0"/>
                </a:moveTo>
                <a:lnTo>
                  <a:pt x="2504" y="0"/>
                </a:lnTo>
                <a:lnTo>
                  <a:pt x="2504" y="2504"/>
                </a:lnTo>
                <a:lnTo>
                  <a:pt x="0" y="2504"/>
                </a:lnTo>
                <a:lnTo>
                  <a:pt x="0" y="2199"/>
                </a:lnTo>
                <a:lnTo>
                  <a:pt x="1970" y="2199"/>
                </a:lnTo>
                <a:lnTo>
                  <a:pt x="87" y="315"/>
                </a:lnTo>
                <a:lnTo>
                  <a:pt x="303" y="99"/>
                </a:lnTo>
                <a:lnTo>
                  <a:pt x="2199" y="1996"/>
                </a:lnTo>
                <a:lnTo>
                  <a:pt x="2199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13">
        <p14:vortex dir="r"/>
      </p:transition>
    </mc:Choice>
    <mc:Fallback xmlns="">
      <p:transition spd="slow" advTm="4513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9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/>
          <p:bldP spid="6" grpId="0"/>
          <p:bldP spid="7" grpId="0"/>
          <p:bldP spid="8" grpId="0"/>
          <p:bldP spid="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/>
          <p:bldP spid="6" grpId="0"/>
          <p:bldP spid="7" grpId="0"/>
          <p:bldP spid="8" grpId="0"/>
          <p:bldP spid="9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2B6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11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1241400" y="3585851"/>
            <a:ext cx="2068760" cy="1880831"/>
            <a:chOff x="1030439" y="3618023"/>
            <a:chExt cx="1551772" cy="1410297"/>
          </a:xfrm>
        </p:grpSpPr>
        <p:sp>
          <p:nvSpPr>
            <p:cNvPr id="56" name="椭圆 1"/>
            <p:cNvSpPr/>
            <p:nvPr/>
          </p:nvSpPr>
          <p:spPr>
            <a:xfrm>
              <a:off x="1030439" y="4252434"/>
              <a:ext cx="1551772" cy="775886"/>
            </a:xfrm>
            <a:custGeom>
              <a:avLst/>
              <a:gdLst/>
              <a:ahLst/>
              <a:cxnLst/>
              <a:rect l="l" t="t" r="r" b="b"/>
              <a:pathLst>
                <a:path w="3240360" h="1620180">
                  <a:moveTo>
                    <a:pt x="0" y="0"/>
                  </a:moveTo>
                  <a:lnTo>
                    <a:pt x="671900" y="0"/>
                  </a:lnTo>
                  <a:cubicBezTo>
                    <a:pt x="671900" y="523721"/>
                    <a:pt x="1096459" y="948280"/>
                    <a:pt x="1620180" y="948280"/>
                  </a:cubicBezTo>
                  <a:cubicBezTo>
                    <a:pt x="2143901" y="948280"/>
                    <a:pt x="2568460" y="523721"/>
                    <a:pt x="2568460" y="0"/>
                  </a:cubicBezTo>
                  <a:lnTo>
                    <a:pt x="3240360" y="0"/>
                  </a:lnTo>
                  <a:cubicBezTo>
                    <a:pt x="3240360" y="894801"/>
                    <a:pt x="2514981" y="1620180"/>
                    <a:pt x="1620180" y="1620180"/>
                  </a:cubicBezTo>
                  <a:cubicBezTo>
                    <a:pt x="725379" y="1620180"/>
                    <a:pt x="0" y="894801"/>
                    <a:pt x="0" y="0"/>
                  </a:cubicBezTo>
                  <a:close/>
                </a:path>
              </a:pathLst>
            </a:custGeom>
            <a:solidFill>
              <a:srgbClr val="2B6B6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1139650" y="3618023"/>
              <a:ext cx="1365121" cy="947175"/>
              <a:chOff x="1139650" y="3618023"/>
              <a:chExt cx="1365121" cy="947175"/>
            </a:xfrm>
          </p:grpSpPr>
          <p:sp>
            <p:nvSpPr>
              <p:cNvPr id="58" name="椭圆 57"/>
              <p:cNvSpPr/>
              <p:nvPr/>
            </p:nvSpPr>
            <p:spPr bwMode="auto">
              <a:xfrm rot="1267204">
                <a:off x="1402404" y="3739108"/>
                <a:ext cx="826088" cy="826090"/>
              </a:xfrm>
              <a:prstGeom prst="ellipse">
                <a:avLst/>
              </a:prstGeom>
              <a:solidFill>
                <a:srgbClr val="2B6B6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cxnSp>
            <p:nvCxnSpPr>
              <p:cNvPr id="59" name="直接连接符 58"/>
              <p:cNvCxnSpPr/>
              <p:nvPr/>
            </p:nvCxnSpPr>
            <p:spPr>
              <a:xfrm>
                <a:off x="1139650" y="3618023"/>
                <a:ext cx="1365121" cy="0"/>
              </a:xfrm>
              <a:prstGeom prst="line">
                <a:avLst/>
              </a:prstGeom>
              <a:noFill/>
              <a:ln w="6350" cap="flat" cmpd="sng" algn="ctr">
                <a:solidFill>
                  <a:schemeClr val="accent2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0" name="直接连接符 59"/>
              <p:cNvCxnSpPr/>
              <p:nvPr/>
            </p:nvCxnSpPr>
            <p:spPr>
              <a:xfrm>
                <a:off x="1806325" y="3618024"/>
                <a:ext cx="0" cy="114855"/>
              </a:xfrm>
              <a:prstGeom prst="line">
                <a:avLst/>
              </a:prstGeom>
              <a:noFill/>
              <a:ln w="6350" cap="flat" cmpd="sng" algn="ctr">
                <a:solidFill>
                  <a:schemeClr val="accent2"/>
                </a:solidFill>
                <a:prstDash val="solid"/>
                <a:miter lim="800000"/>
              </a:ln>
              <a:effectLst/>
            </p:spPr>
          </p:cxnSp>
          <p:sp>
            <p:nvSpPr>
              <p:cNvPr id="61" name="TextBox 60"/>
              <p:cNvSpPr txBox="1"/>
              <p:nvPr/>
            </p:nvSpPr>
            <p:spPr>
              <a:xfrm>
                <a:off x="1422777" y="3933056"/>
                <a:ext cx="754151" cy="4384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Unicode MS" panose="020B0604020202020204" pitchFamily="34" charset="-122"/>
                    <a:ea typeface="微软雅黑" panose="020B0503020204020204" pitchFamily="34" charset="-122"/>
                  </a:rPr>
                  <a:t>添加标题</a:t>
                </a:r>
                <a:endParaRPr kumimoji="0" lang="en-US" altLang="zh-CN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Unicode MS" panose="020B0604020202020204" pitchFamily="34" charset="-122"/>
                    <a:ea typeface="微软雅黑" panose="020B0503020204020204" pitchFamily="34" charset="-122"/>
                  </a:rPr>
                  <a:t>文字内容</a:t>
                </a: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3737673" y="1746740"/>
            <a:ext cx="2068760" cy="2154332"/>
            <a:chOff x="2902888" y="2239009"/>
            <a:chExt cx="1551772" cy="1615375"/>
          </a:xfrm>
        </p:grpSpPr>
        <p:sp>
          <p:nvSpPr>
            <p:cNvPr id="63" name="椭圆 1"/>
            <p:cNvSpPr/>
            <p:nvPr/>
          </p:nvSpPr>
          <p:spPr>
            <a:xfrm>
              <a:off x="2902888" y="2700792"/>
              <a:ext cx="1551772" cy="775886"/>
            </a:xfrm>
            <a:custGeom>
              <a:avLst/>
              <a:gdLst/>
              <a:ahLst/>
              <a:cxnLst/>
              <a:rect l="l" t="t" r="r" b="b"/>
              <a:pathLst>
                <a:path w="3240360" h="1620180">
                  <a:moveTo>
                    <a:pt x="0" y="0"/>
                  </a:moveTo>
                  <a:lnTo>
                    <a:pt x="671900" y="0"/>
                  </a:lnTo>
                  <a:cubicBezTo>
                    <a:pt x="671900" y="523721"/>
                    <a:pt x="1096459" y="948280"/>
                    <a:pt x="1620180" y="948280"/>
                  </a:cubicBezTo>
                  <a:cubicBezTo>
                    <a:pt x="2143901" y="948280"/>
                    <a:pt x="2568460" y="523721"/>
                    <a:pt x="2568460" y="0"/>
                  </a:cubicBezTo>
                  <a:lnTo>
                    <a:pt x="3240360" y="0"/>
                  </a:lnTo>
                  <a:cubicBezTo>
                    <a:pt x="3240360" y="894801"/>
                    <a:pt x="2514981" y="1620180"/>
                    <a:pt x="1620180" y="1620180"/>
                  </a:cubicBezTo>
                  <a:cubicBezTo>
                    <a:pt x="725379" y="1620180"/>
                    <a:pt x="0" y="894801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4" name="椭圆 63"/>
            <p:cNvSpPr/>
            <p:nvPr/>
          </p:nvSpPr>
          <p:spPr bwMode="auto">
            <a:xfrm rot="1267204">
              <a:off x="3283185" y="2239009"/>
              <a:ext cx="802497" cy="802498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65" name="直接连接符 64"/>
            <p:cNvCxnSpPr/>
            <p:nvPr/>
          </p:nvCxnSpPr>
          <p:spPr>
            <a:xfrm>
              <a:off x="2996214" y="3854372"/>
              <a:ext cx="1365121" cy="0"/>
            </a:xfrm>
            <a:prstGeom prst="line">
              <a:avLst/>
            </a:prstGeom>
            <a:noFill/>
            <a:ln w="635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</p:cxnSp>
        <p:cxnSp>
          <p:nvCxnSpPr>
            <p:cNvPr id="66" name="直接连接符 65"/>
            <p:cNvCxnSpPr/>
            <p:nvPr/>
          </p:nvCxnSpPr>
          <p:spPr>
            <a:xfrm>
              <a:off x="3682187" y="3503169"/>
              <a:ext cx="420" cy="351215"/>
            </a:xfrm>
            <a:prstGeom prst="line">
              <a:avLst/>
            </a:prstGeom>
            <a:noFill/>
            <a:ln w="635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</p:cxnSp>
        <p:sp>
          <p:nvSpPr>
            <p:cNvPr id="67" name="TextBox 66"/>
            <p:cNvSpPr txBox="1"/>
            <p:nvPr/>
          </p:nvSpPr>
          <p:spPr>
            <a:xfrm>
              <a:off x="3294985" y="2395058"/>
              <a:ext cx="754150" cy="438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rPr>
                <a:t>添加标题</a:t>
              </a:r>
              <a:endPara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rPr>
                <a:t>文字内容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233947" y="3562491"/>
            <a:ext cx="2068760" cy="1888767"/>
            <a:chOff x="4775337" y="3600507"/>
            <a:chExt cx="1551772" cy="1416247"/>
          </a:xfrm>
        </p:grpSpPr>
        <p:sp>
          <p:nvSpPr>
            <p:cNvPr id="69" name="椭圆 68"/>
            <p:cNvSpPr/>
            <p:nvPr/>
          </p:nvSpPr>
          <p:spPr bwMode="auto">
            <a:xfrm rot="1267204">
              <a:off x="5132056" y="3731833"/>
              <a:ext cx="843072" cy="843075"/>
            </a:xfrm>
            <a:prstGeom prst="ellipse">
              <a:avLst/>
            </a:prstGeom>
            <a:solidFill>
              <a:srgbClr val="2B6B6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0" name="椭圆 1"/>
            <p:cNvSpPr/>
            <p:nvPr/>
          </p:nvSpPr>
          <p:spPr>
            <a:xfrm>
              <a:off x="4775337" y="4240868"/>
              <a:ext cx="1551772" cy="775886"/>
            </a:xfrm>
            <a:custGeom>
              <a:avLst/>
              <a:gdLst/>
              <a:ahLst/>
              <a:cxnLst/>
              <a:rect l="l" t="t" r="r" b="b"/>
              <a:pathLst>
                <a:path w="3240360" h="1620180">
                  <a:moveTo>
                    <a:pt x="0" y="0"/>
                  </a:moveTo>
                  <a:lnTo>
                    <a:pt x="671900" y="0"/>
                  </a:lnTo>
                  <a:cubicBezTo>
                    <a:pt x="671900" y="523721"/>
                    <a:pt x="1096459" y="948280"/>
                    <a:pt x="1620180" y="948280"/>
                  </a:cubicBezTo>
                  <a:cubicBezTo>
                    <a:pt x="2143901" y="948280"/>
                    <a:pt x="2568460" y="523721"/>
                    <a:pt x="2568460" y="0"/>
                  </a:cubicBezTo>
                  <a:lnTo>
                    <a:pt x="3240360" y="0"/>
                  </a:lnTo>
                  <a:cubicBezTo>
                    <a:pt x="3240360" y="894801"/>
                    <a:pt x="2514981" y="1620180"/>
                    <a:pt x="1620180" y="1620180"/>
                  </a:cubicBezTo>
                  <a:cubicBezTo>
                    <a:pt x="725379" y="1620180"/>
                    <a:pt x="0" y="894801"/>
                    <a:pt x="0" y="0"/>
                  </a:cubicBezTo>
                  <a:close/>
                </a:path>
              </a:pathLst>
            </a:custGeom>
            <a:solidFill>
              <a:srgbClr val="2B6B6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71" name="直接连接符 70"/>
            <p:cNvCxnSpPr/>
            <p:nvPr/>
          </p:nvCxnSpPr>
          <p:spPr>
            <a:xfrm>
              <a:off x="4868663" y="3600507"/>
              <a:ext cx="1365121" cy="0"/>
            </a:xfrm>
            <a:prstGeom prst="line">
              <a:avLst/>
            </a:prstGeom>
            <a:noFill/>
            <a:ln w="6350" cap="flat" cmpd="sng" algn="ctr">
              <a:solidFill>
                <a:srgbClr val="2B6B6F"/>
              </a:solidFill>
              <a:prstDash val="solid"/>
              <a:miter lim="800000"/>
            </a:ln>
            <a:effectLst/>
          </p:spPr>
        </p:cxnSp>
        <p:cxnSp>
          <p:nvCxnSpPr>
            <p:cNvPr id="72" name="直接连接符 71"/>
            <p:cNvCxnSpPr/>
            <p:nvPr/>
          </p:nvCxnSpPr>
          <p:spPr>
            <a:xfrm>
              <a:off x="5551222" y="3600508"/>
              <a:ext cx="0" cy="114855"/>
            </a:xfrm>
            <a:prstGeom prst="line">
              <a:avLst/>
            </a:prstGeom>
            <a:noFill/>
            <a:ln w="6350" cap="flat" cmpd="sng" algn="ctr">
              <a:solidFill>
                <a:srgbClr val="2B6B6F"/>
              </a:solidFill>
              <a:prstDash val="solid"/>
              <a:miter lim="800000"/>
            </a:ln>
            <a:effectLst/>
          </p:spPr>
        </p:cxnSp>
        <p:sp>
          <p:nvSpPr>
            <p:cNvPr id="73" name="TextBox 72"/>
            <p:cNvSpPr txBox="1"/>
            <p:nvPr/>
          </p:nvSpPr>
          <p:spPr>
            <a:xfrm>
              <a:off x="5190227" y="3933056"/>
              <a:ext cx="754150" cy="438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rPr>
                <a:t>添加标题</a:t>
              </a:r>
              <a:endPara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rPr>
                <a:t>文字内容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8974694" y="1666009"/>
            <a:ext cx="2068760" cy="2154332"/>
            <a:chOff x="6831165" y="2178475"/>
            <a:chExt cx="1551772" cy="1615375"/>
          </a:xfrm>
        </p:grpSpPr>
        <p:sp>
          <p:nvSpPr>
            <p:cNvPr id="75" name="椭圆 1"/>
            <p:cNvSpPr/>
            <p:nvPr/>
          </p:nvSpPr>
          <p:spPr>
            <a:xfrm>
              <a:off x="6831165" y="2640258"/>
              <a:ext cx="1551772" cy="775886"/>
            </a:xfrm>
            <a:custGeom>
              <a:avLst/>
              <a:gdLst/>
              <a:ahLst/>
              <a:cxnLst/>
              <a:rect l="l" t="t" r="r" b="b"/>
              <a:pathLst>
                <a:path w="3240360" h="1620180">
                  <a:moveTo>
                    <a:pt x="0" y="0"/>
                  </a:moveTo>
                  <a:lnTo>
                    <a:pt x="671900" y="0"/>
                  </a:lnTo>
                  <a:cubicBezTo>
                    <a:pt x="671900" y="523721"/>
                    <a:pt x="1096459" y="948280"/>
                    <a:pt x="1620180" y="948280"/>
                  </a:cubicBezTo>
                  <a:cubicBezTo>
                    <a:pt x="2143901" y="948280"/>
                    <a:pt x="2568460" y="523721"/>
                    <a:pt x="2568460" y="0"/>
                  </a:cubicBezTo>
                  <a:lnTo>
                    <a:pt x="3240360" y="0"/>
                  </a:lnTo>
                  <a:cubicBezTo>
                    <a:pt x="3240360" y="894801"/>
                    <a:pt x="2514981" y="1620180"/>
                    <a:pt x="1620180" y="1620180"/>
                  </a:cubicBezTo>
                  <a:cubicBezTo>
                    <a:pt x="725379" y="1620180"/>
                    <a:pt x="0" y="894801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6" name="椭圆 75"/>
            <p:cNvSpPr/>
            <p:nvPr/>
          </p:nvSpPr>
          <p:spPr bwMode="auto">
            <a:xfrm rot="1267204">
              <a:off x="7211462" y="2178475"/>
              <a:ext cx="802497" cy="802498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77" name="直接连接符 76"/>
            <p:cNvCxnSpPr/>
            <p:nvPr/>
          </p:nvCxnSpPr>
          <p:spPr>
            <a:xfrm>
              <a:off x="6924491" y="3793838"/>
              <a:ext cx="1365121" cy="0"/>
            </a:xfrm>
            <a:prstGeom prst="line">
              <a:avLst/>
            </a:prstGeom>
            <a:noFill/>
            <a:ln w="635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</p:cxnSp>
        <p:cxnSp>
          <p:nvCxnSpPr>
            <p:cNvPr id="78" name="直接连接符 77"/>
            <p:cNvCxnSpPr/>
            <p:nvPr/>
          </p:nvCxnSpPr>
          <p:spPr>
            <a:xfrm>
              <a:off x="7610464" y="3442635"/>
              <a:ext cx="420" cy="351215"/>
            </a:xfrm>
            <a:prstGeom prst="line">
              <a:avLst/>
            </a:prstGeom>
            <a:noFill/>
            <a:ln w="635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</p:cxnSp>
        <p:sp>
          <p:nvSpPr>
            <p:cNvPr id="79" name="TextBox 78"/>
            <p:cNvSpPr txBox="1"/>
            <p:nvPr/>
          </p:nvSpPr>
          <p:spPr>
            <a:xfrm>
              <a:off x="7255425" y="2348880"/>
              <a:ext cx="754150" cy="438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rPr>
                <a:t>添加标题</a:t>
              </a:r>
              <a:endPara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rPr>
                <a:t>文字内容</a:t>
              </a:r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1103302" y="1688674"/>
            <a:ext cx="2452297" cy="1467321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5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3582659" y="3964191"/>
            <a:ext cx="2452297" cy="1467321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5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6233947" y="1652011"/>
            <a:ext cx="2452297" cy="1467321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5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8790469" y="3901070"/>
            <a:ext cx="2452297" cy="1467321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5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20">
        <p14:vortex dir="r"/>
      </p:transition>
    </mc:Choice>
    <mc:Fallback xmlns="">
      <p:transition spd="slow" advTm="192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81" grpId="0"/>
      <p:bldP spid="82" grpId="0"/>
      <p:bldP spid="8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2B6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12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0" y="2949464"/>
            <a:ext cx="12196926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</a:ln>
          <a:effectLst/>
        </p:spPr>
      </p:cxnSp>
      <p:sp>
        <p:nvSpPr>
          <p:cNvPr id="28" name="椭圆 27"/>
          <p:cNvSpPr>
            <a:spLocks noChangeAspect="1"/>
          </p:cNvSpPr>
          <p:nvPr/>
        </p:nvSpPr>
        <p:spPr>
          <a:xfrm>
            <a:off x="1390348" y="2301464"/>
            <a:ext cx="1296000" cy="1296000"/>
          </a:xfrm>
          <a:prstGeom prst="ellipse">
            <a:avLst/>
          </a:prstGeom>
          <a:solidFill>
            <a:srgbClr val="2B6B6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品质</a:t>
            </a:r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>
            <a:off x="4095451" y="2301464"/>
            <a:ext cx="1296000" cy="1296000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服务</a:t>
            </a:r>
          </a:p>
        </p:txBody>
      </p:sp>
      <p:sp>
        <p:nvSpPr>
          <p:cNvPr id="30" name="椭圆 29"/>
          <p:cNvSpPr>
            <a:spLocks noChangeAspect="1"/>
          </p:cNvSpPr>
          <p:nvPr/>
        </p:nvSpPr>
        <p:spPr>
          <a:xfrm>
            <a:off x="6800552" y="2301464"/>
            <a:ext cx="1296000" cy="1296000"/>
          </a:xfrm>
          <a:prstGeom prst="ellipse">
            <a:avLst/>
          </a:prstGeom>
          <a:solidFill>
            <a:srgbClr val="2B6B6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人才</a:t>
            </a:r>
          </a:p>
        </p:txBody>
      </p:sp>
      <p:sp>
        <p:nvSpPr>
          <p:cNvPr id="31" name="椭圆 30"/>
          <p:cNvSpPr>
            <a:spLocks noChangeAspect="1"/>
          </p:cNvSpPr>
          <p:nvPr/>
        </p:nvSpPr>
        <p:spPr>
          <a:xfrm>
            <a:off x="9505651" y="2301464"/>
            <a:ext cx="1296000" cy="1296000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技术</a:t>
            </a:r>
          </a:p>
        </p:txBody>
      </p:sp>
      <p:sp>
        <p:nvSpPr>
          <p:cNvPr id="32" name="椭圆 31"/>
          <p:cNvSpPr/>
          <p:nvPr/>
        </p:nvSpPr>
        <p:spPr>
          <a:xfrm>
            <a:off x="5925834" y="2779297"/>
            <a:ext cx="340335" cy="340335"/>
          </a:xfrm>
          <a:prstGeom prst="ellipse">
            <a:avLst/>
          </a:prstGeom>
          <a:solidFill>
            <a:sysClr val="windowText" lastClr="000000">
              <a:lumMod val="75000"/>
              <a:lumOff val="2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&gt;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3220733" y="2779297"/>
            <a:ext cx="340335" cy="340335"/>
          </a:xfrm>
          <a:prstGeom prst="ellipse">
            <a:avLst/>
          </a:prstGeom>
          <a:solidFill>
            <a:sysClr val="windowText" lastClr="000000">
              <a:lumMod val="75000"/>
              <a:lumOff val="2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&gt;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8630935" y="2779297"/>
            <a:ext cx="340335" cy="340335"/>
          </a:xfrm>
          <a:prstGeom prst="ellipse">
            <a:avLst/>
          </a:prstGeom>
          <a:solidFill>
            <a:sysClr val="windowText" lastClr="000000">
              <a:lumMod val="75000"/>
              <a:lumOff val="2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&gt;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31838" y="3822394"/>
            <a:ext cx="2615141" cy="1362296"/>
            <a:chOff x="731838" y="3822394"/>
            <a:chExt cx="2615141" cy="1362296"/>
          </a:xfrm>
        </p:grpSpPr>
        <p:sp>
          <p:nvSpPr>
            <p:cNvPr id="36" name="文本框 15"/>
            <p:cNvSpPr txBox="1"/>
            <p:nvPr/>
          </p:nvSpPr>
          <p:spPr>
            <a:xfrm>
              <a:off x="889455" y="3822394"/>
              <a:ext cx="22999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2B6B6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sp>
          <p:nvSpPr>
            <p:cNvPr id="37" name="文本框 16"/>
            <p:cNvSpPr txBox="1"/>
            <p:nvPr/>
          </p:nvSpPr>
          <p:spPr>
            <a:xfrm>
              <a:off x="731838" y="4160948"/>
              <a:ext cx="2615141" cy="1023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</a:t>
              </a:r>
              <a:r>
                <a:rPr lang="zh-CN" altLang="en-US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风格。</a:t>
              </a:r>
              <a:endPara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436585" y="3822394"/>
            <a:ext cx="2615141" cy="1362296"/>
            <a:chOff x="3436585" y="3822394"/>
            <a:chExt cx="2615141" cy="1362296"/>
          </a:xfrm>
        </p:grpSpPr>
        <p:sp>
          <p:nvSpPr>
            <p:cNvPr id="39" name="文本框 17"/>
            <p:cNvSpPr txBox="1"/>
            <p:nvPr/>
          </p:nvSpPr>
          <p:spPr>
            <a:xfrm>
              <a:off x="3594202" y="3822394"/>
              <a:ext cx="22999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2B6B6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sp>
          <p:nvSpPr>
            <p:cNvPr id="40" name="文本框 18"/>
            <p:cNvSpPr txBox="1"/>
            <p:nvPr/>
          </p:nvSpPr>
          <p:spPr>
            <a:xfrm>
              <a:off x="3436585" y="4160948"/>
              <a:ext cx="2615141" cy="1023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此处添加详细文本描述，建议与标题相关并符合整体语言风格。</a:t>
              </a:r>
              <a:endPara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141332" y="3822394"/>
            <a:ext cx="2615141" cy="1362296"/>
            <a:chOff x="6141332" y="3822394"/>
            <a:chExt cx="2615141" cy="1362296"/>
          </a:xfrm>
        </p:grpSpPr>
        <p:sp>
          <p:nvSpPr>
            <p:cNvPr id="42" name="文本框 19"/>
            <p:cNvSpPr txBox="1"/>
            <p:nvPr/>
          </p:nvSpPr>
          <p:spPr>
            <a:xfrm>
              <a:off x="6298949" y="3822394"/>
              <a:ext cx="22999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2B6B6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sp>
          <p:nvSpPr>
            <p:cNvPr id="43" name="文本框 20"/>
            <p:cNvSpPr txBox="1"/>
            <p:nvPr/>
          </p:nvSpPr>
          <p:spPr>
            <a:xfrm>
              <a:off x="6141332" y="4160948"/>
              <a:ext cx="2615141" cy="1023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此处添加详细文本描述，建议与标题相关并符合整体语言风格。</a:t>
              </a:r>
              <a:endPara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846080" y="3822394"/>
            <a:ext cx="2615141" cy="1362296"/>
            <a:chOff x="8846080" y="3822394"/>
            <a:chExt cx="2615141" cy="1362296"/>
          </a:xfrm>
        </p:grpSpPr>
        <p:sp>
          <p:nvSpPr>
            <p:cNvPr id="45" name="文本框 21"/>
            <p:cNvSpPr txBox="1"/>
            <p:nvPr/>
          </p:nvSpPr>
          <p:spPr>
            <a:xfrm>
              <a:off x="9003697" y="3822394"/>
              <a:ext cx="22999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2B6B6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sp>
          <p:nvSpPr>
            <p:cNvPr id="46" name="文本框 22"/>
            <p:cNvSpPr txBox="1"/>
            <p:nvPr/>
          </p:nvSpPr>
          <p:spPr>
            <a:xfrm>
              <a:off x="8846080" y="4160948"/>
              <a:ext cx="2615141" cy="1023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此处添加详细文本描述，建议与标题相关并符合整体语言风格。</a:t>
              </a:r>
              <a:endPara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04">
        <p14:vortex dir="r"/>
      </p:transition>
    </mc:Choice>
    <mc:Fallback xmlns="">
      <p:transition spd="slow" advTm="850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2B6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13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1713052"/>
            <a:ext cx="12192001" cy="2391588"/>
          </a:xfrm>
          <a:prstGeom prst="rect">
            <a:avLst/>
          </a:prstGeom>
          <a:blipFill dpi="0" rotWithShape="1">
            <a:blip r:embed="rId3"/>
            <a:srcRect/>
            <a:tile tx="0" ty="0" sx="70000" sy="7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115560" y="3124200"/>
            <a:ext cx="1960880" cy="1960880"/>
          </a:xfrm>
          <a:prstGeom prst="ellipse">
            <a:avLst/>
          </a:prstGeom>
          <a:solidFill>
            <a:schemeClr val="bg1">
              <a:lumMod val="5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30178" y="3858996"/>
            <a:ext cx="173164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添加标题</a:t>
            </a:r>
            <a:endParaRPr lang="zh-CN" altLang="en-US" sz="24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72844" y="4843716"/>
            <a:ext cx="323880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72844" y="5875256"/>
            <a:ext cx="323880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80347" y="4843716"/>
            <a:ext cx="323880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80347" y="5875256"/>
            <a:ext cx="323880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522001" y="4898431"/>
            <a:ext cx="647700" cy="647700"/>
            <a:chOff x="1522001" y="4898431"/>
            <a:chExt cx="647700" cy="647700"/>
          </a:xfrm>
        </p:grpSpPr>
        <p:sp>
          <p:nvSpPr>
            <p:cNvPr id="15" name="椭圆 14"/>
            <p:cNvSpPr/>
            <p:nvPr/>
          </p:nvSpPr>
          <p:spPr>
            <a:xfrm>
              <a:off x="1522001" y="4898431"/>
              <a:ext cx="647700" cy="647700"/>
            </a:xfrm>
            <a:prstGeom prst="ellipse">
              <a:avLst/>
            </a:prstGeom>
            <a:solidFill>
              <a:srgbClr val="2B6B6F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567180" y="4954516"/>
              <a:ext cx="5581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525144" y="5929971"/>
            <a:ext cx="647700" cy="647700"/>
            <a:chOff x="1525144" y="5929971"/>
            <a:chExt cx="647700" cy="647700"/>
          </a:xfrm>
        </p:grpSpPr>
        <p:sp>
          <p:nvSpPr>
            <p:cNvPr id="18" name="椭圆 17"/>
            <p:cNvSpPr/>
            <p:nvPr/>
          </p:nvSpPr>
          <p:spPr>
            <a:xfrm>
              <a:off x="1525144" y="5929971"/>
              <a:ext cx="647700" cy="647700"/>
            </a:xfrm>
            <a:prstGeom prst="ellipse">
              <a:avLst/>
            </a:prstGeom>
            <a:solidFill>
              <a:schemeClr val="accent2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571484" y="5986056"/>
              <a:ext cx="555021" cy="430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0019156" y="4898431"/>
            <a:ext cx="647700" cy="647700"/>
            <a:chOff x="10019156" y="4898431"/>
            <a:chExt cx="647700" cy="647700"/>
          </a:xfrm>
        </p:grpSpPr>
        <p:sp>
          <p:nvSpPr>
            <p:cNvPr id="21" name="椭圆 20"/>
            <p:cNvSpPr/>
            <p:nvPr/>
          </p:nvSpPr>
          <p:spPr>
            <a:xfrm>
              <a:off x="10019156" y="4898431"/>
              <a:ext cx="647700" cy="647700"/>
            </a:xfrm>
            <a:prstGeom prst="ellipse">
              <a:avLst/>
            </a:prstGeom>
            <a:solidFill>
              <a:schemeClr val="accent2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0078715" y="4954516"/>
              <a:ext cx="528583" cy="430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0019156" y="5929971"/>
            <a:ext cx="647700" cy="647700"/>
            <a:chOff x="10019156" y="5929971"/>
            <a:chExt cx="647700" cy="647700"/>
          </a:xfrm>
        </p:grpSpPr>
        <p:sp>
          <p:nvSpPr>
            <p:cNvPr id="24" name="椭圆 23"/>
            <p:cNvSpPr/>
            <p:nvPr/>
          </p:nvSpPr>
          <p:spPr>
            <a:xfrm>
              <a:off x="10019156" y="5929971"/>
              <a:ext cx="647700" cy="647700"/>
            </a:xfrm>
            <a:prstGeom prst="ellipse">
              <a:avLst/>
            </a:prstGeom>
            <a:solidFill>
              <a:srgbClr val="2B6B6F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0089284" y="5986056"/>
              <a:ext cx="507445" cy="430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04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10">
        <p14:vortex dir="r"/>
      </p:transition>
    </mc:Choice>
    <mc:Fallback xmlns="">
      <p:transition spd="slow" advTm="531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7" presetClass="entr" presetSubtype="1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26" presetID="2" presetClass="entr" presetSubtype="8" accel="42000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2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1" presetID="2" presetClass="entr" presetSubtype="8" accel="42000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3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36" presetID="2" presetClass="entr" presetSubtype="8" accel="42000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3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41" presetID="2" presetClass="entr" presetSubtype="8" accel="42000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4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4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46" presetID="17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17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17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7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7" grpId="1" animBg="1"/>
          <p:bldP spid="8" grpId="0" animBg="1"/>
          <p:bldP spid="9" grpId="0"/>
          <p:bldP spid="10" grpId="0"/>
          <p:bldP spid="11" grpId="0"/>
          <p:bldP spid="12" grpId="0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7" presetClass="entr" presetSubtype="1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26" presetID="2" presetClass="entr" presetSubtype="8" accel="4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1" presetID="2" presetClass="entr" presetSubtype="8" accel="4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36" presetID="2" presetClass="entr" presetSubtype="8" accel="4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41" presetID="2" presetClass="entr" presetSubtype="8" accel="4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46" presetID="17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17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17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7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7" grpId="1" animBg="1"/>
          <p:bldP spid="8" grpId="0" animBg="1"/>
          <p:bldP spid="9" grpId="0"/>
          <p:bldP spid="10" grpId="0"/>
          <p:bldP spid="11" grpId="0"/>
          <p:bldP spid="12" grpId="0"/>
          <p:bldP spid="13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2B6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14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椭圆 2"/>
          <p:cNvSpPr/>
          <p:nvPr/>
        </p:nvSpPr>
        <p:spPr>
          <a:xfrm rot="3786125">
            <a:off x="5197179" y="-44712"/>
            <a:ext cx="3751183" cy="5553658"/>
          </a:xfrm>
          <a:custGeom>
            <a:avLst/>
            <a:gdLst/>
            <a:ahLst/>
            <a:cxnLst/>
            <a:rect l="l" t="t" r="r" b="b"/>
            <a:pathLst>
              <a:path w="3625081" h="2962175">
                <a:moveTo>
                  <a:pt x="2340260" y="0"/>
                </a:moveTo>
                <a:cubicBezTo>
                  <a:pt x="2815384" y="0"/>
                  <a:pt x="3257437" y="141587"/>
                  <a:pt x="3625081" y="386574"/>
                </a:cubicBezTo>
                <a:cubicBezTo>
                  <a:pt x="2706129" y="691235"/>
                  <a:pt x="2022466" y="1707781"/>
                  <a:pt x="1980164" y="2931304"/>
                </a:cubicBezTo>
                <a:cubicBezTo>
                  <a:pt x="1785704" y="2338526"/>
                  <a:pt x="1436457" y="1944216"/>
                  <a:pt x="1038245" y="1944216"/>
                </a:cubicBezTo>
                <a:cubicBezTo>
                  <a:pt x="633157" y="1944216"/>
                  <a:pt x="278738" y="2352263"/>
                  <a:pt x="86185" y="2962175"/>
                </a:cubicBezTo>
                <a:cubicBezTo>
                  <a:pt x="29150" y="2764615"/>
                  <a:pt x="0" y="2555842"/>
                  <a:pt x="0" y="2340260"/>
                </a:cubicBezTo>
                <a:cubicBezTo>
                  <a:pt x="0" y="1047770"/>
                  <a:pt x="1047770" y="0"/>
                  <a:pt x="2340260" y="0"/>
                </a:cubicBez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2"/>
          <p:cNvSpPr/>
          <p:nvPr/>
        </p:nvSpPr>
        <p:spPr>
          <a:xfrm rot="3786125" flipH="1" flipV="1">
            <a:off x="3243638" y="1966961"/>
            <a:ext cx="3751183" cy="5553658"/>
          </a:xfrm>
          <a:custGeom>
            <a:avLst/>
            <a:gdLst/>
            <a:ahLst/>
            <a:cxnLst/>
            <a:rect l="l" t="t" r="r" b="b"/>
            <a:pathLst>
              <a:path w="3625081" h="2962175">
                <a:moveTo>
                  <a:pt x="2340260" y="0"/>
                </a:moveTo>
                <a:cubicBezTo>
                  <a:pt x="2815384" y="0"/>
                  <a:pt x="3257437" y="141587"/>
                  <a:pt x="3625081" y="386574"/>
                </a:cubicBezTo>
                <a:cubicBezTo>
                  <a:pt x="2706129" y="691235"/>
                  <a:pt x="2022466" y="1707781"/>
                  <a:pt x="1980164" y="2931304"/>
                </a:cubicBezTo>
                <a:cubicBezTo>
                  <a:pt x="1785704" y="2338526"/>
                  <a:pt x="1436457" y="1944216"/>
                  <a:pt x="1038245" y="1944216"/>
                </a:cubicBezTo>
                <a:cubicBezTo>
                  <a:pt x="633157" y="1944216"/>
                  <a:pt x="278738" y="2352263"/>
                  <a:pt x="86185" y="2962175"/>
                </a:cubicBezTo>
                <a:cubicBezTo>
                  <a:pt x="29150" y="2764615"/>
                  <a:pt x="0" y="2555842"/>
                  <a:pt x="0" y="2340260"/>
                </a:cubicBezTo>
                <a:cubicBezTo>
                  <a:pt x="0" y="1047770"/>
                  <a:pt x="1047770" y="0"/>
                  <a:pt x="2340260" y="0"/>
                </a:cubicBezTo>
                <a:close/>
              </a:path>
            </a:pathLst>
          </a:custGeom>
          <a:solidFill>
            <a:srgbClr val="2B6B6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747833" y="2328744"/>
            <a:ext cx="1602395" cy="1602395"/>
          </a:xfrm>
          <a:prstGeom prst="ellipse">
            <a:avLst/>
          </a:prstGeom>
          <a:solidFill>
            <a:srgbClr val="2B6B6F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841772" y="3564427"/>
            <a:ext cx="1602395" cy="160239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267525" y="3990180"/>
            <a:ext cx="750888" cy="750888"/>
            <a:chOff x="2384425" y="3744913"/>
            <a:chExt cx="750888" cy="750888"/>
          </a:xfrm>
          <a:solidFill>
            <a:schemeClr val="bg1"/>
          </a:solidFill>
        </p:grpSpPr>
        <p:sp>
          <p:nvSpPr>
            <p:cNvPr id="12" name="Freeform 33"/>
            <p:cNvSpPr/>
            <p:nvPr/>
          </p:nvSpPr>
          <p:spPr bwMode="auto">
            <a:xfrm>
              <a:off x="2384425" y="3744913"/>
              <a:ext cx="241300" cy="239713"/>
            </a:xfrm>
            <a:custGeom>
              <a:avLst/>
              <a:gdLst>
                <a:gd name="T0" fmla="*/ 64 w 64"/>
                <a:gd name="T1" fmla="*/ 0 h 64"/>
                <a:gd name="T2" fmla="*/ 40 w 64"/>
                <a:gd name="T3" fmla="*/ 0 h 64"/>
                <a:gd name="T4" fmla="*/ 0 w 64"/>
                <a:gd name="T5" fmla="*/ 40 h 64"/>
                <a:gd name="T6" fmla="*/ 0 w 64"/>
                <a:gd name="T7" fmla="*/ 64 h 64"/>
                <a:gd name="T8" fmla="*/ 12 w 64"/>
                <a:gd name="T9" fmla="*/ 64 h 64"/>
                <a:gd name="T10" fmla="*/ 64 w 64"/>
                <a:gd name="T11" fmla="*/ 11 h 64"/>
                <a:gd name="T12" fmla="*/ 64 w 64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4">
                  <a:moveTo>
                    <a:pt x="64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64" y="11"/>
                    <a:pt x="64" y="11"/>
                    <a:pt x="64" y="11"/>
                  </a:cubicBezTo>
                  <a:lnTo>
                    <a:pt x="6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34"/>
            <p:cNvSpPr/>
            <p:nvPr/>
          </p:nvSpPr>
          <p:spPr bwMode="auto">
            <a:xfrm>
              <a:off x="2898775" y="3744913"/>
              <a:ext cx="236538" cy="239713"/>
            </a:xfrm>
            <a:custGeom>
              <a:avLst/>
              <a:gdLst>
                <a:gd name="T0" fmla="*/ 23 w 63"/>
                <a:gd name="T1" fmla="*/ 0 h 64"/>
                <a:gd name="T2" fmla="*/ 0 w 63"/>
                <a:gd name="T3" fmla="*/ 0 h 64"/>
                <a:gd name="T4" fmla="*/ 0 w 63"/>
                <a:gd name="T5" fmla="*/ 11 h 64"/>
                <a:gd name="T6" fmla="*/ 52 w 63"/>
                <a:gd name="T7" fmla="*/ 64 h 64"/>
                <a:gd name="T8" fmla="*/ 63 w 63"/>
                <a:gd name="T9" fmla="*/ 64 h 64"/>
                <a:gd name="T10" fmla="*/ 63 w 63"/>
                <a:gd name="T11" fmla="*/ 40 h 64"/>
                <a:gd name="T12" fmla="*/ 23 w 63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64">
                  <a:moveTo>
                    <a:pt x="2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63" y="18"/>
                    <a:pt x="45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35"/>
            <p:cNvSpPr>
              <a:spLocks noEditPoints="1"/>
            </p:cNvSpPr>
            <p:nvPr/>
          </p:nvSpPr>
          <p:spPr bwMode="auto">
            <a:xfrm>
              <a:off x="2430463" y="3835401"/>
              <a:ext cx="660400" cy="660400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22 w 176"/>
                <a:gd name="T5" fmla="*/ 146 h 176"/>
                <a:gd name="T6" fmla="*/ 1 w 176"/>
                <a:gd name="T7" fmla="*/ 171 h 176"/>
                <a:gd name="T8" fmla="*/ 7 w 176"/>
                <a:gd name="T9" fmla="*/ 176 h 176"/>
                <a:gd name="T10" fmla="*/ 27 w 176"/>
                <a:gd name="T11" fmla="*/ 151 h 176"/>
                <a:gd name="T12" fmla="*/ 88 w 176"/>
                <a:gd name="T13" fmla="*/ 176 h 176"/>
                <a:gd name="T14" fmla="*/ 149 w 176"/>
                <a:gd name="T15" fmla="*/ 151 h 176"/>
                <a:gd name="T16" fmla="*/ 169 w 176"/>
                <a:gd name="T17" fmla="*/ 176 h 176"/>
                <a:gd name="T18" fmla="*/ 175 w 176"/>
                <a:gd name="T19" fmla="*/ 171 h 176"/>
                <a:gd name="T20" fmla="*/ 155 w 176"/>
                <a:gd name="T21" fmla="*/ 145 h 176"/>
                <a:gd name="T22" fmla="*/ 176 w 176"/>
                <a:gd name="T23" fmla="*/ 88 h 176"/>
                <a:gd name="T24" fmla="*/ 88 w 176"/>
                <a:gd name="T25" fmla="*/ 0 h 176"/>
                <a:gd name="T26" fmla="*/ 92 w 176"/>
                <a:gd name="T27" fmla="*/ 96 h 176"/>
                <a:gd name="T28" fmla="*/ 40 w 176"/>
                <a:gd name="T29" fmla="*/ 96 h 176"/>
                <a:gd name="T30" fmla="*/ 40 w 176"/>
                <a:gd name="T31" fmla="*/ 88 h 176"/>
                <a:gd name="T32" fmla="*/ 84 w 176"/>
                <a:gd name="T33" fmla="*/ 88 h 176"/>
                <a:gd name="T34" fmla="*/ 84 w 176"/>
                <a:gd name="T35" fmla="*/ 24 h 176"/>
                <a:gd name="T36" fmla="*/ 92 w 176"/>
                <a:gd name="T37" fmla="*/ 24 h 176"/>
                <a:gd name="T38" fmla="*/ 92 w 176"/>
                <a:gd name="T39" fmla="*/ 9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40" y="0"/>
                    <a:pt x="0" y="39"/>
                    <a:pt x="0" y="88"/>
                  </a:cubicBezTo>
                  <a:cubicBezTo>
                    <a:pt x="0" y="110"/>
                    <a:pt x="8" y="130"/>
                    <a:pt x="22" y="146"/>
                  </a:cubicBezTo>
                  <a:cubicBezTo>
                    <a:pt x="1" y="171"/>
                    <a:pt x="1" y="171"/>
                    <a:pt x="1" y="171"/>
                  </a:cubicBezTo>
                  <a:cubicBezTo>
                    <a:pt x="7" y="176"/>
                    <a:pt x="7" y="176"/>
                    <a:pt x="7" y="176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43" y="167"/>
                    <a:pt x="65" y="176"/>
                    <a:pt x="88" y="176"/>
                  </a:cubicBezTo>
                  <a:cubicBezTo>
                    <a:pt x="112" y="176"/>
                    <a:pt x="134" y="167"/>
                    <a:pt x="149" y="151"/>
                  </a:cubicBezTo>
                  <a:cubicBezTo>
                    <a:pt x="169" y="176"/>
                    <a:pt x="169" y="176"/>
                    <a:pt x="169" y="176"/>
                  </a:cubicBezTo>
                  <a:cubicBezTo>
                    <a:pt x="175" y="171"/>
                    <a:pt x="175" y="171"/>
                    <a:pt x="175" y="171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68" y="130"/>
                    <a:pt x="176" y="110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92" y="96"/>
                  </a:moveTo>
                  <a:cubicBezTo>
                    <a:pt x="40" y="96"/>
                    <a:pt x="40" y="96"/>
                    <a:pt x="40" y="96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84" y="88"/>
                    <a:pt x="84" y="88"/>
                    <a:pt x="84" y="88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92" y="24"/>
                    <a:pt x="92" y="24"/>
                    <a:pt x="92" y="24"/>
                  </a:cubicBezTo>
                  <a:lnTo>
                    <a:pt x="92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Freeform 37"/>
          <p:cNvSpPr>
            <a:spLocks noEditPoints="1"/>
          </p:cNvSpPr>
          <p:nvPr/>
        </p:nvSpPr>
        <p:spPr bwMode="auto">
          <a:xfrm>
            <a:off x="4173586" y="2753704"/>
            <a:ext cx="750888" cy="752475"/>
          </a:xfrm>
          <a:custGeom>
            <a:avLst/>
            <a:gdLst>
              <a:gd name="T0" fmla="*/ 100 w 200"/>
              <a:gd name="T1" fmla="*/ 0 h 200"/>
              <a:gd name="T2" fmla="*/ 0 w 200"/>
              <a:gd name="T3" fmla="*/ 100 h 200"/>
              <a:gd name="T4" fmla="*/ 100 w 200"/>
              <a:gd name="T5" fmla="*/ 200 h 200"/>
              <a:gd name="T6" fmla="*/ 200 w 200"/>
              <a:gd name="T7" fmla="*/ 100 h 200"/>
              <a:gd name="T8" fmla="*/ 100 w 200"/>
              <a:gd name="T9" fmla="*/ 0 h 200"/>
              <a:gd name="T10" fmla="*/ 54 w 200"/>
              <a:gd name="T11" fmla="*/ 53 h 200"/>
              <a:gd name="T12" fmla="*/ 59 w 200"/>
              <a:gd name="T13" fmla="*/ 53 h 200"/>
              <a:gd name="T14" fmla="*/ 107 w 200"/>
              <a:gd name="T15" fmla="*/ 90 h 200"/>
              <a:gd name="T16" fmla="*/ 108 w 200"/>
              <a:gd name="T17" fmla="*/ 91 h 200"/>
              <a:gd name="T18" fmla="*/ 112 w 200"/>
              <a:gd name="T19" fmla="*/ 100 h 200"/>
              <a:gd name="T20" fmla="*/ 100 w 200"/>
              <a:gd name="T21" fmla="*/ 112 h 200"/>
              <a:gd name="T22" fmla="*/ 91 w 200"/>
              <a:gd name="T23" fmla="*/ 107 h 200"/>
              <a:gd name="T24" fmla="*/ 91 w 200"/>
              <a:gd name="T25" fmla="*/ 107 h 200"/>
              <a:gd name="T26" fmla="*/ 53 w 200"/>
              <a:gd name="T27" fmla="*/ 59 h 200"/>
              <a:gd name="T28" fmla="*/ 54 w 200"/>
              <a:gd name="T29" fmla="*/ 53 h 200"/>
              <a:gd name="T30" fmla="*/ 100 w 200"/>
              <a:gd name="T31" fmla="*/ 192 h 200"/>
              <a:gd name="T32" fmla="*/ 8 w 200"/>
              <a:gd name="T33" fmla="*/ 100 h 200"/>
              <a:gd name="T34" fmla="*/ 35 w 200"/>
              <a:gd name="T35" fmla="*/ 35 h 200"/>
              <a:gd name="T36" fmla="*/ 41 w 200"/>
              <a:gd name="T37" fmla="*/ 40 h 200"/>
              <a:gd name="T38" fmla="*/ 16 w 200"/>
              <a:gd name="T39" fmla="*/ 100 h 200"/>
              <a:gd name="T40" fmla="*/ 100 w 200"/>
              <a:gd name="T41" fmla="*/ 184 h 200"/>
              <a:gd name="T42" fmla="*/ 184 w 200"/>
              <a:gd name="T43" fmla="*/ 100 h 200"/>
              <a:gd name="T44" fmla="*/ 104 w 200"/>
              <a:gd name="T45" fmla="*/ 16 h 200"/>
              <a:gd name="T46" fmla="*/ 104 w 200"/>
              <a:gd name="T47" fmla="*/ 48 h 200"/>
              <a:gd name="T48" fmla="*/ 96 w 200"/>
              <a:gd name="T49" fmla="*/ 48 h 200"/>
              <a:gd name="T50" fmla="*/ 96 w 200"/>
              <a:gd name="T51" fmla="*/ 16 h 200"/>
              <a:gd name="T52" fmla="*/ 96 w 200"/>
              <a:gd name="T53" fmla="*/ 12 h 200"/>
              <a:gd name="T54" fmla="*/ 96 w 200"/>
              <a:gd name="T55" fmla="*/ 8 h 200"/>
              <a:gd name="T56" fmla="*/ 100 w 200"/>
              <a:gd name="T57" fmla="*/ 8 h 200"/>
              <a:gd name="T58" fmla="*/ 192 w 200"/>
              <a:gd name="T59" fmla="*/ 100 h 200"/>
              <a:gd name="T60" fmla="*/ 100 w 200"/>
              <a:gd name="T61" fmla="*/ 19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45" y="0"/>
                  <a:pt x="0" y="45"/>
                  <a:pt x="0" y="100"/>
                </a:cubicBezTo>
                <a:cubicBezTo>
                  <a:pt x="0" y="155"/>
                  <a:pt x="45" y="200"/>
                  <a:pt x="100" y="200"/>
                </a:cubicBezTo>
                <a:cubicBezTo>
                  <a:pt x="156" y="200"/>
                  <a:pt x="200" y="155"/>
                  <a:pt x="200" y="100"/>
                </a:cubicBezTo>
                <a:cubicBezTo>
                  <a:pt x="200" y="45"/>
                  <a:pt x="156" y="0"/>
                  <a:pt x="100" y="0"/>
                </a:cubicBezTo>
                <a:close/>
                <a:moveTo>
                  <a:pt x="54" y="53"/>
                </a:moveTo>
                <a:cubicBezTo>
                  <a:pt x="55" y="52"/>
                  <a:pt x="58" y="52"/>
                  <a:pt x="59" y="53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8" y="90"/>
                  <a:pt x="108" y="91"/>
                  <a:pt x="108" y="91"/>
                </a:cubicBezTo>
                <a:cubicBezTo>
                  <a:pt x="111" y="93"/>
                  <a:pt x="112" y="96"/>
                  <a:pt x="112" y="100"/>
                </a:cubicBezTo>
                <a:cubicBezTo>
                  <a:pt x="112" y="107"/>
                  <a:pt x="107" y="112"/>
                  <a:pt x="100" y="112"/>
                </a:cubicBezTo>
                <a:cubicBezTo>
                  <a:pt x="97" y="112"/>
                  <a:pt x="93" y="110"/>
                  <a:pt x="91" y="107"/>
                </a:cubicBezTo>
                <a:cubicBezTo>
                  <a:pt x="91" y="107"/>
                  <a:pt x="91" y="107"/>
                  <a:pt x="91" y="107"/>
                </a:cubicBezTo>
                <a:cubicBezTo>
                  <a:pt x="53" y="59"/>
                  <a:pt x="53" y="59"/>
                  <a:pt x="53" y="59"/>
                </a:cubicBezTo>
                <a:cubicBezTo>
                  <a:pt x="52" y="57"/>
                  <a:pt x="52" y="54"/>
                  <a:pt x="54" y="53"/>
                </a:cubicBezTo>
                <a:close/>
                <a:moveTo>
                  <a:pt x="100" y="192"/>
                </a:moveTo>
                <a:cubicBezTo>
                  <a:pt x="50" y="192"/>
                  <a:pt x="8" y="151"/>
                  <a:pt x="8" y="100"/>
                </a:cubicBezTo>
                <a:cubicBezTo>
                  <a:pt x="8" y="74"/>
                  <a:pt x="19" y="51"/>
                  <a:pt x="35" y="35"/>
                </a:cubicBezTo>
                <a:cubicBezTo>
                  <a:pt x="41" y="40"/>
                  <a:pt x="41" y="40"/>
                  <a:pt x="41" y="40"/>
                </a:cubicBezTo>
                <a:cubicBezTo>
                  <a:pt x="26" y="56"/>
                  <a:pt x="16" y="77"/>
                  <a:pt x="16" y="100"/>
                </a:cubicBezTo>
                <a:cubicBezTo>
                  <a:pt x="16" y="146"/>
                  <a:pt x="54" y="184"/>
                  <a:pt x="100" y="184"/>
                </a:cubicBezTo>
                <a:cubicBezTo>
                  <a:pt x="147" y="184"/>
                  <a:pt x="184" y="146"/>
                  <a:pt x="184" y="100"/>
                </a:cubicBezTo>
                <a:cubicBezTo>
                  <a:pt x="184" y="55"/>
                  <a:pt x="149" y="18"/>
                  <a:pt x="104" y="16"/>
                </a:cubicBezTo>
                <a:cubicBezTo>
                  <a:pt x="104" y="48"/>
                  <a:pt x="104" y="48"/>
                  <a:pt x="104" y="48"/>
                </a:cubicBezTo>
                <a:cubicBezTo>
                  <a:pt x="96" y="48"/>
                  <a:pt x="96" y="48"/>
                  <a:pt x="96" y="48"/>
                </a:cubicBezTo>
                <a:cubicBezTo>
                  <a:pt x="96" y="16"/>
                  <a:pt x="96" y="16"/>
                  <a:pt x="96" y="16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8"/>
                  <a:pt x="96" y="8"/>
                  <a:pt x="96" y="8"/>
                </a:cubicBezTo>
                <a:cubicBezTo>
                  <a:pt x="98" y="8"/>
                  <a:pt x="99" y="8"/>
                  <a:pt x="100" y="8"/>
                </a:cubicBezTo>
                <a:cubicBezTo>
                  <a:pt x="151" y="8"/>
                  <a:pt x="192" y="49"/>
                  <a:pt x="192" y="100"/>
                </a:cubicBezTo>
                <a:cubicBezTo>
                  <a:pt x="192" y="151"/>
                  <a:pt x="151" y="192"/>
                  <a:pt x="100" y="1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286464" y="2054480"/>
            <a:ext cx="3238809" cy="72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61516" y="1642585"/>
            <a:ext cx="1731644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添加标题</a:t>
            </a:r>
            <a:endParaRPr lang="zh-CN" altLang="en-US" sz="24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017028" y="5109406"/>
            <a:ext cx="3238809" cy="72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992080" y="4697511"/>
            <a:ext cx="1731644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添加标题</a:t>
            </a:r>
            <a:endParaRPr lang="zh-CN" altLang="en-US" sz="24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883">
        <p14:vortex dir="r"/>
      </p:transition>
    </mc:Choice>
    <mc:Fallback xmlns="">
      <p:transition spd="slow" advTm="6883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4000" fill="hold" grpId="0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44000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37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4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4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 tmFilter="0,0; .5, 1; 1, 1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56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5" grpId="0" animBg="1"/>
          <p:bldP spid="16" grpId="0"/>
          <p:bldP spid="17" grpId="0"/>
          <p:bldP spid="18" grpId="0"/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4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44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37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4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4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 tmFilter="0,0; .5, 1; 1, 1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56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5" grpId="0" animBg="1"/>
          <p:bldP spid="16" grpId="0"/>
          <p:bldP spid="17" grpId="0"/>
          <p:bldP spid="18" grpId="0"/>
          <p:bldP spid="19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2B6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15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aphicFrame>
        <p:nvGraphicFramePr>
          <p:cNvPr id="9" name="图表 8"/>
          <p:cNvGraphicFramePr/>
          <p:nvPr/>
        </p:nvGraphicFramePr>
        <p:xfrm>
          <a:off x="1999980" y="1844824"/>
          <a:ext cx="8128000" cy="4549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228975" y="1029147"/>
            <a:ext cx="7315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200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字以内，据统计每页幻灯片的最好控制在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5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分钟之内。</a:t>
            </a:r>
            <a:endParaRPr lang="en-US" altLang="zh-CN" sz="14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72">
        <p14:vortex dir="r"/>
      </p:transition>
    </mc:Choice>
    <mc:Fallback xmlns="">
      <p:transition spd="slow" advTm="397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9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9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Sub>
          <a:bldChart bld="series"/>
        </p:bldSub>
      </p:bldGraphic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数据 2"/>
          <p:cNvSpPr/>
          <p:nvPr/>
        </p:nvSpPr>
        <p:spPr>
          <a:xfrm rot="10800000">
            <a:off x="3942608" y="1709771"/>
            <a:ext cx="8324828" cy="155729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0000"/>
              <a:gd name="connsiteY0-2" fmla="*/ 10000 h 10000"/>
              <a:gd name="connsiteX1-3" fmla="*/ 2000 w 10000"/>
              <a:gd name="connsiteY1-4" fmla="*/ 0 h 10000"/>
              <a:gd name="connsiteX2-5" fmla="*/ 10000 w 10000"/>
              <a:gd name="connsiteY2-6" fmla="*/ 0 h 10000"/>
              <a:gd name="connsiteX3-7" fmla="*/ 8480 w 10000"/>
              <a:gd name="connsiteY3-8" fmla="*/ 10000 h 10000"/>
              <a:gd name="connsiteX4-9" fmla="*/ 0 w 10000"/>
              <a:gd name="connsiteY4-10" fmla="*/ 10000 h 10000"/>
              <a:gd name="connsiteX0-11" fmla="*/ 0 w 10000"/>
              <a:gd name="connsiteY0-12" fmla="*/ 10000 h 10000"/>
              <a:gd name="connsiteX1-13" fmla="*/ 2000 w 10000"/>
              <a:gd name="connsiteY1-14" fmla="*/ 0 h 10000"/>
              <a:gd name="connsiteX2-15" fmla="*/ 10000 w 10000"/>
              <a:gd name="connsiteY2-16" fmla="*/ 0 h 10000"/>
              <a:gd name="connsiteX3-17" fmla="*/ 8567 w 10000"/>
              <a:gd name="connsiteY3-18" fmla="*/ 10000 h 10000"/>
              <a:gd name="connsiteX4-19" fmla="*/ 0 w 10000"/>
              <a:gd name="connsiteY4-20" fmla="*/ 10000 h 10000"/>
              <a:gd name="connsiteX0-21" fmla="*/ 0 w 8030"/>
              <a:gd name="connsiteY0-22" fmla="*/ 10155 h 10155"/>
              <a:gd name="connsiteX1-23" fmla="*/ 30 w 8030"/>
              <a:gd name="connsiteY1-24" fmla="*/ 0 h 10155"/>
              <a:gd name="connsiteX2-25" fmla="*/ 8030 w 8030"/>
              <a:gd name="connsiteY2-26" fmla="*/ 0 h 10155"/>
              <a:gd name="connsiteX3-27" fmla="*/ 6597 w 8030"/>
              <a:gd name="connsiteY3-28" fmla="*/ 10000 h 10155"/>
              <a:gd name="connsiteX4-29" fmla="*/ 0 w 8030"/>
              <a:gd name="connsiteY4-30" fmla="*/ 10155 h 1015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030" h="10155">
                <a:moveTo>
                  <a:pt x="0" y="10155"/>
                </a:moveTo>
                <a:lnTo>
                  <a:pt x="30" y="0"/>
                </a:lnTo>
                <a:lnTo>
                  <a:pt x="8030" y="0"/>
                </a:lnTo>
                <a:lnTo>
                  <a:pt x="6597" y="10000"/>
                </a:lnTo>
                <a:lnTo>
                  <a:pt x="0" y="10155"/>
                </a:lnTo>
                <a:close/>
              </a:path>
            </a:pathLst>
          </a:custGeom>
          <a:solidFill>
            <a:srgbClr val="2B6B6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流程图: 数据 2"/>
          <p:cNvSpPr/>
          <p:nvPr/>
        </p:nvSpPr>
        <p:spPr>
          <a:xfrm rot="10800000">
            <a:off x="-73107" y="3828122"/>
            <a:ext cx="6251864" cy="1545333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0000"/>
              <a:gd name="connsiteY0-2" fmla="*/ 10000 h 10000"/>
              <a:gd name="connsiteX1-3" fmla="*/ 2000 w 10000"/>
              <a:gd name="connsiteY1-4" fmla="*/ 0 h 10000"/>
              <a:gd name="connsiteX2-5" fmla="*/ 10000 w 10000"/>
              <a:gd name="connsiteY2-6" fmla="*/ 0 h 10000"/>
              <a:gd name="connsiteX3-7" fmla="*/ 8480 w 10000"/>
              <a:gd name="connsiteY3-8" fmla="*/ 10000 h 10000"/>
              <a:gd name="connsiteX4-9" fmla="*/ 0 w 10000"/>
              <a:gd name="connsiteY4-10" fmla="*/ 10000 h 10000"/>
              <a:gd name="connsiteX0-11" fmla="*/ 0 w 10000"/>
              <a:gd name="connsiteY0-12" fmla="*/ 10000 h 10000"/>
              <a:gd name="connsiteX1-13" fmla="*/ 2000 w 10000"/>
              <a:gd name="connsiteY1-14" fmla="*/ 0 h 10000"/>
              <a:gd name="connsiteX2-15" fmla="*/ 10000 w 10000"/>
              <a:gd name="connsiteY2-16" fmla="*/ 0 h 10000"/>
              <a:gd name="connsiteX3-17" fmla="*/ 8567 w 10000"/>
              <a:gd name="connsiteY3-18" fmla="*/ 10000 h 10000"/>
              <a:gd name="connsiteX4-19" fmla="*/ 0 w 10000"/>
              <a:gd name="connsiteY4-20" fmla="*/ 10000 h 10000"/>
              <a:gd name="connsiteX0-21" fmla="*/ 0 w 8567"/>
              <a:gd name="connsiteY0-22" fmla="*/ 10077 h 10077"/>
              <a:gd name="connsiteX1-23" fmla="*/ 2000 w 8567"/>
              <a:gd name="connsiteY1-24" fmla="*/ 77 h 10077"/>
              <a:gd name="connsiteX2-25" fmla="*/ 7158 w 8567"/>
              <a:gd name="connsiteY2-26" fmla="*/ 0 h 10077"/>
              <a:gd name="connsiteX3-27" fmla="*/ 8567 w 8567"/>
              <a:gd name="connsiteY3-28" fmla="*/ 10077 h 10077"/>
              <a:gd name="connsiteX4-29" fmla="*/ 0 w 8567"/>
              <a:gd name="connsiteY4-30" fmla="*/ 10077 h 10077"/>
              <a:gd name="connsiteX0-31" fmla="*/ 0 w 8355"/>
              <a:gd name="connsiteY0-32" fmla="*/ 10000 h 10000"/>
              <a:gd name="connsiteX1-33" fmla="*/ 2335 w 8355"/>
              <a:gd name="connsiteY1-34" fmla="*/ 76 h 10000"/>
              <a:gd name="connsiteX2-35" fmla="*/ 8355 w 8355"/>
              <a:gd name="connsiteY2-36" fmla="*/ 0 h 10000"/>
              <a:gd name="connsiteX3-37" fmla="*/ 8286 w 8355"/>
              <a:gd name="connsiteY3-38" fmla="*/ 9846 h 10000"/>
              <a:gd name="connsiteX4-39" fmla="*/ 0 w 8355"/>
              <a:gd name="connsiteY4-40" fmla="*/ 10000 h 10000"/>
              <a:gd name="connsiteX0-41" fmla="*/ 0 w 10000"/>
              <a:gd name="connsiteY0-42" fmla="*/ 10000 h 10000"/>
              <a:gd name="connsiteX1-43" fmla="*/ 2795 w 10000"/>
              <a:gd name="connsiteY1-44" fmla="*/ 76 h 10000"/>
              <a:gd name="connsiteX2-45" fmla="*/ 10000 w 10000"/>
              <a:gd name="connsiteY2-46" fmla="*/ 0 h 10000"/>
              <a:gd name="connsiteX3-47" fmla="*/ 9993 w 10000"/>
              <a:gd name="connsiteY3-48" fmla="*/ 9846 h 10000"/>
              <a:gd name="connsiteX4-49" fmla="*/ 0 w 10000"/>
              <a:gd name="connsiteY4-50" fmla="*/ 10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795" y="76"/>
                </a:lnTo>
                <a:lnTo>
                  <a:pt x="10000" y="0"/>
                </a:lnTo>
                <a:cubicBezTo>
                  <a:pt x="9998" y="3282"/>
                  <a:pt x="9995" y="6564"/>
                  <a:pt x="9993" y="9846"/>
                </a:cubicBezTo>
                <a:lnTo>
                  <a:pt x="0" y="1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流程图: 数据 2"/>
          <p:cNvSpPr/>
          <p:nvPr/>
        </p:nvSpPr>
        <p:spPr>
          <a:xfrm rot="10800000">
            <a:off x="-107154" y="2353968"/>
            <a:ext cx="10747444" cy="214651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0000"/>
              <a:gd name="connsiteY0-2" fmla="*/ 10000 h 10000"/>
              <a:gd name="connsiteX1-3" fmla="*/ 2000 w 10000"/>
              <a:gd name="connsiteY1-4" fmla="*/ 0 h 10000"/>
              <a:gd name="connsiteX2-5" fmla="*/ 10000 w 10000"/>
              <a:gd name="connsiteY2-6" fmla="*/ 0 h 10000"/>
              <a:gd name="connsiteX3-7" fmla="*/ 8480 w 10000"/>
              <a:gd name="connsiteY3-8" fmla="*/ 10000 h 10000"/>
              <a:gd name="connsiteX4-9" fmla="*/ 0 w 10000"/>
              <a:gd name="connsiteY4-10" fmla="*/ 10000 h 10000"/>
              <a:gd name="connsiteX0-11" fmla="*/ 0 w 10000"/>
              <a:gd name="connsiteY0-12" fmla="*/ 10000 h 10000"/>
              <a:gd name="connsiteX1-13" fmla="*/ 2000 w 10000"/>
              <a:gd name="connsiteY1-14" fmla="*/ 0 h 10000"/>
              <a:gd name="connsiteX2-15" fmla="*/ 10000 w 10000"/>
              <a:gd name="connsiteY2-16" fmla="*/ 0 h 10000"/>
              <a:gd name="connsiteX3-17" fmla="*/ 8567 w 10000"/>
              <a:gd name="connsiteY3-18" fmla="*/ 10000 h 10000"/>
              <a:gd name="connsiteX4-19" fmla="*/ 0 w 10000"/>
              <a:gd name="connsiteY4-20" fmla="*/ 10000 h 10000"/>
              <a:gd name="connsiteX0-21" fmla="*/ 0 w 9178"/>
              <a:gd name="connsiteY0-22" fmla="*/ 10000 h 10000"/>
              <a:gd name="connsiteX1-23" fmla="*/ 1178 w 9178"/>
              <a:gd name="connsiteY1-24" fmla="*/ 0 h 10000"/>
              <a:gd name="connsiteX2-25" fmla="*/ 9178 w 9178"/>
              <a:gd name="connsiteY2-26" fmla="*/ 0 h 10000"/>
              <a:gd name="connsiteX3-27" fmla="*/ 7745 w 9178"/>
              <a:gd name="connsiteY3-28" fmla="*/ 10000 h 10000"/>
              <a:gd name="connsiteX4-29" fmla="*/ 0 w 9178"/>
              <a:gd name="connsiteY4-30" fmla="*/ 10000 h 10000"/>
              <a:gd name="connsiteX0-31" fmla="*/ 0 w 8474"/>
              <a:gd name="connsiteY0-32" fmla="*/ 10000 h 10000"/>
              <a:gd name="connsiteX1-33" fmla="*/ 1284 w 8474"/>
              <a:gd name="connsiteY1-34" fmla="*/ 0 h 10000"/>
              <a:gd name="connsiteX2-35" fmla="*/ 8474 w 8474"/>
              <a:gd name="connsiteY2-36" fmla="*/ 0 h 10000"/>
              <a:gd name="connsiteX3-37" fmla="*/ 8439 w 8474"/>
              <a:gd name="connsiteY3-38" fmla="*/ 10000 h 10000"/>
              <a:gd name="connsiteX4-39" fmla="*/ 0 w 8474"/>
              <a:gd name="connsiteY4-40" fmla="*/ 10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474" h="10000">
                <a:moveTo>
                  <a:pt x="0" y="10000"/>
                </a:moveTo>
                <a:lnTo>
                  <a:pt x="1284" y="0"/>
                </a:lnTo>
                <a:lnTo>
                  <a:pt x="8474" y="0"/>
                </a:lnTo>
                <a:cubicBezTo>
                  <a:pt x="8462" y="3333"/>
                  <a:pt x="8451" y="6667"/>
                  <a:pt x="8439" y="10000"/>
                </a:cubicBezTo>
                <a:lnTo>
                  <a:pt x="0" y="1000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20020" y="3717975"/>
            <a:ext cx="13789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PART</a:t>
            </a:r>
            <a:endParaRPr lang="zh-CN" altLang="en-US" sz="280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15799" y="2882970"/>
            <a:ext cx="817853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800" b="1" dirty="0" smtClean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 sz="9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92390" y="2686652"/>
            <a:ext cx="3775374" cy="630932"/>
          </a:xfrm>
          <a:prstGeom prst="rect">
            <a:avLst/>
          </a:prstGeom>
          <a:noFill/>
        </p:spPr>
        <p:txBody>
          <a:bodyPr wrap="none" lIns="91431" tIns="45715" rIns="91431" bIns="4571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3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输入章节大标题</a:t>
            </a:r>
            <a:endParaRPr lang="zh-CN" altLang="en-US" sz="3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54490" y="3405114"/>
            <a:ext cx="6343889" cy="700566"/>
          </a:xfrm>
          <a:prstGeom prst="rect">
            <a:avLst/>
          </a:prstGeom>
          <a:noFill/>
        </p:spPr>
        <p:txBody>
          <a:bodyPr wrap="square" lIns="91431" tIns="45715" rIns="91431" bIns="45715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Arial" panose="020B0604020202020204"/>
            </a:endParaRPr>
          </a:p>
        </p:txBody>
      </p:sp>
      <p:sp>
        <p:nvSpPr>
          <p:cNvPr id="9" name="Freeform 7"/>
          <p:cNvSpPr/>
          <p:nvPr/>
        </p:nvSpPr>
        <p:spPr bwMode="auto">
          <a:xfrm>
            <a:off x="11364200" y="2353968"/>
            <a:ext cx="646572" cy="647279"/>
          </a:xfrm>
          <a:custGeom>
            <a:avLst/>
            <a:gdLst>
              <a:gd name="T0" fmla="*/ 2199 w 2504"/>
              <a:gd name="T1" fmla="*/ 0 h 2504"/>
              <a:gd name="T2" fmla="*/ 2504 w 2504"/>
              <a:gd name="T3" fmla="*/ 0 h 2504"/>
              <a:gd name="T4" fmla="*/ 2504 w 2504"/>
              <a:gd name="T5" fmla="*/ 2504 h 2504"/>
              <a:gd name="T6" fmla="*/ 0 w 2504"/>
              <a:gd name="T7" fmla="*/ 2504 h 2504"/>
              <a:gd name="T8" fmla="*/ 0 w 2504"/>
              <a:gd name="T9" fmla="*/ 2199 h 2504"/>
              <a:gd name="T10" fmla="*/ 1970 w 2504"/>
              <a:gd name="T11" fmla="*/ 2199 h 2504"/>
              <a:gd name="T12" fmla="*/ 87 w 2504"/>
              <a:gd name="T13" fmla="*/ 315 h 2504"/>
              <a:gd name="T14" fmla="*/ 303 w 2504"/>
              <a:gd name="T15" fmla="*/ 99 h 2504"/>
              <a:gd name="T16" fmla="*/ 2199 w 2504"/>
              <a:gd name="T17" fmla="*/ 1996 h 2504"/>
              <a:gd name="T18" fmla="*/ 2199 w 2504"/>
              <a:gd name="T19" fmla="*/ 0 h 2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04" h="2504">
                <a:moveTo>
                  <a:pt x="2199" y="0"/>
                </a:moveTo>
                <a:lnTo>
                  <a:pt x="2504" y="0"/>
                </a:lnTo>
                <a:lnTo>
                  <a:pt x="2504" y="2504"/>
                </a:lnTo>
                <a:lnTo>
                  <a:pt x="0" y="2504"/>
                </a:lnTo>
                <a:lnTo>
                  <a:pt x="0" y="2199"/>
                </a:lnTo>
                <a:lnTo>
                  <a:pt x="1970" y="2199"/>
                </a:lnTo>
                <a:lnTo>
                  <a:pt x="87" y="315"/>
                </a:lnTo>
                <a:lnTo>
                  <a:pt x="303" y="99"/>
                </a:lnTo>
                <a:lnTo>
                  <a:pt x="2199" y="1996"/>
                </a:lnTo>
                <a:lnTo>
                  <a:pt x="2199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927">
        <p14:vortex dir="r"/>
      </p:transition>
    </mc:Choice>
    <mc:Fallback xmlns="">
      <p:transition spd="slow" advTm="4927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9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/>
          <p:bldP spid="6" grpId="0"/>
          <p:bldP spid="7" grpId="0"/>
          <p:bldP spid="8" grpId="0"/>
          <p:bldP spid="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/>
          <p:bldP spid="6" grpId="0"/>
          <p:bldP spid="7" grpId="0"/>
          <p:bldP spid="8" grpId="0"/>
          <p:bldP spid="9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2B6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17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8" name="MH_Other_1"/>
          <p:cNvSpPr/>
          <p:nvPr>
            <p:custDataLst>
              <p:tags r:id="rId1"/>
            </p:custDataLst>
          </p:nvPr>
        </p:nvSpPr>
        <p:spPr>
          <a:xfrm>
            <a:off x="1918389" y="1756230"/>
            <a:ext cx="1782762" cy="1803400"/>
          </a:xfrm>
          <a:custGeom>
            <a:avLst/>
            <a:gdLst>
              <a:gd name="connsiteX0" fmla="*/ 0 w 1781438"/>
              <a:gd name="connsiteY0" fmla="*/ 1024884 h 1803498"/>
              <a:gd name="connsiteX1" fmla="*/ 120806 w 1781438"/>
              <a:gd name="connsiteY1" fmla="*/ 1024884 h 1803498"/>
              <a:gd name="connsiteX2" fmla="*/ 124135 w 1781438"/>
              <a:gd name="connsiteY2" fmla="*/ 1057908 h 1803498"/>
              <a:gd name="connsiteX3" fmla="*/ 890719 w 1781438"/>
              <a:gd name="connsiteY3" fmla="*/ 1682692 h 1803498"/>
              <a:gd name="connsiteX4" fmla="*/ 1657303 w 1781438"/>
              <a:gd name="connsiteY4" fmla="*/ 1057908 h 1803498"/>
              <a:gd name="connsiteX5" fmla="*/ 1660632 w 1781438"/>
              <a:gd name="connsiteY5" fmla="*/ 1024884 h 1803498"/>
              <a:gd name="connsiteX6" fmla="*/ 1781438 w 1781438"/>
              <a:gd name="connsiteY6" fmla="*/ 1024884 h 1803498"/>
              <a:gd name="connsiteX7" fmla="*/ 1775655 w 1781438"/>
              <a:gd name="connsiteY7" fmla="*/ 1082255 h 1803498"/>
              <a:gd name="connsiteX8" fmla="*/ 890719 w 1781438"/>
              <a:gd name="connsiteY8" fmla="*/ 1803498 h 1803498"/>
              <a:gd name="connsiteX9" fmla="*/ 5784 w 1781438"/>
              <a:gd name="connsiteY9" fmla="*/ 1082255 h 1803498"/>
              <a:gd name="connsiteX10" fmla="*/ 1716600 w 1781438"/>
              <a:gd name="connsiteY10" fmla="*/ 825501 h 1803498"/>
              <a:gd name="connsiteX11" fmla="*/ 1780100 w 1781438"/>
              <a:gd name="connsiteY11" fmla="*/ 889001 h 1803498"/>
              <a:gd name="connsiteX12" fmla="*/ 1716600 w 1781438"/>
              <a:gd name="connsiteY12" fmla="*/ 952501 h 1803498"/>
              <a:gd name="connsiteX13" fmla="*/ 1653100 w 1781438"/>
              <a:gd name="connsiteY13" fmla="*/ 889001 h 1803498"/>
              <a:gd name="connsiteX14" fmla="*/ 1716600 w 1781438"/>
              <a:gd name="connsiteY14" fmla="*/ 825501 h 1803498"/>
              <a:gd name="connsiteX15" fmla="*/ 65598 w 1781438"/>
              <a:gd name="connsiteY15" fmla="*/ 825501 h 1803498"/>
              <a:gd name="connsiteX16" fmla="*/ 129098 w 1781438"/>
              <a:gd name="connsiteY16" fmla="*/ 889001 h 1803498"/>
              <a:gd name="connsiteX17" fmla="*/ 65598 w 1781438"/>
              <a:gd name="connsiteY17" fmla="*/ 952501 h 1803498"/>
              <a:gd name="connsiteX18" fmla="*/ 2098 w 1781438"/>
              <a:gd name="connsiteY18" fmla="*/ 889001 h 1803498"/>
              <a:gd name="connsiteX19" fmla="*/ 65598 w 1781438"/>
              <a:gd name="connsiteY19" fmla="*/ 825501 h 1803498"/>
              <a:gd name="connsiteX20" fmla="*/ 1697202 w 1781438"/>
              <a:gd name="connsiteY20" fmla="*/ 612433 h 1803498"/>
              <a:gd name="connsiteX21" fmla="*/ 1749807 w 1781438"/>
              <a:gd name="connsiteY21" fmla="*/ 658911 h 1803498"/>
              <a:gd name="connsiteX22" fmla="*/ 1704906 w 1781438"/>
              <a:gd name="connsiteY22" fmla="*/ 736682 h 1803498"/>
              <a:gd name="connsiteX23" fmla="*/ 1627135 w 1781438"/>
              <a:gd name="connsiteY23" fmla="*/ 691781 h 1803498"/>
              <a:gd name="connsiteX24" fmla="*/ 1672036 w 1781438"/>
              <a:gd name="connsiteY24" fmla="*/ 614010 h 1803498"/>
              <a:gd name="connsiteX25" fmla="*/ 1697202 w 1781438"/>
              <a:gd name="connsiteY25" fmla="*/ 612433 h 1803498"/>
              <a:gd name="connsiteX26" fmla="*/ 84995 w 1781438"/>
              <a:gd name="connsiteY26" fmla="*/ 612432 h 1803498"/>
              <a:gd name="connsiteX27" fmla="*/ 110161 w 1781438"/>
              <a:gd name="connsiteY27" fmla="*/ 614009 h 1803498"/>
              <a:gd name="connsiteX28" fmla="*/ 155063 w 1781438"/>
              <a:gd name="connsiteY28" fmla="*/ 691781 h 1803498"/>
              <a:gd name="connsiteX29" fmla="*/ 77291 w 1781438"/>
              <a:gd name="connsiteY29" fmla="*/ 736682 h 1803498"/>
              <a:gd name="connsiteX30" fmla="*/ 32390 w 1781438"/>
              <a:gd name="connsiteY30" fmla="*/ 658911 h 1803498"/>
              <a:gd name="connsiteX31" fmla="*/ 84995 w 1781438"/>
              <a:gd name="connsiteY31" fmla="*/ 612432 h 1803498"/>
              <a:gd name="connsiteX32" fmla="*/ 1598155 w 1781438"/>
              <a:gd name="connsiteY32" fmla="*/ 413221 h 1803498"/>
              <a:gd name="connsiteX33" fmla="*/ 1622439 w 1781438"/>
              <a:gd name="connsiteY33" fmla="*/ 414915 h 1803498"/>
              <a:gd name="connsiteX34" fmla="*/ 1660996 w 1781438"/>
              <a:gd name="connsiteY34" fmla="*/ 444501 h 1803498"/>
              <a:gd name="connsiteX35" fmla="*/ 1637754 w 1781438"/>
              <a:gd name="connsiteY35" fmla="*/ 531243 h 1803498"/>
              <a:gd name="connsiteX36" fmla="*/ 1551011 w 1781438"/>
              <a:gd name="connsiteY36" fmla="*/ 508001 h 1803498"/>
              <a:gd name="connsiteX37" fmla="*/ 1574254 w 1781438"/>
              <a:gd name="connsiteY37" fmla="*/ 421258 h 1803498"/>
              <a:gd name="connsiteX38" fmla="*/ 1598155 w 1781438"/>
              <a:gd name="connsiteY38" fmla="*/ 413221 h 1803498"/>
              <a:gd name="connsiteX39" fmla="*/ 184044 w 1781438"/>
              <a:gd name="connsiteY39" fmla="*/ 413221 h 1803498"/>
              <a:gd name="connsiteX40" fmla="*/ 207944 w 1781438"/>
              <a:gd name="connsiteY40" fmla="*/ 421258 h 1803498"/>
              <a:gd name="connsiteX41" fmla="*/ 231187 w 1781438"/>
              <a:gd name="connsiteY41" fmla="*/ 508001 h 1803498"/>
              <a:gd name="connsiteX42" fmla="*/ 144444 w 1781438"/>
              <a:gd name="connsiteY42" fmla="*/ 531243 h 1803498"/>
              <a:gd name="connsiteX43" fmla="*/ 121202 w 1781438"/>
              <a:gd name="connsiteY43" fmla="*/ 444501 h 1803498"/>
              <a:gd name="connsiteX44" fmla="*/ 184044 w 1781438"/>
              <a:gd name="connsiteY44" fmla="*/ 413221 h 1803498"/>
              <a:gd name="connsiteX45" fmla="*/ 1474816 w 1781438"/>
              <a:gd name="connsiteY45" fmla="*/ 241784 h 1803498"/>
              <a:gd name="connsiteX46" fmla="*/ 1519717 w 1781438"/>
              <a:gd name="connsiteY46" fmla="*/ 260383 h 1803498"/>
              <a:gd name="connsiteX47" fmla="*/ 1519717 w 1781438"/>
              <a:gd name="connsiteY47" fmla="*/ 350185 h 1803498"/>
              <a:gd name="connsiteX48" fmla="*/ 1429915 w 1781438"/>
              <a:gd name="connsiteY48" fmla="*/ 350185 h 1803498"/>
              <a:gd name="connsiteX49" fmla="*/ 1429915 w 1781438"/>
              <a:gd name="connsiteY49" fmla="*/ 260383 h 1803498"/>
              <a:gd name="connsiteX50" fmla="*/ 1474816 w 1781438"/>
              <a:gd name="connsiteY50" fmla="*/ 241784 h 1803498"/>
              <a:gd name="connsiteX51" fmla="*/ 307382 w 1781438"/>
              <a:gd name="connsiteY51" fmla="*/ 241784 h 1803498"/>
              <a:gd name="connsiteX52" fmla="*/ 352283 w 1781438"/>
              <a:gd name="connsiteY52" fmla="*/ 260383 h 1803498"/>
              <a:gd name="connsiteX53" fmla="*/ 352283 w 1781438"/>
              <a:gd name="connsiteY53" fmla="*/ 350185 h 1803498"/>
              <a:gd name="connsiteX54" fmla="*/ 262481 w 1781438"/>
              <a:gd name="connsiteY54" fmla="*/ 350185 h 1803498"/>
              <a:gd name="connsiteX55" fmla="*/ 262481 w 1781438"/>
              <a:gd name="connsiteY55" fmla="*/ 260383 h 1803498"/>
              <a:gd name="connsiteX56" fmla="*/ 307382 w 1781438"/>
              <a:gd name="connsiteY56" fmla="*/ 241784 h 1803498"/>
              <a:gd name="connsiteX57" fmla="*/ 470500 w 1781438"/>
              <a:gd name="connsiteY57" fmla="*/ 111067 h 1803498"/>
              <a:gd name="connsiteX58" fmla="*/ 533342 w 1781438"/>
              <a:gd name="connsiteY58" fmla="*/ 142346 h 1803498"/>
              <a:gd name="connsiteX59" fmla="*/ 510099 w 1781438"/>
              <a:gd name="connsiteY59" fmla="*/ 229089 h 1803498"/>
              <a:gd name="connsiteX60" fmla="*/ 423356 w 1781438"/>
              <a:gd name="connsiteY60" fmla="*/ 205846 h 1803498"/>
              <a:gd name="connsiteX61" fmla="*/ 446599 w 1781438"/>
              <a:gd name="connsiteY61" fmla="*/ 119104 h 1803498"/>
              <a:gd name="connsiteX62" fmla="*/ 470500 w 1781438"/>
              <a:gd name="connsiteY62" fmla="*/ 111067 h 1803498"/>
              <a:gd name="connsiteX63" fmla="*/ 1311699 w 1781438"/>
              <a:gd name="connsiteY63" fmla="*/ 111066 h 1803498"/>
              <a:gd name="connsiteX64" fmla="*/ 1335600 w 1781438"/>
              <a:gd name="connsiteY64" fmla="*/ 119103 h 1803498"/>
              <a:gd name="connsiteX65" fmla="*/ 1358842 w 1781438"/>
              <a:gd name="connsiteY65" fmla="*/ 205846 h 1803498"/>
              <a:gd name="connsiteX66" fmla="*/ 1272100 w 1781438"/>
              <a:gd name="connsiteY66" fmla="*/ 229088 h 1803498"/>
              <a:gd name="connsiteX67" fmla="*/ 1248857 w 1781438"/>
              <a:gd name="connsiteY67" fmla="*/ 142346 h 1803498"/>
              <a:gd name="connsiteX68" fmla="*/ 1287415 w 1781438"/>
              <a:gd name="connsiteY68" fmla="*/ 112760 h 1803498"/>
              <a:gd name="connsiteX69" fmla="*/ 1311699 w 1781438"/>
              <a:gd name="connsiteY69" fmla="*/ 111066 h 1803498"/>
              <a:gd name="connsiteX70" fmla="*/ 1096024 w 1781438"/>
              <a:gd name="connsiteY70" fmla="*/ 28716 h 1803498"/>
              <a:gd name="connsiteX71" fmla="*/ 1121190 w 1781438"/>
              <a:gd name="connsiteY71" fmla="*/ 30293 h 1803498"/>
              <a:gd name="connsiteX72" fmla="*/ 1166091 w 1781438"/>
              <a:gd name="connsiteY72" fmla="*/ 108064 h 1803498"/>
              <a:gd name="connsiteX73" fmla="*/ 1088320 w 1781438"/>
              <a:gd name="connsiteY73" fmla="*/ 152965 h 1803498"/>
              <a:gd name="connsiteX74" fmla="*/ 1043419 w 1781438"/>
              <a:gd name="connsiteY74" fmla="*/ 75194 h 1803498"/>
              <a:gd name="connsiteX75" fmla="*/ 1096024 w 1781438"/>
              <a:gd name="connsiteY75" fmla="*/ 28716 h 1803498"/>
              <a:gd name="connsiteX76" fmla="*/ 686175 w 1781438"/>
              <a:gd name="connsiteY76" fmla="*/ 28716 h 1803498"/>
              <a:gd name="connsiteX77" fmla="*/ 738780 w 1781438"/>
              <a:gd name="connsiteY77" fmla="*/ 75194 h 1803498"/>
              <a:gd name="connsiteX78" fmla="*/ 693879 w 1781438"/>
              <a:gd name="connsiteY78" fmla="*/ 152965 h 1803498"/>
              <a:gd name="connsiteX79" fmla="*/ 616108 w 1781438"/>
              <a:gd name="connsiteY79" fmla="*/ 108064 h 1803498"/>
              <a:gd name="connsiteX80" fmla="*/ 661009 w 1781438"/>
              <a:gd name="connsiteY80" fmla="*/ 30293 h 1803498"/>
              <a:gd name="connsiteX81" fmla="*/ 686175 w 1781438"/>
              <a:gd name="connsiteY81" fmla="*/ 28716 h 1803498"/>
              <a:gd name="connsiteX82" fmla="*/ 891100 w 1781438"/>
              <a:gd name="connsiteY82" fmla="*/ 0 h 1803498"/>
              <a:gd name="connsiteX83" fmla="*/ 954600 w 1781438"/>
              <a:gd name="connsiteY83" fmla="*/ 63500 h 1803498"/>
              <a:gd name="connsiteX84" fmla="*/ 891100 w 1781438"/>
              <a:gd name="connsiteY84" fmla="*/ 127000 h 1803498"/>
              <a:gd name="connsiteX85" fmla="*/ 827600 w 1781438"/>
              <a:gd name="connsiteY85" fmla="*/ 63500 h 1803498"/>
              <a:gd name="connsiteX86" fmla="*/ 891100 w 1781438"/>
              <a:gd name="connsiteY86" fmla="*/ 0 h 1803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781438" h="1803498">
                <a:moveTo>
                  <a:pt x="0" y="1024884"/>
                </a:moveTo>
                <a:lnTo>
                  <a:pt x="120806" y="1024884"/>
                </a:lnTo>
                <a:lnTo>
                  <a:pt x="124135" y="1057908"/>
                </a:lnTo>
                <a:cubicBezTo>
                  <a:pt x="197099" y="1414471"/>
                  <a:pt x="512586" y="1682692"/>
                  <a:pt x="890719" y="1682692"/>
                </a:cubicBezTo>
                <a:cubicBezTo>
                  <a:pt x="1268852" y="1682692"/>
                  <a:pt x="1584340" y="1414471"/>
                  <a:pt x="1657303" y="1057908"/>
                </a:cubicBezTo>
                <a:lnTo>
                  <a:pt x="1660632" y="1024884"/>
                </a:lnTo>
                <a:lnTo>
                  <a:pt x="1781438" y="1024884"/>
                </a:lnTo>
                <a:lnTo>
                  <a:pt x="1775655" y="1082255"/>
                </a:lnTo>
                <a:cubicBezTo>
                  <a:pt x="1691427" y="1493868"/>
                  <a:pt x="1327232" y="1803498"/>
                  <a:pt x="890719" y="1803498"/>
                </a:cubicBezTo>
                <a:cubicBezTo>
                  <a:pt x="454206" y="1803498"/>
                  <a:pt x="90012" y="1493868"/>
                  <a:pt x="5784" y="1082255"/>
                </a:cubicBezTo>
                <a:close/>
                <a:moveTo>
                  <a:pt x="1716600" y="825501"/>
                </a:moveTo>
                <a:cubicBezTo>
                  <a:pt x="1751670" y="825501"/>
                  <a:pt x="1780100" y="853931"/>
                  <a:pt x="1780100" y="889001"/>
                </a:cubicBezTo>
                <a:cubicBezTo>
                  <a:pt x="1780100" y="924071"/>
                  <a:pt x="1751670" y="952501"/>
                  <a:pt x="1716600" y="952501"/>
                </a:cubicBezTo>
                <a:cubicBezTo>
                  <a:pt x="1681530" y="952501"/>
                  <a:pt x="1653100" y="924071"/>
                  <a:pt x="1653100" y="889001"/>
                </a:cubicBezTo>
                <a:cubicBezTo>
                  <a:pt x="1653100" y="853931"/>
                  <a:pt x="1681530" y="825501"/>
                  <a:pt x="1716600" y="825501"/>
                </a:cubicBezTo>
                <a:close/>
                <a:moveTo>
                  <a:pt x="65598" y="825501"/>
                </a:moveTo>
                <a:cubicBezTo>
                  <a:pt x="100668" y="825501"/>
                  <a:pt x="129098" y="853931"/>
                  <a:pt x="129098" y="889001"/>
                </a:cubicBezTo>
                <a:cubicBezTo>
                  <a:pt x="129098" y="924071"/>
                  <a:pt x="100668" y="952501"/>
                  <a:pt x="65598" y="952501"/>
                </a:cubicBezTo>
                <a:cubicBezTo>
                  <a:pt x="30528" y="952501"/>
                  <a:pt x="2098" y="924071"/>
                  <a:pt x="2098" y="889001"/>
                </a:cubicBezTo>
                <a:cubicBezTo>
                  <a:pt x="2098" y="853931"/>
                  <a:pt x="30528" y="825501"/>
                  <a:pt x="65598" y="825501"/>
                </a:cubicBezTo>
                <a:close/>
                <a:moveTo>
                  <a:pt x="1697202" y="612433"/>
                </a:moveTo>
                <a:cubicBezTo>
                  <a:pt x="1721712" y="615845"/>
                  <a:pt x="1743000" y="633505"/>
                  <a:pt x="1749807" y="658911"/>
                </a:cubicBezTo>
                <a:cubicBezTo>
                  <a:pt x="1758884" y="692786"/>
                  <a:pt x="1738781" y="727605"/>
                  <a:pt x="1704906" y="736682"/>
                </a:cubicBezTo>
                <a:cubicBezTo>
                  <a:pt x="1671031" y="745759"/>
                  <a:pt x="1636211" y="725656"/>
                  <a:pt x="1627135" y="691781"/>
                </a:cubicBezTo>
                <a:cubicBezTo>
                  <a:pt x="1618058" y="657906"/>
                  <a:pt x="1638161" y="623086"/>
                  <a:pt x="1672036" y="614010"/>
                </a:cubicBezTo>
                <a:cubicBezTo>
                  <a:pt x="1680505" y="611740"/>
                  <a:pt x="1689032" y="611295"/>
                  <a:pt x="1697202" y="612433"/>
                </a:cubicBezTo>
                <a:close/>
                <a:moveTo>
                  <a:pt x="84995" y="612432"/>
                </a:moveTo>
                <a:cubicBezTo>
                  <a:pt x="93165" y="611295"/>
                  <a:pt x="101693" y="611740"/>
                  <a:pt x="110161" y="614009"/>
                </a:cubicBezTo>
                <a:cubicBezTo>
                  <a:pt x="144036" y="623086"/>
                  <a:pt x="164140" y="657906"/>
                  <a:pt x="155063" y="691781"/>
                </a:cubicBezTo>
                <a:cubicBezTo>
                  <a:pt x="145986" y="725656"/>
                  <a:pt x="111166" y="745759"/>
                  <a:pt x="77291" y="736682"/>
                </a:cubicBezTo>
                <a:cubicBezTo>
                  <a:pt x="43416" y="727605"/>
                  <a:pt x="23313" y="692786"/>
                  <a:pt x="32390" y="658911"/>
                </a:cubicBezTo>
                <a:cubicBezTo>
                  <a:pt x="39198" y="633504"/>
                  <a:pt x="60486" y="615845"/>
                  <a:pt x="84995" y="612432"/>
                </a:cubicBezTo>
                <a:close/>
                <a:moveTo>
                  <a:pt x="1598155" y="413221"/>
                </a:moveTo>
                <a:cubicBezTo>
                  <a:pt x="1606340" y="412206"/>
                  <a:pt x="1614590" y="412812"/>
                  <a:pt x="1622439" y="414915"/>
                </a:cubicBezTo>
                <a:cubicBezTo>
                  <a:pt x="1638136" y="419121"/>
                  <a:pt x="1652229" y="429315"/>
                  <a:pt x="1660996" y="444501"/>
                </a:cubicBezTo>
                <a:cubicBezTo>
                  <a:pt x="1678531" y="474872"/>
                  <a:pt x="1668125" y="513708"/>
                  <a:pt x="1637754" y="531243"/>
                </a:cubicBezTo>
                <a:cubicBezTo>
                  <a:pt x="1607382" y="548778"/>
                  <a:pt x="1568546" y="538372"/>
                  <a:pt x="1551011" y="508001"/>
                </a:cubicBezTo>
                <a:cubicBezTo>
                  <a:pt x="1533476" y="477629"/>
                  <a:pt x="1543882" y="438793"/>
                  <a:pt x="1574254" y="421258"/>
                </a:cubicBezTo>
                <a:cubicBezTo>
                  <a:pt x="1581847" y="416875"/>
                  <a:pt x="1589969" y="414237"/>
                  <a:pt x="1598155" y="413221"/>
                </a:cubicBezTo>
                <a:close/>
                <a:moveTo>
                  <a:pt x="184044" y="413221"/>
                </a:moveTo>
                <a:cubicBezTo>
                  <a:pt x="192230" y="414237"/>
                  <a:pt x="200352" y="416874"/>
                  <a:pt x="207944" y="421258"/>
                </a:cubicBezTo>
                <a:cubicBezTo>
                  <a:pt x="238316" y="438793"/>
                  <a:pt x="248722" y="477629"/>
                  <a:pt x="231187" y="508001"/>
                </a:cubicBezTo>
                <a:cubicBezTo>
                  <a:pt x="213652" y="538372"/>
                  <a:pt x="174816" y="548778"/>
                  <a:pt x="144444" y="531243"/>
                </a:cubicBezTo>
                <a:cubicBezTo>
                  <a:pt x="114073" y="513708"/>
                  <a:pt x="103667" y="474872"/>
                  <a:pt x="121202" y="444501"/>
                </a:cubicBezTo>
                <a:cubicBezTo>
                  <a:pt x="134353" y="421722"/>
                  <a:pt x="159486" y="410174"/>
                  <a:pt x="184044" y="413221"/>
                </a:cubicBezTo>
                <a:close/>
                <a:moveTo>
                  <a:pt x="1474816" y="241784"/>
                </a:moveTo>
                <a:cubicBezTo>
                  <a:pt x="1491067" y="241784"/>
                  <a:pt x="1507318" y="247984"/>
                  <a:pt x="1519717" y="260383"/>
                </a:cubicBezTo>
                <a:cubicBezTo>
                  <a:pt x="1544515" y="285181"/>
                  <a:pt x="1544515" y="325387"/>
                  <a:pt x="1519717" y="350185"/>
                </a:cubicBezTo>
                <a:cubicBezTo>
                  <a:pt x="1494919" y="374983"/>
                  <a:pt x="1454713" y="374983"/>
                  <a:pt x="1429915" y="350185"/>
                </a:cubicBezTo>
                <a:cubicBezTo>
                  <a:pt x="1405116" y="325387"/>
                  <a:pt x="1405116" y="285181"/>
                  <a:pt x="1429915" y="260383"/>
                </a:cubicBezTo>
                <a:cubicBezTo>
                  <a:pt x="1442314" y="247984"/>
                  <a:pt x="1458565" y="241784"/>
                  <a:pt x="1474816" y="241784"/>
                </a:cubicBezTo>
                <a:close/>
                <a:moveTo>
                  <a:pt x="307382" y="241784"/>
                </a:moveTo>
                <a:cubicBezTo>
                  <a:pt x="323633" y="241784"/>
                  <a:pt x="339884" y="247984"/>
                  <a:pt x="352283" y="260383"/>
                </a:cubicBezTo>
                <a:cubicBezTo>
                  <a:pt x="377081" y="285181"/>
                  <a:pt x="377081" y="325387"/>
                  <a:pt x="352283" y="350185"/>
                </a:cubicBezTo>
                <a:cubicBezTo>
                  <a:pt x="327485" y="374984"/>
                  <a:pt x="287279" y="374984"/>
                  <a:pt x="262481" y="350185"/>
                </a:cubicBezTo>
                <a:cubicBezTo>
                  <a:pt x="237682" y="325387"/>
                  <a:pt x="237682" y="285181"/>
                  <a:pt x="262481" y="260383"/>
                </a:cubicBezTo>
                <a:cubicBezTo>
                  <a:pt x="274880" y="247984"/>
                  <a:pt x="291131" y="241784"/>
                  <a:pt x="307382" y="241784"/>
                </a:cubicBezTo>
                <a:close/>
                <a:moveTo>
                  <a:pt x="470500" y="111067"/>
                </a:moveTo>
                <a:cubicBezTo>
                  <a:pt x="495057" y="108019"/>
                  <a:pt x="520190" y="119568"/>
                  <a:pt x="533342" y="142346"/>
                </a:cubicBezTo>
                <a:cubicBezTo>
                  <a:pt x="550877" y="172718"/>
                  <a:pt x="540470" y="211554"/>
                  <a:pt x="510099" y="229089"/>
                </a:cubicBezTo>
                <a:cubicBezTo>
                  <a:pt x="479727" y="246624"/>
                  <a:pt x="440891" y="236218"/>
                  <a:pt x="423356" y="205846"/>
                </a:cubicBezTo>
                <a:cubicBezTo>
                  <a:pt x="405821" y="175475"/>
                  <a:pt x="416227" y="136639"/>
                  <a:pt x="446599" y="119104"/>
                </a:cubicBezTo>
                <a:cubicBezTo>
                  <a:pt x="454192" y="114720"/>
                  <a:pt x="462314" y="112082"/>
                  <a:pt x="470500" y="111067"/>
                </a:cubicBezTo>
                <a:close/>
                <a:moveTo>
                  <a:pt x="1311699" y="111066"/>
                </a:moveTo>
                <a:cubicBezTo>
                  <a:pt x="1319885" y="112082"/>
                  <a:pt x="1328007" y="114720"/>
                  <a:pt x="1335600" y="119103"/>
                </a:cubicBezTo>
                <a:cubicBezTo>
                  <a:pt x="1365971" y="136638"/>
                  <a:pt x="1376377" y="175474"/>
                  <a:pt x="1358842" y="205846"/>
                </a:cubicBezTo>
                <a:cubicBezTo>
                  <a:pt x="1341307" y="236217"/>
                  <a:pt x="1302471" y="246623"/>
                  <a:pt x="1272100" y="229088"/>
                </a:cubicBezTo>
                <a:cubicBezTo>
                  <a:pt x="1241728" y="211553"/>
                  <a:pt x="1231322" y="172717"/>
                  <a:pt x="1248857" y="142346"/>
                </a:cubicBezTo>
                <a:cubicBezTo>
                  <a:pt x="1257625" y="127160"/>
                  <a:pt x="1271718" y="116966"/>
                  <a:pt x="1287415" y="112760"/>
                </a:cubicBezTo>
                <a:cubicBezTo>
                  <a:pt x="1295264" y="110657"/>
                  <a:pt x="1303513" y="110051"/>
                  <a:pt x="1311699" y="111066"/>
                </a:cubicBezTo>
                <a:close/>
                <a:moveTo>
                  <a:pt x="1096024" y="28716"/>
                </a:moveTo>
                <a:cubicBezTo>
                  <a:pt x="1104193" y="27578"/>
                  <a:pt x="1112721" y="28023"/>
                  <a:pt x="1121190" y="30293"/>
                </a:cubicBezTo>
                <a:cubicBezTo>
                  <a:pt x="1155065" y="39369"/>
                  <a:pt x="1175168" y="74189"/>
                  <a:pt x="1166091" y="108064"/>
                </a:cubicBezTo>
                <a:cubicBezTo>
                  <a:pt x="1157014" y="141939"/>
                  <a:pt x="1122195" y="162042"/>
                  <a:pt x="1088320" y="152965"/>
                </a:cubicBezTo>
                <a:cubicBezTo>
                  <a:pt x="1054445" y="143888"/>
                  <a:pt x="1034342" y="109069"/>
                  <a:pt x="1043419" y="75194"/>
                </a:cubicBezTo>
                <a:cubicBezTo>
                  <a:pt x="1050226" y="49788"/>
                  <a:pt x="1071514" y="32128"/>
                  <a:pt x="1096024" y="28716"/>
                </a:cubicBezTo>
                <a:close/>
                <a:moveTo>
                  <a:pt x="686175" y="28716"/>
                </a:moveTo>
                <a:cubicBezTo>
                  <a:pt x="710685" y="32128"/>
                  <a:pt x="731973" y="49788"/>
                  <a:pt x="738780" y="75194"/>
                </a:cubicBezTo>
                <a:cubicBezTo>
                  <a:pt x="747857" y="109069"/>
                  <a:pt x="727754" y="143888"/>
                  <a:pt x="693879" y="152965"/>
                </a:cubicBezTo>
                <a:cubicBezTo>
                  <a:pt x="660004" y="162042"/>
                  <a:pt x="625184" y="141939"/>
                  <a:pt x="616108" y="108064"/>
                </a:cubicBezTo>
                <a:cubicBezTo>
                  <a:pt x="607031" y="74189"/>
                  <a:pt x="627134" y="39369"/>
                  <a:pt x="661009" y="30293"/>
                </a:cubicBezTo>
                <a:cubicBezTo>
                  <a:pt x="669478" y="28023"/>
                  <a:pt x="678005" y="27578"/>
                  <a:pt x="686175" y="28716"/>
                </a:cubicBezTo>
                <a:close/>
                <a:moveTo>
                  <a:pt x="891100" y="0"/>
                </a:moveTo>
                <a:cubicBezTo>
                  <a:pt x="926170" y="0"/>
                  <a:pt x="954600" y="28430"/>
                  <a:pt x="954600" y="63500"/>
                </a:cubicBezTo>
                <a:cubicBezTo>
                  <a:pt x="954600" y="98570"/>
                  <a:pt x="926170" y="127000"/>
                  <a:pt x="891100" y="127000"/>
                </a:cubicBezTo>
                <a:cubicBezTo>
                  <a:pt x="856030" y="127000"/>
                  <a:pt x="827600" y="98570"/>
                  <a:pt x="827600" y="63500"/>
                </a:cubicBezTo>
                <a:cubicBezTo>
                  <a:pt x="827600" y="28430"/>
                  <a:pt x="856030" y="0"/>
                  <a:pt x="891100" y="0"/>
                </a:cubicBezTo>
                <a:close/>
              </a:path>
            </a:pathLst>
          </a:custGeom>
          <a:solidFill>
            <a:srgbClr val="2B6B6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Unicode MS" panose="020B0604020202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2127939" y="1908631"/>
            <a:ext cx="1365250" cy="1438274"/>
            <a:chOff x="2127939" y="2221368"/>
            <a:chExt cx="1365250" cy="1438274"/>
          </a:xfrm>
        </p:grpSpPr>
        <p:sp>
          <p:nvSpPr>
            <p:cNvPr id="40" name="MH_Other_2"/>
            <p:cNvSpPr/>
            <p:nvPr>
              <p:custDataLst>
                <p:tags r:id="rId14"/>
              </p:custDataLst>
            </p:nvPr>
          </p:nvSpPr>
          <p:spPr>
            <a:xfrm>
              <a:off x="2127939" y="3094492"/>
              <a:ext cx="1365250" cy="565150"/>
            </a:xfrm>
            <a:custGeom>
              <a:avLst/>
              <a:gdLst>
                <a:gd name="connsiteX0" fmla="*/ 0 w 1365921"/>
                <a:gd name="connsiteY0" fmla="*/ 0 h 566527"/>
                <a:gd name="connsiteX1" fmla="*/ 1365921 w 1365921"/>
                <a:gd name="connsiteY1" fmla="*/ 0 h 566527"/>
                <a:gd name="connsiteX2" fmla="*/ 1364834 w 1365921"/>
                <a:gd name="connsiteY2" fmla="*/ 10784 h 566527"/>
                <a:gd name="connsiteX3" fmla="*/ 682960 w 1365921"/>
                <a:gd name="connsiteY3" fmla="*/ 566527 h 566527"/>
                <a:gd name="connsiteX4" fmla="*/ 1087 w 1365921"/>
                <a:gd name="connsiteY4" fmla="*/ 10784 h 566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921" h="566527">
                  <a:moveTo>
                    <a:pt x="0" y="0"/>
                  </a:moveTo>
                  <a:lnTo>
                    <a:pt x="1365921" y="0"/>
                  </a:lnTo>
                  <a:lnTo>
                    <a:pt x="1364834" y="10784"/>
                  </a:lnTo>
                  <a:cubicBezTo>
                    <a:pt x="1299933" y="327946"/>
                    <a:pt x="1019308" y="566527"/>
                    <a:pt x="682960" y="566527"/>
                  </a:cubicBezTo>
                  <a:cubicBezTo>
                    <a:pt x="346612" y="566527"/>
                    <a:pt x="65987" y="327946"/>
                    <a:pt x="1087" y="10784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10800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EFFFF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  <a:cs typeface="+mn-cs"/>
                </a:rPr>
                <a:t>A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1" name="MH_SubTitle_1"/>
            <p:cNvSpPr/>
            <p:nvPr>
              <p:custDataLst>
                <p:tags r:id="rId15"/>
              </p:custDataLst>
            </p:nvPr>
          </p:nvSpPr>
          <p:spPr>
            <a:xfrm>
              <a:off x="2181914" y="2221368"/>
              <a:ext cx="1255712" cy="873125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9DD9">
                      <a:lumMod val="75000"/>
                    </a:srgbClr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rPr>
                <a:t>添加内容</a:t>
              </a:r>
            </a:p>
          </p:txBody>
        </p:sp>
      </p:grpSp>
      <p:sp>
        <p:nvSpPr>
          <p:cNvPr id="42" name="MH_Other_3"/>
          <p:cNvSpPr/>
          <p:nvPr>
            <p:custDataLst>
              <p:tags r:id="rId2"/>
            </p:custDataLst>
          </p:nvPr>
        </p:nvSpPr>
        <p:spPr>
          <a:xfrm>
            <a:off x="5118328" y="1756230"/>
            <a:ext cx="1781175" cy="1803400"/>
          </a:xfrm>
          <a:custGeom>
            <a:avLst/>
            <a:gdLst>
              <a:gd name="connsiteX0" fmla="*/ 0 w 1781438"/>
              <a:gd name="connsiteY0" fmla="*/ 1024884 h 1803498"/>
              <a:gd name="connsiteX1" fmla="*/ 120806 w 1781438"/>
              <a:gd name="connsiteY1" fmla="*/ 1024884 h 1803498"/>
              <a:gd name="connsiteX2" fmla="*/ 124135 w 1781438"/>
              <a:gd name="connsiteY2" fmla="*/ 1057908 h 1803498"/>
              <a:gd name="connsiteX3" fmla="*/ 890719 w 1781438"/>
              <a:gd name="connsiteY3" fmla="*/ 1682692 h 1803498"/>
              <a:gd name="connsiteX4" fmla="*/ 1657303 w 1781438"/>
              <a:gd name="connsiteY4" fmla="*/ 1057908 h 1803498"/>
              <a:gd name="connsiteX5" fmla="*/ 1660632 w 1781438"/>
              <a:gd name="connsiteY5" fmla="*/ 1024884 h 1803498"/>
              <a:gd name="connsiteX6" fmla="*/ 1781438 w 1781438"/>
              <a:gd name="connsiteY6" fmla="*/ 1024884 h 1803498"/>
              <a:gd name="connsiteX7" fmla="*/ 1775655 w 1781438"/>
              <a:gd name="connsiteY7" fmla="*/ 1082255 h 1803498"/>
              <a:gd name="connsiteX8" fmla="*/ 890719 w 1781438"/>
              <a:gd name="connsiteY8" fmla="*/ 1803498 h 1803498"/>
              <a:gd name="connsiteX9" fmla="*/ 5784 w 1781438"/>
              <a:gd name="connsiteY9" fmla="*/ 1082255 h 1803498"/>
              <a:gd name="connsiteX10" fmla="*/ 1716600 w 1781438"/>
              <a:gd name="connsiteY10" fmla="*/ 825501 h 1803498"/>
              <a:gd name="connsiteX11" fmla="*/ 1780100 w 1781438"/>
              <a:gd name="connsiteY11" fmla="*/ 889001 h 1803498"/>
              <a:gd name="connsiteX12" fmla="*/ 1716600 w 1781438"/>
              <a:gd name="connsiteY12" fmla="*/ 952501 h 1803498"/>
              <a:gd name="connsiteX13" fmla="*/ 1653100 w 1781438"/>
              <a:gd name="connsiteY13" fmla="*/ 889001 h 1803498"/>
              <a:gd name="connsiteX14" fmla="*/ 1716600 w 1781438"/>
              <a:gd name="connsiteY14" fmla="*/ 825501 h 1803498"/>
              <a:gd name="connsiteX15" fmla="*/ 65598 w 1781438"/>
              <a:gd name="connsiteY15" fmla="*/ 825501 h 1803498"/>
              <a:gd name="connsiteX16" fmla="*/ 129098 w 1781438"/>
              <a:gd name="connsiteY16" fmla="*/ 889001 h 1803498"/>
              <a:gd name="connsiteX17" fmla="*/ 65598 w 1781438"/>
              <a:gd name="connsiteY17" fmla="*/ 952501 h 1803498"/>
              <a:gd name="connsiteX18" fmla="*/ 2098 w 1781438"/>
              <a:gd name="connsiteY18" fmla="*/ 889001 h 1803498"/>
              <a:gd name="connsiteX19" fmla="*/ 65598 w 1781438"/>
              <a:gd name="connsiteY19" fmla="*/ 825501 h 1803498"/>
              <a:gd name="connsiteX20" fmla="*/ 1697202 w 1781438"/>
              <a:gd name="connsiteY20" fmla="*/ 612433 h 1803498"/>
              <a:gd name="connsiteX21" fmla="*/ 1749807 w 1781438"/>
              <a:gd name="connsiteY21" fmla="*/ 658911 h 1803498"/>
              <a:gd name="connsiteX22" fmla="*/ 1704906 w 1781438"/>
              <a:gd name="connsiteY22" fmla="*/ 736682 h 1803498"/>
              <a:gd name="connsiteX23" fmla="*/ 1627135 w 1781438"/>
              <a:gd name="connsiteY23" fmla="*/ 691781 h 1803498"/>
              <a:gd name="connsiteX24" fmla="*/ 1672036 w 1781438"/>
              <a:gd name="connsiteY24" fmla="*/ 614010 h 1803498"/>
              <a:gd name="connsiteX25" fmla="*/ 1697202 w 1781438"/>
              <a:gd name="connsiteY25" fmla="*/ 612433 h 1803498"/>
              <a:gd name="connsiteX26" fmla="*/ 84995 w 1781438"/>
              <a:gd name="connsiteY26" fmla="*/ 612432 h 1803498"/>
              <a:gd name="connsiteX27" fmla="*/ 110161 w 1781438"/>
              <a:gd name="connsiteY27" fmla="*/ 614009 h 1803498"/>
              <a:gd name="connsiteX28" fmla="*/ 155063 w 1781438"/>
              <a:gd name="connsiteY28" fmla="*/ 691781 h 1803498"/>
              <a:gd name="connsiteX29" fmla="*/ 77291 w 1781438"/>
              <a:gd name="connsiteY29" fmla="*/ 736682 h 1803498"/>
              <a:gd name="connsiteX30" fmla="*/ 32390 w 1781438"/>
              <a:gd name="connsiteY30" fmla="*/ 658911 h 1803498"/>
              <a:gd name="connsiteX31" fmla="*/ 84995 w 1781438"/>
              <a:gd name="connsiteY31" fmla="*/ 612432 h 1803498"/>
              <a:gd name="connsiteX32" fmla="*/ 1598155 w 1781438"/>
              <a:gd name="connsiteY32" fmla="*/ 413221 h 1803498"/>
              <a:gd name="connsiteX33" fmla="*/ 1622439 w 1781438"/>
              <a:gd name="connsiteY33" fmla="*/ 414915 h 1803498"/>
              <a:gd name="connsiteX34" fmla="*/ 1660996 w 1781438"/>
              <a:gd name="connsiteY34" fmla="*/ 444501 h 1803498"/>
              <a:gd name="connsiteX35" fmla="*/ 1637754 w 1781438"/>
              <a:gd name="connsiteY35" fmla="*/ 531243 h 1803498"/>
              <a:gd name="connsiteX36" fmla="*/ 1551011 w 1781438"/>
              <a:gd name="connsiteY36" fmla="*/ 508001 h 1803498"/>
              <a:gd name="connsiteX37" fmla="*/ 1574254 w 1781438"/>
              <a:gd name="connsiteY37" fmla="*/ 421258 h 1803498"/>
              <a:gd name="connsiteX38" fmla="*/ 1598155 w 1781438"/>
              <a:gd name="connsiteY38" fmla="*/ 413221 h 1803498"/>
              <a:gd name="connsiteX39" fmla="*/ 184044 w 1781438"/>
              <a:gd name="connsiteY39" fmla="*/ 413221 h 1803498"/>
              <a:gd name="connsiteX40" fmla="*/ 207944 w 1781438"/>
              <a:gd name="connsiteY40" fmla="*/ 421258 h 1803498"/>
              <a:gd name="connsiteX41" fmla="*/ 231187 w 1781438"/>
              <a:gd name="connsiteY41" fmla="*/ 508001 h 1803498"/>
              <a:gd name="connsiteX42" fmla="*/ 144444 w 1781438"/>
              <a:gd name="connsiteY42" fmla="*/ 531243 h 1803498"/>
              <a:gd name="connsiteX43" fmla="*/ 121202 w 1781438"/>
              <a:gd name="connsiteY43" fmla="*/ 444501 h 1803498"/>
              <a:gd name="connsiteX44" fmla="*/ 184044 w 1781438"/>
              <a:gd name="connsiteY44" fmla="*/ 413221 h 1803498"/>
              <a:gd name="connsiteX45" fmla="*/ 1474816 w 1781438"/>
              <a:gd name="connsiteY45" fmla="*/ 241784 h 1803498"/>
              <a:gd name="connsiteX46" fmla="*/ 1519717 w 1781438"/>
              <a:gd name="connsiteY46" fmla="*/ 260383 h 1803498"/>
              <a:gd name="connsiteX47" fmla="*/ 1519717 w 1781438"/>
              <a:gd name="connsiteY47" fmla="*/ 350185 h 1803498"/>
              <a:gd name="connsiteX48" fmla="*/ 1429915 w 1781438"/>
              <a:gd name="connsiteY48" fmla="*/ 350185 h 1803498"/>
              <a:gd name="connsiteX49" fmla="*/ 1429915 w 1781438"/>
              <a:gd name="connsiteY49" fmla="*/ 260383 h 1803498"/>
              <a:gd name="connsiteX50" fmla="*/ 1474816 w 1781438"/>
              <a:gd name="connsiteY50" fmla="*/ 241784 h 1803498"/>
              <a:gd name="connsiteX51" fmla="*/ 307382 w 1781438"/>
              <a:gd name="connsiteY51" fmla="*/ 241784 h 1803498"/>
              <a:gd name="connsiteX52" fmla="*/ 352283 w 1781438"/>
              <a:gd name="connsiteY52" fmla="*/ 260383 h 1803498"/>
              <a:gd name="connsiteX53" fmla="*/ 352283 w 1781438"/>
              <a:gd name="connsiteY53" fmla="*/ 350185 h 1803498"/>
              <a:gd name="connsiteX54" fmla="*/ 262481 w 1781438"/>
              <a:gd name="connsiteY54" fmla="*/ 350185 h 1803498"/>
              <a:gd name="connsiteX55" fmla="*/ 262481 w 1781438"/>
              <a:gd name="connsiteY55" fmla="*/ 260383 h 1803498"/>
              <a:gd name="connsiteX56" fmla="*/ 307382 w 1781438"/>
              <a:gd name="connsiteY56" fmla="*/ 241784 h 1803498"/>
              <a:gd name="connsiteX57" fmla="*/ 470500 w 1781438"/>
              <a:gd name="connsiteY57" fmla="*/ 111067 h 1803498"/>
              <a:gd name="connsiteX58" fmla="*/ 533342 w 1781438"/>
              <a:gd name="connsiteY58" fmla="*/ 142346 h 1803498"/>
              <a:gd name="connsiteX59" fmla="*/ 510099 w 1781438"/>
              <a:gd name="connsiteY59" fmla="*/ 229089 h 1803498"/>
              <a:gd name="connsiteX60" fmla="*/ 423356 w 1781438"/>
              <a:gd name="connsiteY60" fmla="*/ 205846 h 1803498"/>
              <a:gd name="connsiteX61" fmla="*/ 446599 w 1781438"/>
              <a:gd name="connsiteY61" fmla="*/ 119104 h 1803498"/>
              <a:gd name="connsiteX62" fmla="*/ 470500 w 1781438"/>
              <a:gd name="connsiteY62" fmla="*/ 111067 h 1803498"/>
              <a:gd name="connsiteX63" fmla="*/ 1311699 w 1781438"/>
              <a:gd name="connsiteY63" fmla="*/ 111066 h 1803498"/>
              <a:gd name="connsiteX64" fmla="*/ 1335600 w 1781438"/>
              <a:gd name="connsiteY64" fmla="*/ 119103 h 1803498"/>
              <a:gd name="connsiteX65" fmla="*/ 1358842 w 1781438"/>
              <a:gd name="connsiteY65" fmla="*/ 205846 h 1803498"/>
              <a:gd name="connsiteX66" fmla="*/ 1272100 w 1781438"/>
              <a:gd name="connsiteY66" fmla="*/ 229088 h 1803498"/>
              <a:gd name="connsiteX67" fmla="*/ 1248857 w 1781438"/>
              <a:gd name="connsiteY67" fmla="*/ 142346 h 1803498"/>
              <a:gd name="connsiteX68" fmla="*/ 1287415 w 1781438"/>
              <a:gd name="connsiteY68" fmla="*/ 112760 h 1803498"/>
              <a:gd name="connsiteX69" fmla="*/ 1311699 w 1781438"/>
              <a:gd name="connsiteY69" fmla="*/ 111066 h 1803498"/>
              <a:gd name="connsiteX70" fmla="*/ 1096024 w 1781438"/>
              <a:gd name="connsiteY70" fmla="*/ 28716 h 1803498"/>
              <a:gd name="connsiteX71" fmla="*/ 1121190 w 1781438"/>
              <a:gd name="connsiteY71" fmla="*/ 30293 h 1803498"/>
              <a:gd name="connsiteX72" fmla="*/ 1166091 w 1781438"/>
              <a:gd name="connsiteY72" fmla="*/ 108064 h 1803498"/>
              <a:gd name="connsiteX73" fmla="*/ 1088320 w 1781438"/>
              <a:gd name="connsiteY73" fmla="*/ 152965 h 1803498"/>
              <a:gd name="connsiteX74" fmla="*/ 1043419 w 1781438"/>
              <a:gd name="connsiteY74" fmla="*/ 75194 h 1803498"/>
              <a:gd name="connsiteX75" fmla="*/ 1096024 w 1781438"/>
              <a:gd name="connsiteY75" fmla="*/ 28716 h 1803498"/>
              <a:gd name="connsiteX76" fmla="*/ 686175 w 1781438"/>
              <a:gd name="connsiteY76" fmla="*/ 28716 h 1803498"/>
              <a:gd name="connsiteX77" fmla="*/ 738780 w 1781438"/>
              <a:gd name="connsiteY77" fmla="*/ 75194 h 1803498"/>
              <a:gd name="connsiteX78" fmla="*/ 693879 w 1781438"/>
              <a:gd name="connsiteY78" fmla="*/ 152965 h 1803498"/>
              <a:gd name="connsiteX79" fmla="*/ 616108 w 1781438"/>
              <a:gd name="connsiteY79" fmla="*/ 108064 h 1803498"/>
              <a:gd name="connsiteX80" fmla="*/ 661009 w 1781438"/>
              <a:gd name="connsiteY80" fmla="*/ 30293 h 1803498"/>
              <a:gd name="connsiteX81" fmla="*/ 686175 w 1781438"/>
              <a:gd name="connsiteY81" fmla="*/ 28716 h 1803498"/>
              <a:gd name="connsiteX82" fmla="*/ 891100 w 1781438"/>
              <a:gd name="connsiteY82" fmla="*/ 0 h 1803498"/>
              <a:gd name="connsiteX83" fmla="*/ 954600 w 1781438"/>
              <a:gd name="connsiteY83" fmla="*/ 63500 h 1803498"/>
              <a:gd name="connsiteX84" fmla="*/ 891100 w 1781438"/>
              <a:gd name="connsiteY84" fmla="*/ 127000 h 1803498"/>
              <a:gd name="connsiteX85" fmla="*/ 827600 w 1781438"/>
              <a:gd name="connsiteY85" fmla="*/ 63500 h 1803498"/>
              <a:gd name="connsiteX86" fmla="*/ 891100 w 1781438"/>
              <a:gd name="connsiteY86" fmla="*/ 0 h 1803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781438" h="1803498">
                <a:moveTo>
                  <a:pt x="0" y="1024884"/>
                </a:moveTo>
                <a:lnTo>
                  <a:pt x="120806" y="1024884"/>
                </a:lnTo>
                <a:lnTo>
                  <a:pt x="124135" y="1057908"/>
                </a:lnTo>
                <a:cubicBezTo>
                  <a:pt x="197099" y="1414471"/>
                  <a:pt x="512586" y="1682692"/>
                  <a:pt x="890719" y="1682692"/>
                </a:cubicBezTo>
                <a:cubicBezTo>
                  <a:pt x="1268852" y="1682692"/>
                  <a:pt x="1584340" y="1414471"/>
                  <a:pt x="1657303" y="1057908"/>
                </a:cubicBezTo>
                <a:lnTo>
                  <a:pt x="1660632" y="1024884"/>
                </a:lnTo>
                <a:lnTo>
                  <a:pt x="1781438" y="1024884"/>
                </a:lnTo>
                <a:lnTo>
                  <a:pt x="1775655" y="1082255"/>
                </a:lnTo>
                <a:cubicBezTo>
                  <a:pt x="1691427" y="1493868"/>
                  <a:pt x="1327232" y="1803498"/>
                  <a:pt x="890719" y="1803498"/>
                </a:cubicBezTo>
                <a:cubicBezTo>
                  <a:pt x="454206" y="1803498"/>
                  <a:pt x="90012" y="1493868"/>
                  <a:pt x="5784" y="1082255"/>
                </a:cubicBezTo>
                <a:close/>
                <a:moveTo>
                  <a:pt x="1716600" y="825501"/>
                </a:moveTo>
                <a:cubicBezTo>
                  <a:pt x="1751670" y="825501"/>
                  <a:pt x="1780100" y="853931"/>
                  <a:pt x="1780100" y="889001"/>
                </a:cubicBezTo>
                <a:cubicBezTo>
                  <a:pt x="1780100" y="924071"/>
                  <a:pt x="1751670" y="952501"/>
                  <a:pt x="1716600" y="952501"/>
                </a:cubicBezTo>
                <a:cubicBezTo>
                  <a:pt x="1681530" y="952501"/>
                  <a:pt x="1653100" y="924071"/>
                  <a:pt x="1653100" y="889001"/>
                </a:cubicBezTo>
                <a:cubicBezTo>
                  <a:pt x="1653100" y="853931"/>
                  <a:pt x="1681530" y="825501"/>
                  <a:pt x="1716600" y="825501"/>
                </a:cubicBezTo>
                <a:close/>
                <a:moveTo>
                  <a:pt x="65598" y="825501"/>
                </a:moveTo>
                <a:cubicBezTo>
                  <a:pt x="100668" y="825501"/>
                  <a:pt x="129098" y="853931"/>
                  <a:pt x="129098" y="889001"/>
                </a:cubicBezTo>
                <a:cubicBezTo>
                  <a:pt x="129098" y="924071"/>
                  <a:pt x="100668" y="952501"/>
                  <a:pt x="65598" y="952501"/>
                </a:cubicBezTo>
                <a:cubicBezTo>
                  <a:pt x="30528" y="952501"/>
                  <a:pt x="2098" y="924071"/>
                  <a:pt x="2098" y="889001"/>
                </a:cubicBezTo>
                <a:cubicBezTo>
                  <a:pt x="2098" y="853931"/>
                  <a:pt x="30528" y="825501"/>
                  <a:pt x="65598" y="825501"/>
                </a:cubicBezTo>
                <a:close/>
                <a:moveTo>
                  <a:pt x="1697202" y="612433"/>
                </a:moveTo>
                <a:cubicBezTo>
                  <a:pt x="1721712" y="615845"/>
                  <a:pt x="1743000" y="633505"/>
                  <a:pt x="1749807" y="658911"/>
                </a:cubicBezTo>
                <a:cubicBezTo>
                  <a:pt x="1758884" y="692786"/>
                  <a:pt x="1738781" y="727605"/>
                  <a:pt x="1704906" y="736682"/>
                </a:cubicBezTo>
                <a:cubicBezTo>
                  <a:pt x="1671031" y="745759"/>
                  <a:pt x="1636211" y="725656"/>
                  <a:pt x="1627135" y="691781"/>
                </a:cubicBezTo>
                <a:cubicBezTo>
                  <a:pt x="1618058" y="657906"/>
                  <a:pt x="1638161" y="623086"/>
                  <a:pt x="1672036" y="614010"/>
                </a:cubicBezTo>
                <a:cubicBezTo>
                  <a:pt x="1680505" y="611740"/>
                  <a:pt x="1689032" y="611295"/>
                  <a:pt x="1697202" y="612433"/>
                </a:cubicBezTo>
                <a:close/>
                <a:moveTo>
                  <a:pt x="84995" y="612432"/>
                </a:moveTo>
                <a:cubicBezTo>
                  <a:pt x="93165" y="611295"/>
                  <a:pt x="101693" y="611740"/>
                  <a:pt x="110161" y="614009"/>
                </a:cubicBezTo>
                <a:cubicBezTo>
                  <a:pt x="144036" y="623086"/>
                  <a:pt x="164140" y="657906"/>
                  <a:pt x="155063" y="691781"/>
                </a:cubicBezTo>
                <a:cubicBezTo>
                  <a:pt x="145986" y="725656"/>
                  <a:pt x="111166" y="745759"/>
                  <a:pt x="77291" y="736682"/>
                </a:cubicBezTo>
                <a:cubicBezTo>
                  <a:pt x="43416" y="727605"/>
                  <a:pt x="23313" y="692786"/>
                  <a:pt x="32390" y="658911"/>
                </a:cubicBezTo>
                <a:cubicBezTo>
                  <a:pt x="39198" y="633504"/>
                  <a:pt x="60486" y="615845"/>
                  <a:pt x="84995" y="612432"/>
                </a:cubicBezTo>
                <a:close/>
                <a:moveTo>
                  <a:pt x="1598155" y="413221"/>
                </a:moveTo>
                <a:cubicBezTo>
                  <a:pt x="1606340" y="412206"/>
                  <a:pt x="1614590" y="412812"/>
                  <a:pt x="1622439" y="414915"/>
                </a:cubicBezTo>
                <a:cubicBezTo>
                  <a:pt x="1638136" y="419121"/>
                  <a:pt x="1652229" y="429315"/>
                  <a:pt x="1660996" y="444501"/>
                </a:cubicBezTo>
                <a:cubicBezTo>
                  <a:pt x="1678531" y="474872"/>
                  <a:pt x="1668125" y="513708"/>
                  <a:pt x="1637754" y="531243"/>
                </a:cubicBezTo>
                <a:cubicBezTo>
                  <a:pt x="1607382" y="548778"/>
                  <a:pt x="1568546" y="538372"/>
                  <a:pt x="1551011" y="508001"/>
                </a:cubicBezTo>
                <a:cubicBezTo>
                  <a:pt x="1533476" y="477629"/>
                  <a:pt x="1543882" y="438793"/>
                  <a:pt x="1574254" y="421258"/>
                </a:cubicBezTo>
                <a:cubicBezTo>
                  <a:pt x="1581847" y="416875"/>
                  <a:pt x="1589969" y="414237"/>
                  <a:pt x="1598155" y="413221"/>
                </a:cubicBezTo>
                <a:close/>
                <a:moveTo>
                  <a:pt x="184044" y="413221"/>
                </a:moveTo>
                <a:cubicBezTo>
                  <a:pt x="192230" y="414237"/>
                  <a:pt x="200352" y="416874"/>
                  <a:pt x="207944" y="421258"/>
                </a:cubicBezTo>
                <a:cubicBezTo>
                  <a:pt x="238316" y="438793"/>
                  <a:pt x="248722" y="477629"/>
                  <a:pt x="231187" y="508001"/>
                </a:cubicBezTo>
                <a:cubicBezTo>
                  <a:pt x="213652" y="538372"/>
                  <a:pt x="174816" y="548778"/>
                  <a:pt x="144444" y="531243"/>
                </a:cubicBezTo>
                <a:cubicBezTo>
                  <a:pt x="114073" y="513708"/>
                  <a:pt x="103667" y="474872"/>
                  <a:pt x="121202" y="444501"/>
                </a:cubicBezTo>
                <a:cubicBezTo>
                  <a:pt x="134353" y="421722"/>
                  <a:pt x="159486" y="410174"/>
                  <a:pt x="184044" y="413221"/>
                </a:cubicBezTo>
                <a:close/>
                <a:moveTo>
                  <a:pt x="1474816" y="241784"/>
                </a:moveTo>
                <a:cubicBezTo>
                  <a:pt x="1491067" y="241784"/>
                  <a:pt x="1507318" y="247984"/>
                  <a:pt x="1519717" y="260383"/>
                </a:cubicBezTo>
                <a:cubicBezTo>
                  <a:pt x="1544515" y="285181"/>
                  <a:pt x="1544515" y="325387"/>
                  <a:pt x="1519717" y="350185"/>
                </a:cubicBezTo>
                <a:cubicBezTo>
                  <a:pt x="1494919" y="374983"/>
                  <a:pt x="1454713" y="374983"/>
                  <a:pt x="1429915" y="350185"/>
                </a:cubicBezTo>
                <a:cubicBezTo>
                  <a:pt x="1405116" y="325387"/>
                  <a:pt x="1405116" y="285181"/>
                  <a:pt x="1429915" y="260383"/>
                </a:cubicBezTo>
                <a:cubicBezTo>
                  <a:pt x="1442314" y="247984"/>
                  <a:pt x="1458565" y="241784"/>
                  <a:pt x="1474816" y="241784"/>
                </a:cubicBezTo>
                <a:close/>
                <a:moveTo>
                  <a:pt x="307382" y="241784"/>
                </a:moveTo>
                <a:cubicBezTo>
                  <a:pt x="323633" y="241784"/>
                  <a:pt x="339884" y="247984"/>
                  <a:pt x="352283" y="260383"/>
                </a:cubicBezTo>
                <a:cubicBezTo>
                  <a:pt x="377081" y="285181"/>
                  <a:pt x="377081" y="325387"/>
                  <a:pt x="352283" y="350185"/>
                </a:cubicBezTo>
                <a:cubicBezTo>
                  <a:pt x="327485" y="374984"/>
                  <a:pt x="287279" y="374984"/>
                  <a:pt x="262481" y="350185"/>
                </a:cubicBezTo>
                <a:cubicBezTo>
                  <a:pt x="237682" y="325387"/>
                  <a:pt x="237682" y="285181"/>
                  <a:pt x="262481" y="260383"/>
                </a:cubicBezTo>
                <a:cubicBezTo>
                  <a:pt x="274880" y="247984"/>
                  <a:pt x="291131" y="241784"/>
                  <a:pt x="307382" y="241784"/>
                </a:cubicBezTo>
                <a:close/>
                <a:moveTo>
                  <a:pt x="470500" y="111067"/>
                </a:moveTo>
                <a:cubicBezTo>
                  <a:pt x="495057" y="108019"/>
                  <a:pt x="520190" y="119568"/>
                  <a:pt x="533342" y="142346"/>
                </a:cubicBezTo>
                <a:cubicBezTo>
                  <a:pt x="550877" y="172718"/>
                  <a:pt x="540470" y="211554"/>
                  <a:pt x="510099" y="229089"/>
                </a:cubicBezTo>
                <a:cubicBezTo>
                  <a:pt x="479727" y="246624"/>
                  <a:pt x="440891" y="236218"/>
                  <a:pt x="423356" y="205846"/>
                </a:cubicBezTo>
                <a:cubicBezTo>
                  <a:pt x="405821" y="175475"/>
                  <a:pt x="416227" y="136639"/>
                  <a:pt x="446599" y="119104"/>
                </a:cubicBezTo>
                <a:cubicBezTo>
                  <a:pt x="454192" y="114720"/>
                  <a:pt x="462314" y="112082"/>
                  <a:pt x="470500" y="111067"/>
                </a:cubicBezTo>
                <a:close/>
                <a:moveTo>
                  <a:pt x="1311699" y="111066"/>
                </a:moveTo>
                <a:cubicBezTo>
                  <a:pt x="1319885" y="112082"/>
                  <a:pt x="1328007" y="114720"/>
                  <a:pt x="1335600" y="119103"/>
                </a:cubicBezTo>
                <a:cubicBezTo>
                  <a:pt x="1365971" y="136638"/>
                  <a:pt x="1376377" y="175474"/>
                  <a:pt x="1358842" y="205846"/>
                </a:cubicBezTo>
                <a:cubicBezTo>
                  <a:pt x="1341307" y="236217"/>
                  <a:pt x="1302471" y="246623"/>
                  <a:pt x="1272100" y="229088"/>
                </a:cubicBezTo>
                <a:cubicBezTo>
                  <a:pt x="1241728" y="211553"/>
                  <a:pt x="1231322" y="172717"/>
                  <a:pt x="1248857" y="142346"/>
                </a:cubicBezTo>
                <a:cubicBezTo>
                  <a:pt x="1257625" y="127160"/>
                  <a:pt x="1271718" y="116966"/>
                  <a:pt x="1287415" y="112760"/>
                </a:cubicBezTo>
                <a:cubicBezTo>
                  <a:pt x="1295264" y="110657"/>
                  <a:pt x="1303513" y="110051"/>
                  <a:pt x="1311699" y="111066"/>
                </a:cubicBezTo>
                <a:close/>
                <a:moveTo>
                  <a:pt x="1096024" y="28716"/>
                </a:moveTo>
                <a:cubicBezTo>
                  <a:pt x="1104193" y="27578"/>
                  <a:pt x="1112721" y="28023"/>
                  <a:pt x="1121190" y="30293"/>
                </a:cubicBezTo>
                <a:cubicBezTo>
                  <a:pt x="1155065" y="39369"/>
                  <a:pt x="1175168" y="74189"/>
                  <a:pt x="1166091" y="108064"/>
                </a:cubicBezTo>
                <a:cubicBezTo>
                  <a:pt x="1157014" y="141939"/>
                  <a:pt x="1122195" y="162042"/>
                  <a:pt x="1088320" y="152965"/>
                </a:cubicBezTo>
                <a:cubicBezTo>
                  <a:pt x="1054445" y="143888"/>
                  <a:pt x="1034342" y="109069"/>
                  <a:pt x="1043419" y="75194"/>
                </a:cubicBezTo>
                <a:cubicBezTo>
                  <a:pt x="1050226" y="49788"/>
                  <a:pt x="1071514" y="32128"/>
                  <a:pt x="1096024" y="28716"/>
                </a:cubicBezTo>
                <a:close/>
                <a:moveTo>
                  <a:pt x="686175" y="28716"/>
                </a:moveTo>
                <a:cubicBezTo>
                  <a:pt x="710685" y="32128"/>
                  <a:pt x="731973" y="49788"/>
                  <a:pt x="738780" y="75194"/>
                </a:cubicBezTo>
                <a:cubicBezTo>
                  <a:pt x="747857" y="109069"/>
                  <a:pt x="727754" y="143888"/>
                  <a:pt x="693879" y="152965"/>
                </a:cubicBezTo>
                <a:cubicBezTo>
                  <a:pt x="660004" y="162042"/>
                  <a:pt x="625184" y="141939"/>
                  <a:pt x="616108" y="108064"/>
                </a:cubicBezTo>
                <a:cubicBezTo>
                  <a:pt x="607031" y="74189"/>
                  <a:pt x="627134" y="39369"/>
                  <a:pt x="661009" y="30293"/>
                </a:cubicBezTo>
                <a:cubicBezTo>
                  <a:pt x="669478" y="28023"/>
                  <a:pt x="678005" y="27578"/>
                  <a:pt x="686175" y="28716"/>
                </a:cubicBezTo>
                <a:close/>
                <a:moveTo>
                  <a:pt x="891100" y="0"/>
                </a:moveTo>
                <a:cubicBezTo>
                  <a:pt x="926170" y="0"/>
                  <a:pt x="954600" y="28430"/>
                  <a:pt x="954600" y="63500"/>
                </a:cubicBezTo>
                <a:cubicBezTo>
                  <a:pt x="954600" y="98570"/>
                  <a:pt x="926170" y="127000"/>
                  <a:pt x="891100" y="127000"/>
                </a:cubicBezTo>
                <a:cubicBezTo>
                  <a:pt x="856030" y="127000"/>
                  <a:pt x="827600" y="98570"/>
                  <a:pt x="827600" y="63500"/>
                </a:cubicBezTo>
                <a:cubicBezTo>
                  <a:pt x="827600" y="28430"/>
                  <a:pt x="856030" y="0"/>
                  <a:pt x="891100" y="0"/>
                </a:cubicBezTo>
                <a:close/>
              </a:path>
            </a:pathLst>
          </a:custGeom>
          <a:solidFill>
            <a:srgbClr val="2B6B6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Unicode MS" panose="020B0604020202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5326289" y="1908631"/>
            <a:ext cx="1365250" cy="1438274"/>
            <a:chOff x="5326289" y="2221368"/>
            <a:chExt cx="1365250" cy="1438274"/>
          </a:xfrm>
        </p:grpSpPr>
        <p:sp>
          <p:nvSpPr>
            <p:cNvPr id="44" name="MH_Other_4"/>
            <p:cNvSpPr/>
            <p:nvPr>
              <p:custDataLst>
                <p:tags r:id="rId12"/>
              </p:custDataLst>
            </p:nvPr>
          </p:nvSpPr>
          <p:spPr>
            <a:xfrm>
              <a:off x="5326289" y="3094492"/>
              <a:ext cx="1365250" cy="565150"/>
            </a:xfrm>
            <a:custGeom>
              <a:avLst/>
              <a:gdLst>
                <a:gd name="connsiteX0" fmla="*/ 0 w 1365921"/>
                <a:gd name="connsiteY0" fmla="*/ 0 h 566527"/>
                <a:gd name="connsiteX1" fmla="*/ 1365921 w 1365921"/>
                <a:gd name="connsiteY1" fmla="*/ 0 h 566527"/>
                <a:gd name="connsiteX2" fmla="*/ 1364834 w 1365921"/>
                <a:gd name="connsiteY2" fmla="*/ 10784 h 566527"/>
                <a:gd name="connsiteX3" fmla="*/ 682960 w 1365921"/>
                <a:gd name="connsiteY3" fmla="*/ 566527 h 566527"/>
                <a:gd name="connsiteX4" fmla="*/ 1087 w 1365921"/>
                <a:gd name="connsiteY4" fmla="*/ 10784 h 566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921" h="566527">
                  <a:moveTo>
                    <a:pt x="0" y="0"/>
                  </a:moveTo>
                  <a:lnTo>
                    <a:pt x="1365921" y="0"/>
                  </a:lnTo>
                  <a:lnTo>
                    <a:pt x="1364834" y="10784"/>
                  </a:lnTo>
                  <a:cubicBezTo>
                    <a:pt x="1299933" y="327946"/>
                    <a:pt x="1019308" y="566527"/>
                    <a:pt x="682960" y="566527"/>
                  </a:cubicBezTo>
                  <a:cubicBezTo>
                    <a:pt x="346612" y="566527"/>
                    <a:pt x="65987" y="327946"/>
                    <a:pt x="1087" y="10784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10800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EFFFF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  <a:cs typeface="+mn-cs"/>
                </a:rPr>
                <a:t>B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5" name="MH_SubTitle_2"/>
            <p:cNvSpPr/>
            <p:nvPr>
              <p:custDataLst>
                <p:tags r:id="rId13"/>
              </p:custDataLst>
            </p:nvPr>
          </p:nvSpPr>
          <p:spPr>
            <a:xfrm>
              <a:off x="5381852" y="2221368"/>
              <a:ext cx="1255712" cy="873125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9DD9">
                      <a:lumMod val="75000"/>
                    </a:srgbClr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rPr>
                <a:t>添加内容</a:t>
              </a:r>
            </a:p>
          </p:txBody>
        </p:sp>
      </p:grpSp>
      <p:sp>
        <p:nvSpPr>
          <p:cNvPr id="46" name="MH_Other_5"/>
          <p:cNvSpPr/>
          <p:nvPr>
            <p:custDataLst>
              <p:tags r:id="rId3"/>
            </p:custDataLst>
          </p:nvPr>
        </p:nvSpPr>
        <p:spPr>
          <a:xfrm>
            <a:off x="8157017" y="1756230"/>
            <a:ext cx="1782763" cy="1803400"/>
          </a:xfrm>
          <a:custGeom>
            <a:avLst/>
            <a:gdLst>
              <a:gd name="connsiteX0" fmla="*/ 0 w 1781438"/>
              <a:gd name="connsiteY0" fmla="*/ 1024884 h 1803498"/>
              <a:gd name="connsiteX1" fmla="*/ 120806 w 1781438"/>
              <a:gd name="connsiteY1" fmla="*/ 1024884 h 1803498"/>
              <a:gd name="connsiteX2" fmla="*/ 124135 w 1781438"/>
              <a:gd name="connsiteY2" fmla="*/ 1057908 h 1803498"/>
              <a:gd name="connsiteX3" fmla="*/ 890719 w 1781438"/>
              <a:gd name="connsiteY3" fmla="*/ 1682692 h 1803498"/>
              <a:gd name="connsiteX4" fmla="*/ 1657303 w 1781438"/>
              <a:gd name="connsiteY4" fmla="*/ 1057908 h 1803498"/>
              <a:gd name="connsiteX5" fmla="*/ 1660632 w 1781438"/>
              <a:gd name="connsiteY5" fmla="*/ 1024884 h 1803498"/>
              <a:gd name="connsiteX6" fmla="*/ 1781438 w 1781438"/>
              <a:gd name="connsiteY6" fmla="*/ 1024884 h 1803498"/>
              <a:gd name="connsiteX7" fmla="*/ 1775655 w 1781438"/>
              <a:gd name="connsiteY7" fmla="*/ 1082255 h 1803498"/>
              <a:gd name="connsiteX8" fmla="*/ 890719 w 1781438"/>
              <a:gd name="connsiteY8" fmla="*/ 1803498 h 1803498"/>
              <a:gd name="connsiteX9" fmla="*/ 5784 w 1781438"/>
              <a:gd name="connsiteY9" fmla="*/ 1082255 h 1803498"/>
              <a:gd name="connsiteX10" fmla="*/ 1716600 w 1781438"/>
              <a:gd name="connsiteY10" fmla="*/ 825501 h 1803498"/>
              <a:gd name="connsiteX11" fmla="*/ 1780100 w 1781438"/>
              <a:gd name="connsiteY11" fmla="*/ 889001 h 1803498"/>
              <a:gd name="connsiteX12" fmla="*/ 1716600 w 1781438"/>
              <a:gd name="connsiteY12" fmla="*/ 952501 h 1803498"/>
              <a:gd name="connsiteX13" fmla="*/ 1653100 w 1781438"/>
              <a:gd name="connsiteY13" fmla="*/ 889001 h 1803498"/>
              <a:gd name="connsiteX14" fmla="*/ 1716600 w 1781438"/>
              <a:gd name="connsiteY14" fmla="*/ 825501 h 1803498"/>
              <a:gd name="connsiteX15" fmla="*/ 65598 w 1781438"/>
              <a:gd name="connsiteY15" fmla="*/ 825501 h 1803498"/>
              <a:gd name="connsiteX16" fmla="*/ 129098 w 1781438"/>
              <a:gd name="connsiteY16" fmla="*/ 889001 h 1803498"/>
              <a:gd name="connsiteX17" fmla="*/ 65598 w 1781438"/>
              <a:gd name="connsiteY17" fmla="*/ 952501 h 1803498"/>
              <a:gd name="connsiteX18" fmla="*/ 2098 w 1781438"/>
              <a:gd name="connsiteY18" fmla="*/ 889001 h 1803498"/>
              <a:gd name="connsiteX19" fmla="*/ 65598 w 1781438"/>
              <a:gd name="connsiteY19" fmla="*/ 825501 h 1803498"/>
              <a:gd name="connsiteX20" fmla="*/ 1697202 w 1781438"/>
              <a:gd name="connsiteY20" fmla="*/ 612433 h 1803498"/>
              <a:gd name="connsiteX21" fmla="*/ 1749807 w 1781438"/>
              <a:gd name="connsiteY21" fmla="*/ 658911 h 1803498"/>
              <a:gd name="connsiteX22" fmla="*/ 1704906 w 1781438"/>
              <a:gd name="connsiteY22" fmla="*/ 736682 h 1803498"/>
              <a:gd name="connsiteX23" fmla="*/ 1627135 w 1781438"/>
              <a:gd name="connsiteY23" fmla="*/ 691781 h 1803498"/>
              <a:gd name="connsiteX24" fmla="*/ 1672036 w 1781438"/>
              <a:gd name="connsiteY24" fmla="*/ 614010 h 1803498"/>
              <a:gd name="connsiteX25" fmla="*/ 1697202 w 1781438"/>
              <a:gd name="connsiteY25" fmla="*/ 612433 h 1803498"/>
              <a:gd name="connsiteX26" fmla="*/ 84995 w 1781438"/>
              <a:gd name="connsiteY26" fmla="*/ 612432 h 1803498"/>
              <a:gd name="connsiteX27" fmla="*/ 110161 w 1781438"/>
              <a:gd name="connsiteY27" fmla="*/ 614009 h 1803498"/>
              <a:gd name="connsiteX28" fmla="*/ 155063 w 1781438"/>
              <a:gd name="connsiteY28" fmla="*/ 691781 h 1803498"/>
              <a:gd name="connsiteX29" fmla="*/ 77291 w 1781438"/>
              <a:gd name="connsiteY29" fmla="*/ 736682 h 1803498"/>
              <a:gd name="connsiteX30" fmla="*/ 32390 w 1781438"/>
              <a:gd name="connsiteY30" fmla="*/ 658911 h 1803498"/>
              <a:gd name="connsiteX31" fmla="*/ 84995 w 1781438"/>
              <a:gd name="connsiteY31" fmla="*/ 612432 h 1803498"/>
              <a:gd name="connsiteX32" fmla="*/ 1598155 w 1781438"/>
              <a:gd name="connsiteY32" fmla="*/ 413221 h 1803498"/>
              <a:gd name="connsiteX33" fmla="*/ 1622439 w 1781438"/>
              <a:gd name="connsiteY33" fmla="*/ 414915 h 1803498"/>
              <a:gd name="connsiteX34" fmla="*/ 1660996 w 1781438"/>
              <a:gd name="connsiteY34" fmla="*/ 444501 h 1803498"/>
              <a:gd name="connsiteX35" fmla="*/ 1637754 w 1781438"/>
              <a:gd name="connsiteY35" fmla="*/ 531243 h 1803498"/>
              <a:gd name="connsiteX36" fmla="*/ 1551011 w 1781438"/>
              <a:gd name="connsiteY36" fmla="*/ 508001 h 1803498"/>
              <a:gd name="connsiteX37" fmla="*/ 1574254 w 1781438"/>
              <a:gd name="connsiteY37" fmla="*/ 421258 h 1803498"/>
              <a:gd name="connsiteX38" fmla="*/ 1598155 w 1781438"/>
              <a:gd name="connsiteY38" fmla="*/ 413221 h 1803498"/>
              <a:gd name="connsiteX39" fmla="*/ 184044 w 1781438"/>
              <a:gd name="connsiteY39" fmla="*/ 413221 h 1803498"/>
              <a:gd name="connsiteX40" fmla="*/ 207944 w 1781438"/>
              <a:gd name="connsiteY40" fmla="*/ 421258 h 1803498"/>
              <a:gd name="connsiteX41" fmla="*/ 231187 w 1781438"/>
              <a:gd name="connsiteY41" fmla="*/ 508001 h 1803498"/>
              <a:gd name="connsiteX42" fmla="*/ 144444 w 1781438"/>
              <a:gd name="connsiteY42" fmla="*/ 531243 h 1803498"/>
              <a:gd name="connsiteX43" fmla="*/ 121202 w 1781438"/>
              <a:gd name="connsiteY43" fmla="*/ 444501 h 1803498"/>
              <a:gd name="connsiteX44" fmla="*/ 184044 w 1781438"/>
              <a:gd name="connsiteY44" fmla="*/ 413221 h 1803498"/>
              <a:gd name="connsiteX45" fmla="*/ 1474816 w 1781438"/>
              <a:gd name="connsiteY45" fmla="*/ 241784 h 1803498"/>
              <a:gd name="connsiteX46" fmla="*/ 1519717 w 1781438"/>
              <a:gd name="connsiteY46" fmla="*/ 260383 h 1803498"/>
              <a:gd name="connsiteX47" fmla="*/ 1519717 w 1781438"/>
              <a:gd name="connsiteY47" fmla="*/ 350185 h 1803498"/>
              <a:gd name="connsiteX48" fmla="*/ 1429915 w 1781438"/>
              <a:gd name="connsiteY48" fmla="*/ 350185 h 1803498"/>
              <a:gd name="connsiteX49" fmla="*/ 1429915 w 1781438"/>
              <a:gd name="connsiteY49" fmla="*/ 260383 h 1803498"/>
              <a:gd name="connsiteX50" fmla="*/ 1474816 w 1781438"/>
              <a:gd name="connsiteY50" fmla="*/ 241784 h 1803498"/>
              <a:gd name="connsiteX51" fmla="*/ 307382 w 1781438"/>
              <a:gd name="connsiteY51" fmla="*/ 241784 h 1803498"/>
              <a:gd name="connsiteX52" fmla="*/ 352283 w 1781438"/>
              <a:gd name="connsiteY52" fmla="*/ 260383 h 1803498"/>
              <a:gd name="connsiteX53" fmla="*/ 352283 w 1781438"/>
              <a:gd name="connsiteY53" fmla="*/ 350185 h 1803498"/>
              <a:gd name="connsiteX54" fmla="*/ 262481 w 1781438"/>
              <a:gd name="connsiteY54" fmla="*/ 350185 h 1803498"/>
              <a:gd name="connsiteX55" fmla="*/ 262481 w 1781438"/>
              <a:gd name="connsiteY55" fmla="*/ 260383 h 1803498"/>
              <a:gd name="connsiteX56" fmla="*/ 307382 w 1781438"/>
              <a:gd name="connsiteY56" fmla="*/ 241784 h 1803498"/>
              <a:gd name="connsiteX57" fmla="*/ 470500 w 1781438"/>
              <a:gd name="connsiteY57" fmla="*/ 111067 h 1803498"/>
              <a:gd name="connsiteX58" fmla="*/ 533342 w 1781438"/>
              <a:gd name="connsiteY58" fmla="*/ 142346 h 1803498"/>
              <a:gd name="connsiteX59" fmla="*/ 510099 w 1781438"/>
              <a:gd name="connsiteY59" fmla="*/ 229089 h 1803498"/>
              <a:gd name="connsiteX60" fmla="*/ 423356 w 1781438"/>
              <a:gd name="connsiteY60" fmla="*/ 205846 h 1803498"/>
              <a:gd name="connsiteX61" fmla="*/ 446599 w 1781438"/>
              <a:gd name="connsiteY61" fmla="*/ 119104 h 1803498"/>
              <a:gd name="connsiteX62" fmla="*/ 470500 w 1781438"/>
              <a:gd name="connsiteY62" fmla="*/ 111067 h 1803498"/>
              <a:gd name="connsiteX63" fmla="*/ 1311699 w 1781438"/>
              <a:gd name="connsiteY63" fmla="*/ 111066 h 1803498"/>
              <a:gd name="connsiteX64" fmla="*/ 1335600 w 1781438"/>
              <a:gd name="connsiteY64" fmla="*/ 119103 h 1803498"/>
              <a:gd name="connsiteX65" fmla="*/ 1358842 w 1781438"/>
              <a:gd name="connsiteY65" fmla="*/ 205846 h 1803498"/>
              <a:gd name="connsiteX66" fmla="*/ 1272100 w 1781438"/>
              <a:gd name="connsiteY66" fmla="*/ 229088 h 1803498"/>
              <a:gd name="connsiteX67" fmla="*/ 1248857 w 1781438"/>
              <a:gd name="connsiteY67" fmla="*/ 142346 h 1803498"/>
              <a:gd name="connsiteX68" fmla="*/ 1287415 w 1781438"/>
              <a:gd name="connsiteY68" fmla="*/ 112760 h 1803498"/>
              <a:gd name="connsiteX69" fmla="*/ 1311699 w 1781438"/>
              <a:gd name="connsiteY69" fmla="*/ 111066 h 1803498"/>
              <a:gd name="connsiteX70" fmla="*/ 1096024 w 1781438"/>
              <a:gd name="connsiteY70" fmla="*/ 28716 h 1803498"/>
              <a:gd name="connsiteX71" fmla="*/ 1121190 w 1781438"/>
              <a:gd name="connsiteY71" fmla="*/ 30293 h 1803498"/>
              <a:gd name="connsiteX72" fmla="*/ 1166091 w 1781438"/>
              <a:gd name="connsiteY72" fmla="*/ 108064 h 1803498"/>
              <a:gd name="connsiteX73" fmla="*/ 1088320 w 1781438"/>
              <a:gd name="connsiteY73" fmla="*/ 152965 h 1803498"/>
              <a:gd name="connsiteX74" fmla="*/ 1043419 w 1781438"/>
              <a:gd name="connsiteY74" fmla="*/ 75194 h 1803498"/>
              <a:gd name="connsiteX75" fmla="*/ 1096024 w 1781438"/>
              <a:gd name="connsiteY75" fmla="*/ 28716 h 1803498"/>
              <a:gd name="connsiteX76" fmla="*/ 686175 w 1781438"/>
              <a:gd name="connsiteY76" fmla="*/ 28716 h 1803498"/>
              <a:gd name="connsiteX77" fmla="*/ 738780 w 1781438"/>
              <a:gd name="connsiteY77" fmla="*/ 75194 h 1803498"/>
              <a:gd name="connsiteX78" fmla="*/ 693879 w 1781438"/>
              <a:gd name="connsiteY78" fmla="*/ 152965 h 1803498"/>
              <a:gd name="connsiteX79" fmla="*/ 616108 w 1781438"/>
              <a:gd name="connsiteY79" fmla="*/ 108064 h 1803498"/>
              <a:gd name="connsiteX80" fmla="*/ 661009 w 1781438"/>
              <a:gd name="connsiteY80" fmla="*/ 30293 h 1803498"/>
              <a:gd name="connsiteX81" fmla="*/ 686175 w 1781438"/>
              <a:gd name="connsiteY81" fmla="*/ 28716 h 1803498"/>
              <a:gd name="connsiteX82" fmla="*/ 891100 w 1781438"/>
              <a:gd name="connsiteY82" fmla="*/ 0 h 1803498"/>
              <a:gd name="connsiteX83" fmla="*/ 954600 w 1781438"/>
              <a:gd name="connsiteY83" fmla="*/ 63500 h 1803498"/>
              <a:gd name="connsiteX84" fmla="*/ 891100 w 1781438"/>
              <a:gd name="connsiteY84" fmla="*/ 127000 h 1803498"/>
              <a:gd name="connsiteX85" fmla="*/ 827600 w 1781438"/>
              <a:gd name="connsiteY85" fmla="*/ 63500 h 1803498"/>
              <a:gd name="connsiteX86" fmla="*/ 891100 w 1781438"/>
              <a:gd name="connsiteY86" fmla="*/ 0 h 1803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781438" h="1803498">
                <a:moveTo>
                  <a:pt x="0" y="1024884"/>
                </a:moveTo>
                <a:lnTo>
                  <a:pt x="120806" y="1024884"/>
                </a:lnTo>
                <a:lnTo>
                  <a:pt x="124135" y="1057908"/>
                </a:lnTo>
                <a:cubicBezTo>
                  <a:pt x="197099" y="1414471"/>
                  <a:pt x="512586" y="1682692"/>
                  <a:pt x="890719" y="1682692"/>
                </a:cubicBezTo>
                <a:cubicBezTo>
                  <a:pt x="1268852" y="1682692"/>
                  <a:pt x="1584340" y="1414471"/>
                  <a:pt x="1657303" y="1057908"/>
                </a:cubicBezTo>
                <a:lnTo>
                  <a:pt x="1660632" y="1024884"/>
                </a:lnTo>
                <a:lnTo>
                  <a:pt x="1781438" y="1024884"/>
                </a:lnTo>
                <a:lnTo>
                  <a:pt x="1775655" y="1082255"/>
                </a:lnTo>
                <a:cubicBezTo>
                  <a:pt x="1691427" y="1493868"/>
                  <a:pt x="1327232" y="1803498"/>
                  <a:pt x="890719" y="1803498"/>
                </a:cubicBezTo>
                <a:cubicBezTo>
                  <a:pt x="454206" y="1803498"/>
                  <a:pt x="90012" y="1493868"/>
                  <a:pt x="5784" y="1082255"/>
                </a:cubicBezTo>
                <a:close/>
                <a:moveTo>
                  <a:pt x="1716600" y="825501"/>
                </a:moveTo>
                <a:cubicBezTo>
                  <a:pt x="1751670" y="825501"/>
                  <a:pt x="1780100" y="853931"/>
                  <a:pt x="1780100" y="889001"/>
                </a:cubicBezTo>
                <a:cubicBezTo>
                  <a:pt x="1780100" y="924071"/>
                  <a:pt x="1751670" y="952501"/>
                  <a:pt x="1716600" y="952501"/>
                </a:cubicBezTo>
                <a:cubicBezTo>
                  <a:pt x="1681530" y="952501"/>
                  <a:pt x="1653100" y="924071"/>
                  <a:pt x="1653100" y="889001"/>
                </a:cubicBezTo>
                <a:cubicBezTo>
                  <a:pt x="1653100" y="853931"/>
                  <a:pt x="1681530" y="825501"/>
                  <a:pt x="1716600" y="825501"/>
                </a:cubicBezTo>
                <a:close/>
                <a:moveTo>
                  <a:pt x="65598" y="825501"/>
                </a:moveTo>
                <a:cubicBezTo>
                  <a:pt x="100668" y="825501"/>
                  <a:pt x="129098" y="853931"/>
                  <a:pt x="129098" y="889001"/>
                </a:cubicBezTo>
                <a:cubicBezTo>
                  <a:pt x="129098" y="924071"/>
                  <a:pt x="100668" y="952501"/>
                  <a:pt x="65598" y="952501"/>
                </a:cubicBezTo>
                <a:cubicBezTo>
                  <a:pt x="30528" y="952501"/>
                  <a:pt x="2098" y="924071"/>
                  <a:pt x="2098" y="889001"/>
                </a:cubicBezTo>
                <a:cubicBezTo>
                  <a:pt x="2098" y="853931"/>
                  <a:pt x="30528" y="825501"/>
                  <a:pt x="65598" y="825501"/>
                </a:cubicBezTo>
                <a:close/>
                <a:moveTo>
                  <a:pt x="1697202" y="612433"/>
                </a:moveTo>
                <a:cubicBezTo>
                  <a:pt x="1721712" y="615845"/>
                  <a:pt x="1743000" y="633505"/>
                  <a:pt x="1749807" y="658911"/>
                </a:cubicBezTo>
                <a:cubicBezTo>
                  <a:pt x="1758884" y="692786"/>
                  <a:pt x="1738781" y="727605"/>
                  <a:pt x="1704906" y="736682"/>
                </a:cubicBezTo>
                <a:cubicBezTo>
                  <a:pt x="1671031" y="745759"/>
                  <a:pt x="1636211" y="725656"/>
                  <a:pt x="1627135" y="691781"/>
                </a:cubicBezTo>
                <a:cubicBezTo>
                  <a:pt x="1618058" y="657906"/>
                  <a:pt x="1638161" y="623086"/>
                  <a:pt x="1672036" y="614010"/>
                </a:cubicBezTo>
                <a:cubicBezTo>
                  <a:pt x="1680505" y="611740"/>
                  <a:pt x="1689032" y="611295"/>
                  <a:pt x="1697202" y="612433"/>
                </a:cubicBezTo>
                <a:close/>
                <a:moveTo>
                  <a:pt x="84995" y="612432"/>
                </a:moveTo>
                <a:cubicBezTo>
                  <a:pt x="93165" y="611295"/>
                  <a:pt x="101693" y="611740"/>
                  <a:pt x="110161" y="614009"/>
                </a:cubicBezTo>
                <a:cubicBezTo>
                  <a:pt x="144036" y="623086"/>
                  <a:pt x="164140" y="657906"/>
                  <a:pt x="155063" y="691781"/>
                </a:cubicBezTo>
                <a:cubicBezTo>
                  <a:pt x="145986" y="725656"/>
                  <a:pt x="111166" y="745759"/>
                  <a:pt x="77291" y="736682"/>
                </a:cubicBezTo>
                <a:cubicBezTo>
                  <a:pt x="43416" y="727605"/>
                  <a:pt x="23313" y="692786"/>
                  <a:pt x="32390" y="658911"/>
                </a:cubicBezTo>
                <a:cubicBezTo>
                  <a:pt x="39198" y="633504"/>
                  <a:pt x="60486" y="615845"/>
                  <a:pt x="84995" y="612432"/>
                </a:cubicBezTo>
                <a:close/>
                <a:moveTo>
                  <a:pt x="1598155" y="413221"/>
                </a:moveTo>
                <a:cubicBezTo>
                  <a:pt x="1606340" y="412206"/>
                  <a:pt x="1614590" y="412812"/>
                  <a:pt x="1622439" y="414915"/>
                </a:cubicBezTo>
                <a:cubicBezTo>
                  <a:pt x="1638136" y="419121"/>
                  <a:pt x="1652229" y="429315"/>
                  <a:pt x="1660996" y="444501"/>
                </a:cubicBezTo>
                <a:cubicBezTo>
                  <a:pt x="1678531" y="474872"/>
                  <a:pt x="1668125" y="513708"/>
                  <a:pt x="1637754" y="531243"/>
                </a:cubicBezTo>
                <a:cubicBezTo>
                  <a:pt x="1607382" y="548778"/>
                  <a:pt x="1568546" y="538372"/>
                  <a:pt x="1551011" y="508001"/>
                </a:cubicBezTo>
                <a:cubicBezTo>
                  <a:pt x="1533476" y="477629"/>
                  <a:pt x="1543882" y="438793"/>
                  <a:pt x="1574254" y="421258"/>
                </a:cubicBezTo>
                <a:cubicBezTo>
                  <a:pt x="1581847" y="416875"/>
                  <a:pt x="1589969" y="414237"/>
                  <a:pt x="1598155" y="413221"/>
                </a:cubicBezTo>
                <a:close/>
                <a:moveTo>
                  <a:pt x="184044" y="413221"/>
                </a:moveTo>
                <a:cubicBezTo>
                  <a:pt x="192230" y="414237"/>
                  <a:pt x="200352" y="416874"/>
                  <a:pt x="207944" y="421258"/>
                </a:cubicBezTo>
                <a:cubicBezTo>
                  <a:pt x="238316" y="438793"/>
                  <a:pt x="248722" y="477629"/>
                  <a:pt x="231187" y="508001"/>
                </a:cubicBezTo>
                <a:cubicBezTo>
                  <a:pt x="213652" y="538372"/>
                  <a:pt x="174816" y="548778"/>
                  <a:pt x="144444" y="531243"/>
                </a:cubicBezTo>
                <a:cubicBezTo>
                  <a:pt x="114073" y="513708"/>
                  <a:pt x="103667" y="474872"/>
                  <a:pt x="121202" y="444501"/>
                </a:cubicBezTo>
                <a:cubicBezTo>
                  <a:pt x="134353" y="421722"/>
                  <a:pt x="159486" y="410174"/>
                  <a:pt x="184044" y="413221"/>
                </a:cubicBezTo>
                <a:close/>
                <a:moveTo>
                  <a:pt x="1474816" y="241784"/>
                </a:moveTo>
                <a:cubicBezTo>
                  <a:pt x="1491067" y="241784"/>
                  <a:pt x="1507318" y="247984"/>
                  <a:pt x="1519717" y="260383"/>
                </a:cubicBezTo>
                <a:cubicBezTo>
                  <a:pt x="1544515" y="285181"/>
                  <a:pt x="1544515" y="325387"/>
                  <a:pt x="1519717" y="350185"/>
                </a:cubicBezTo>
                <a:cubicBezTo>
                  <a:pt x="1494919" y="374983"/>
                  <a:pt x="1454713" y="374983"/>
                  <a:pt x="1429915" y="350185"/>
                </a:cubicBezTo>
                <a:cubicBezTo>
                  <a:pt x="1405116" y="325387"/>
                  <a:pt x="1405116" y="285181"/>
                  <a:pt x="1429915" y="260383"/>
                </a:cubicBezTo>
                <a:cubicBezTo>
                  <a:pt x="1442314" y="247984"/>
                  <a:pt x="1458565" y="241784"/>
                  <a:pt x="1474816" y="241784"/>
                </a:cubicBezTo>
                <a:close/>
                <a:moveTo>
                  <a:pt x="307382" y="241784"/>
                </a:moveTo>
                <a:cubicBezTo>
                  <a:pt x="323633" y="241784"/>
                  <a:pt x="339884" y="247984"/>
                  <a:pt x="352283" y="260383"/>
                </a:cubicBezTo>
                <a:cubicBezTo>
                  <a:pt x="377081" y="285181"/>
                  <a:pt x="377081" y="325387"/>
                  <a:pt x="352283" y="350185"/>
                </a:cubicBezTo>
                <a:cubicBezTo>
                  <a:pt x="327485" y="374984"/>
                  <a:pt x="287279" y="374984"/>
                  <a:pt x="262481" y="350185"/>
                </a:cubicBezTo>
                <a:cubicBezTo>
                  <a:pt x="237682" y="325387"/>
                  <a:pt x="237682" y="285181"/>
                  <a:pt x="262481" y="260383"/>
                </a:cubicBezTo>
                <a:cubicBezTo>
                  <a:pt x="274880" y="247984"/>
                  <a:pt x="291131" y="241784"/>
                  <a:pt x="307382" y="241784"/>
                </a:cubicBezTo>
                <a:close/>
                <a:moveTo>
                  <a:pt x="470500" y="111067"/>
                </a:moveTo>
                <a:cubicBezTo>
                  <a:pt x="495057" y="108019"/>
                  <a:pt x="520190" y="119568"/>
                  <a:pt x="533342" y="142346"/>
                </a:cubicBezTo>
                <a:cubicBezTo>
                  <a:pt x="550877" y="172718"/>
                  <a:pt x="540470" y="211554"/>
                  <a:pt x="510099" y="229089"/>
                </a:cubicBezTo>
                <a:cubicBezTo>
                  <a:pt x="479727" y="246624"/>
                  <a:pt x="440891" y="236218"/>
                  <a:pt x="423356" y="205846"/>
                </a:cubicBezTo>
                <a:cubicBezTo>
                  <a:pt x="405821" y="175475"/>
                  <a:pt x="416227" y="136639"/>
                  <a:pt x="446599" y="119104"/>
                </a:cubicBezTo>
                <a:cubicBezTo>
                  <a:pt x="454192" y="114720"/>
                  <a:pt x="462314" y="112082"/>
                  <a:pt x="470500" y="111067"/>
                </a:cubicBezTo>
                <a:close/>
                <a:moveTo>
                  <a:pt x="1311699" y="111066"/>
                </a:moveTo>
                <a:cubicBezTo>
                  <a:pt x="1319885" y="112082"/>
                  <a:pt x="1328007" y="114720"/>
                  <a:pt x="1335600" y="119103"/>
                </a:cubicBezTo>
                <a:cubicBezTo>
                  <a:pt x="1365971" y="136638"/>
                  <a:pt x="1376377" y="175474"/>
                  <a:pt x="1358842" y="205846"/>
                </a:cubicBezTo>
                <a:cubicBezTo>
                  <a:pt x="1341307" y="236217"/>
                  <a:pt x="1302471" y="246623"/>
                  <a:pt x="1272100" y="229088"/>
                </a:cubicBezTo>
                <a:cubicBezTo>
                  <a:pt x="1241728" y="211553"/>
                  <a:pt x="1231322" y="172717"/>
                  <a:pt x="1248857" y="142346"/>
                </a:cubicBezTo>
                <a:cubicBezTo>
                  <a:pt x="1257625" y="127160"/>
                  <a:pt x="1271718" y="116966"/>
                  <a:pt x="1287415" y="112760"/>
                </a:cubicBezTo>
                <a:cubicBezTo>
                  <a:pt x="1295264" y="110657"/>
                  <a:pt x="1303513" y="110051"/>
                  <a:pt x="1311699" y="111066"/>
                </a:cubicBezTo>
                <a:close/>
                <a:moveTo>
                  <a:pt x="1096024" y="28716"/>
                </a:moveTo>
                <a:cubicBezTo>
                  <a:pt x="1104193" y="27578"/>
                  <a:pt x="1112721" y="28023"/>
                  <a:pt x="1121190" y="30293"/>
                </a:cubicBezTo>
                <a:cubicBezTo>
                  <a:pt x="1155065" y="39369"/>
                  <a:pt x="1175168" y="74189"/>
                  <a:pt x="1166091" y="108064"/>
                </a:cubicBezTo>
                <a:cubicBezTo>
                  <a:pt x="1157014" y="141939"/>
                  <a:pt x="1122195" y="162042"/>
                  <a:pt x="1088320" y="152965"/>
                </a:cubicBezTo>
                <a:cubicBezTo>
                  <a:pt x="1054445" y="143888"/>
                  <a:pt x="1034342" y="109069"/>
                  <a:pt x="1043419" y="75194"/>
                </a:cubicBezTo>
                <a:cubicBezTo>
                  <a:pt x="1050226" y="49788"/>
                  <a:pt x="1071514" y="32128"/>
                  <a:pt x="1096024" y="28716"/>
                </a:cubicBezTo>
                <a:close/>
                <a:moveTo>
                  <a:pt x="686175" y="28716"/>
                </a:moveTo>
                <a:cubicBezTo>
                  <a:pt x="710685" y="32128"/>
                  <a:pt x="731973" y="49788"/>
                  <a:pt x="738780" y="75194"/>
                </a:cubicBezTo>
                <a:cubicBezTo>
                  <a:pt x="747857" y="109069"/>
                  <a:pt x="727754" y="143888"/>
                  <a:pt x="693879" y="152965"/>
                </a:cubicBezTo>
                <a:cubicBezTo>
                  <a:pt x="660004" y="162042"/>
                  <a:pt x="625184" y="141939"/>
                  <a:pt x="616108" y="108064"/>
                </a:cubicBezTo>
                <a:cubicBezTo>
                  <a:pt x="607031" y="74189"/>
                  <a:pt x="627134" y="39369"/>
                  <a:pt x="661009" y="30293"/>
                </a:cubicBezTo>
                <a:cubicBezTo>
                  <a:pt x="669478" y="28023"/>
                  <a:pt x="678005" y="27578"/>
                  <a:pt x="686175" y="28716"/>
                </a:cubicBezTo>
                <a:close/>
                <a:moveTo>
                  <a:pt x="891100" y="0"/>
                </a:moveTo>
                <a:cubicBezTo>
                  <a:pt x="926170" y="0"/>
                  <a:pt x="954600" y="28430"/>
                  <a:pt x="954600" y="63500"/>
                </a:cubicBezTo>
                <a:cubicBezTo>
                  <a:pt x="954600" y="98570"/>
                  <a:pt x="926170" y="127000"/>
                  <a:pt x="891100" y="127000"/>
                </a:cubicBezTo>
                <a:cubicBezTo>
                  <a:pt x="856030" y="127000"/>
                  <a:pt x="827600" y="98570"/>
                  <a:pt x="827600" y="63500"/>
                </a:cubicBezTo>
                <a:cubicBezTo>
                  <a:pt x="827600" y="28430"/>
                  <a:pt x="856030" y="0"/>
                  <a:pt x="891100" y="0"/>
                </a:cubicBezTo>
                <a:close/>
              </a:path>
            </a:pathLst>
          </a:custGeom>
          <a:solidFill>
            <a:srgbClr val="2B6B6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Unicode MS" panose="020B0604020202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8366566" y="1908631"/>
            <a:ext cx="1365250" cy="1438274"/>
            <a:chOff x="8366566" y="2221368"/>
            <a:chExt cx="1365250" cy="1438274"/>
          </a:xfrm>
        </p:grpSpPr>
        <p:sp>
          <p:nvSpPr>
            <p:cNvPr id="48" name="MH_Other_6"/>
            <p:cNvSpPr/>
            <p:nvPr>
              <p:custDataLst>
                <p:tags r:id="rId10"/>
              </p:custDataLst>
            </p:nvPr>
          </p:nvSpPr>
          <p:spPr>
            <a:xfrm>
              <a:off x="8366566" y="3094492"/>
              <a:ext cx="1365250" cy="565150"/>
            </a:xfrm>
            <a:custGeom>
              <a:avLst/>
              <a:gdLst>
                <a:gd name="connsiteX0" fmla="*/ 0 w 1365921"/>
                <a:gd name="connsiteY0" fmla="*/ 0 h 566527"/>
                <a:gd name="connsiteX1" fmla="*/ 1365921 w 1365921"/>
                <a:gd name="connsiteY1" fmla="*/ 0 h 566527"/>
                <a:gd name="connsiteX2" fmla="*/ 1364834 w 1365921"/>
                <a:gd name="connsiteY2" fmla="*/ 10784 h 566527"/>
                <a:gd name="connsiteX3" fmla="*/ 682960 w 1365921"/>
                <a:gd name="connsiteY3" fmla="*/ 566527 h 566527"/>
                <a:gd name="connsiteX4" fmla="*/ 1087 w 1365921"/>
                <a:gd name="connsiteY4" fmla="*/ 10784 h 566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921" h="566527">
                  <a:moveTo>
                    <a:pt x="0" y="0"/>
                  </a:moveTo>
                  <a:lnTo>
                    <a:pt x="1365921" y="0"/>
                  </a:lnTo>
                  <a:lnTo>
                    <a:pt x="1364834" y="10784"/>
                  </a:lnTo>
                  <a:cubicBezTo>
                    <a:pt x="1299933" y="327946"/>
                    <a:pt x="1019308" y="566527"/>
                    <a:pt x="682960" y="566527"/>
                  </a:cubicBezTo>
                  <a:cubicBezTo>
                    <a:pt x="346612" y="566527"/>
                    <a:pt x="65987" y="327946"/>
                    <a:pt x="1087" y="10784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10800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>
                  <a:ln>
                    <a:noFill/>
                  </a:ln>
                  <a:solidFill>
                    <a:srgbClr val="FEFFFF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  <a:cs typeface="+mn-cs"/>
                </a:rPr>
                <a:t>C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9" name="MH_SubTitle_3"/>
            <p:cNvSpPr/>
            <p:nvPr>
              <p:custDataLst>
                <p:tags r:id="rId11"/>
              </p:custDataLst>
            </p:nvPr>
          </p:nvSpPr>
          <p:spPr>
            <a:xfrm>
              <a:off x="8420542" y="2221368"/>
              <a:ext cx="1255713" cy="873125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9DD9">
                      <a:lumMod val="75000"/>
                    </a:srgbClr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rPr>
                <a:t>添加内容</a:t>
              </a:r>
            </a:p>
          </p:txBody>
        </p:sp>
      </p:grpSp>
      <p:sp>
        <p:nvSpPr>
          <p:cNvPr id="50" name="MH_SubTitle_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521867" y="4428105"/>
            <a:ext cx="2623531" cy="1304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51" name="MH_SubTitle_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742328" y="3858057"/>
            <a:ext cx="2182608" cy="514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  <a:defRPr/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</a:p>
        </p:txBody>
      </p:sp>
      <p:sp>
        <p:nvSpPr>
          <p:cNvPr id="52" name="MH_SubTitle_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744038" y="4428105"/>
            <a:ext cx="2623531" cy="1304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53" name="MH_SubTitle_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964499" y="3858057"/>
            <a:ext cx="2182608" cy="514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  <a:defRPr/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</a:p>
        </p:txBody>
      </p:sp>
      <p:sp>
        <p:nvSpPr>
          <p:cNvPr id="54" name="MH_SubTitle_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966209" y="4428105"/>
            <a:ext cx="2623531" cy="1304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55" name="MH_SubTitle_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186670" y="3858057"/>
            <a:ext cx="2182608" cy="514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  <a:defRPr/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93">
        <p14:vortex dir="r"/>
      </p:transition>
    </mc:Choice>
    <mc:Fallback xmlns="">
      <p:transition spd="slow" advTm="609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2" grpId="0" animBg="1"/>
      <p:bldP spid="46" grpId="0" animBg="1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2B6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18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5" name="Freeform 5"/>
          <p:cNvSpPr/>
          <p:nvPr/>
        </p:nvSpPr>
        <p:spPr bwMode="auto">
          <a:xfrm>
            <a:off x="3614332" y="3022780"/>
            <a:ext cx="2422226" cy="2424605"/>
          </a:xfrm>
          <a:custGeom>
            <a:avLst/>
            <a:gdLst>
              <a:gd name="T0" fmla="*/ 646 w 861"/>
              <a:gd name="T1" fmla="*/ 430 h 861"/>
              <a:gd name="T2" fmla="*/ 430 w 861"/>
              <a:gd name="T3" fmla="*/ 645 h 861"/>
              <a:gd name="T4" fmla="*/ 215 w 861"/>
              <a:gd name="T5" fmla="*/ 430 h 861"/>
              <a:gd name="T6" fmla="*/ 430 w 861"/>
              <a:gd name="T7" fmla="*/ 215 h 861"/>
              <a:gd name="T8" fmla="*/ 488 w 861"/>
              <a:gd name="T9" fmla="*/ 223 h 861"/>
              <a:gd name="T10" fmla="*/ 418 w 861"/>
              <a:gd name="T11" fmla="*/ 0 h 861"/>
              <a:gd name="T12" fmla="*/ 0 w 861"/>
              <a:gd name="T13" fmla="*/ 430 h 861"/>
              <a:gd name="T14" fmla="*/ 430 w 861"/>
              <a:gd name="T15" fmla="*/ 861 h 861"/>
              <a:gd name="T16" fmla="*/ 861 w 861"/>
              <a:gd name="T17" fmla="*/ 430 h 861"/>
              <a:gd name="T18" fmla="*/ 742 w 861"/>
              <a:gd name="T19" fmla="*/ 133 h 861"/>
              <a:gd name="T20" fmla="*/ 590 w 861"/>
              <a:gd name="T21" fmla="*/ 286 h 861"/>
              <a:gd name="T22" fmla="*/ 646 w 861"/>
              <a:gd name="T23" fmla="*/ 43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1" h="861">
                <a:moveTo>
                  <a:pt x="646" y="430"/>
                </a:moveTo>
                <a:cubicBezTo>
                  <a:pt x="646" y="549"/>
                  <a:pt x="549" y="645"/>
                  <a:pt x="430" y="645"/>
                </a:cubicBezTo>
                <a:cubicBezTo>
                  <a:pt x="311" y="645"/>
                  <a:pt x="215" y="549"/>
                  <a:pt x="215" y="430"/>
                </a:cubicBezTo>
                <a:cubicBezTo>
                  <a:pt x="215" y="311"/>
                  <a:pt x="311" y="215"/>
                  <a:pt x="430" y="215"/>
                </a:cubicBezTo>
                <a:cubicBezTo>
                  <a:pt x="450" y="215"/>
                  <a:pt x="470" y="218"/>
                  <a:pt x="488" y="223"/>
                </a:cubicBezTo>
                <a:cubicBezTo>
                  <a:pt x="447" y="156"/>
                  <a:pt x="422" y="80"/>
                  <a:pt x="418" y="0"/>
                </a:cubicBezTo>
                <a:cubicBezTo>
                  <a:pt x="186" y="6"/>
                  <a:pt x="0" y="196"/>
                  <a:pt x="0" y="430"/>
                </a:cubicBezTo>
                <a:cubicBezTo>
                  <a:pt x="0" y="668"/>
                  <a:pt x="192" y="861"/>
                  <a:pt x="430" y="861"/>
                </a:cubicBezTo>
                <a:cubicBezTo>
                  <a:pt x="668" y="861"/>
                  <a:pt x="861" y="668"/>
                  <a:pt x="861" y="430"/>
                </a:cubicBezTo>
                <a:cubicBezTo>
                  <a:pt x="861" y="315"/>
                  <a:pt x="816" y="211"/>
                  <a:pt x="742" y="133"/>
                </a:cubicBezTo>
                <a:cubicBezTo>
                  <a:pt x="590" y="286"/>
                  <a:pt x="590" y="286"/>
                  <a:pt x="590" y="286"/>
                </a:cubicBezTo>
                <a:cubicBezTo>
                  <a:pt x="625" y="325"/>
                  <a:pt x="646" y="375"/>
                  <a:pt x="646" y="43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rgbClr val="FF642E"/>
              </a:solidFill>
              <a:effectLst/>
              <a:uLnTx/>
              <a:uFillTx/>
              <a:latin typeface="Arial" panose="020B0604020202020204"/>
              <a:ea typeface="微软雅黑 Light"/>
              <a:sym typeface="Arial" panose="020B0604020202020204"/>
            </a:endParaRPr>
          </a:p>
        </p:txBody>
      </p:sp>
      <p:sp>
        <p:nvSpPr>
          <p:cNvPr id="36" name="Freeform 6"/>
          <p:cNvSpPr/>
          <p:nvPr/>
        </p:nvSpPr>
        <p:spPr bwMode="auto">
          <a:xfrm>
            <a:off x="4902143" y="1736858"/>
            <a:ext cx="2422226" cy="2111867"/>
          </a:xfrm>
          <a:custGeom>
            <a:avLst/>
            <a:gdLst>
              <a:gd name="T0" fmla="*/ 739 w 861"/>
              <a:gd name="T1" fmla="*/ 731 h 750"/>
              <a:gd name="T2" fmla="*/ 739 w 861"/>
              <a:gd name="T3" fmla="*/ 730 h 750"/>
              <a:gd name="T4" fmla="*/ 861 w 861"/>
              <a:gd name="T5" fmla="*/ 431 h 750"/>
              <a:gd name="T6" fmla="*/ 430 w 861"/>
              <a:gd name="T7" fmla="*/ 0 h 750"/>
              <a:gd name="T8" fmla="*/ 0 w 861"/>
              <a:gd name="T9" fmla="*/ 431 h 750"/>
              <a:gd name="T10" fmla="*/ 120 w 861"/>
              <a:gd name="T11" fmla="*/ 729 h 750"/>
              <a:gd name="T12" fmla="*/ 120 w 861"/>
              <a:gd name="T13" fmla="*/ 730 h 750"/>
              <a:gd name="T14" fmla="*/ 132 w 861"/>
              <a:gd name="T15" fmla="*/ 742 h 750"/>
              <a:gd name="T16" fmla="*/ 284 w 861"/>
              <a:gd name="T17" fmla="*/ 589 h 750"/>
              <a:gd name="T18" fmla="*/ 278 w 861"/>
              <a:gd name="T19" fmla="*/ 583 h 750"/>
              <a:gd name="T20" fmla="*/ 277 w 861"/>
              <a:gd name="T21" fmla="*/ 582 h 750"/>
              <a:gd name="T22" fmla="*/ 215 w 861"/>
              <a:gd name="T23" fmla="*/ 431 h 750"/>
              <a:gd name="T24" fmla="*/ 430 w 861"/>
              <a:gd name="T25" fmla="*/ 215 h 750"/>
              <a:gd name="T26" fmla="*/ 645 w 861"/>
              <a:gd name="T27" fmla="*/ 431 h 750"/>
              <a:gd name="T28" fmla="*/ 584 w 861"/>
              <a:gd name="T29" fmla="*/ 581 h 750"/>
              <a:gd name="T30" fmla="*/ 584 w 861"/>
              <a:gd name="T31" fmla="*/ 581 h 750"/>
              <a:gd name="T32" fmla="*/ 584 w 861"/>
              <a:gd name="T33" fmla="*/ 581 h 750"/>
              <a:gd name="T34" fmla="*/ 563 w 861"/>
              <a:gd name="T35" fmla="*/ 603 h 750"/>
              <a:gd name="T36" fmla="*/ 721 w 861"/>
              <a:gd name="T37" fmla="*/ 750 h 750"/>
              <a:gd name="T38" fmla="*/ 739 w 861"/>
              <a:gd name="T39" fmla="*/ 731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61" h="750">
                <a:moveTo>
                  <a:pt x="739" y="731"/>
                </a:moveTo>
                <a:cubicBezTo>
                  <a:pt x="739" y="730"/>
                  <a:pt x="739" y="730"/>
                  <a:pt x="739" y="730"/>
                </a:cubicBezTo>
                <a:cubicBezTo>
                  <a:pt x="814" y="653"/>
                  <a:pt x="861" y="547"/>
                  <a:pt x="861" y="431"/>
                </a:cubicBezTo>
                <a:cubicBezTo>
                  <a:pt x="861" y="193"/>
                  <a:pt x="668" y="0"/>
                  <a:pt x="430" y="0"/>
                </a:cubicBezTo>
                <a:cubicBezTo>
                  <a:pt x="192" y="0"/>
                  <a:pt x="0" y="193"/>
                  <a:pt x="0" y="431"/>
                </a:cubicBezTo>
                <a:cubicBezTo>
                  <a:pt x="0" y="547"/>
                  <a:pt x="45" y="652"/>
                  <a:pt x="120" y="729"/>
                </a:cubicBezTo>
                <a:cubicBezTo>
                  <a:pt x="120" y="730"/>
                  <a:pt x="120" y="730"/>
                  <a:pt x="120" y="730"/>
                </a:cubicBezTo>
                <a:cubicBezTo>
                  <a:pt x="124" y="734"/>
                  <a:pt x="128" y="738"/>
                  <a:pt x="132" y="742"/>
                </a:cubicBezTo>
                <a:cubicBezTo>
                  <a:pt x="284" y="589"/>
                  <a:pt x="284" y="589"/>
                  <a:pt x="284" y="589"/>
                </a:cubicBezTo>
                <a:cubicBezTo>
                  <a:pt x="282" y="587"/>
                  <a:pt x="280" y="585"/>
                  <a:pt x="278" y="583"/>
                </a:cubicBezTo>
                <a:cubicBezTo>
                  <a:pt x="277" y="582"/>
                  <a:pt x="277" y="582"/>
                  <a:pt x="277" y="582"/>
                </a:cubicBezTo>
                <a:cubicBezTo>
                  <a:pt x="239" y="543"/>
                  <a:pt x="215" y="490"/>
                  <a:pt x="215" y="431"/>
                </a:cubicBezTo>
                <a:cubicBezTo>
                  <a:pt x="215" y="312"/>
                  <a:pt x="311" y="215"/>
                  <a:pt x="430" y="215"/>
                </a:cubicBezTo>
                <a:cubicBezTo>
                  <a:pt x="549" y="215"/>
                  <a:pt x="645" y="312"/>
                  <a:pt x="645" y="431"/>
                </a:cubicBezTo>
                <a:cubicBezTo>
                  <a:pt x="645" y="489"/>
                  <a:pt x="622" y="542"/>
                  <a:pt x="584" y="581"/>
                </a:cubicBezTo>
                <a:cubicBezTo>
                  <a:pt x="584" y="581"/>
                  <a:pt x="584" y="581"/>
                  <a:pt x="584" y="581"/>
                </a:cubicBezTo>
                <a:cubicBezTo>
                  <a:pt x="584" y="581"/>
                  <a:pt x="584" y="581"/>
                  <a:pt x="584" y="581"/>
                </a:cubicBezTo>
                <a:cubicBezTo>
                  <a:pt x="577" y="588"/>
                  <a:pt x="570" y="596"/>
                  <a:pt x="563" y="603"/>
                </a:cubicBezTo>
                <a:cubicBezTo>
                  <a:pt x="721" y="750"/>
                  <a:pt x="721" y="750"/>
                  <a:pt x="721" y="750"/>
                </a:cubicBezTo>
                <a:cubicBezTo>
                  <a:pt x="727" y="743"/>
                  <a:pt x="733" y="737"/>
                  <a:pt x="739" y="731"/>
                </a:cubicBezTo>
                <a:close/>
              </a:path>
            </a:pathLst>
          </a:custGeom>
          <a:solidFill>
            <a:srgbClr val="2B6B6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 Light"/>
              <a:sym typeface="Arial" panose="020B0604020202020204"/>
            </a:endParaRPr>
          </a:p>
        </p:txBody>
      </p:sp>
      <p:sp>
        <p:nvSpPr>
          <p:cNvPr id="37" name="Freeform 7"/>
          <p:cNvSpPr/>
          <p:nvPr/>
        </p:nvSpPr>
        <p:spPr bwMode="auto">
          <a:xfrm>
            <a:off x="6187576" y="3022780"/>
            <a:ext cx="2425793" cy="2424605"/>
          </a:xfrm>
          <a:custGeom>
            <a:avLst/>
            <a:gdLst>
              <a:gd name="T0" fmla="*/ 443 w 862"/>
              <a:gd name="T1" fmla="*/ 0 h 861"/>
              <a:gd name="T2" fmla="*/ 373 w 862"/>
              <a:gd name="T3" fmla="*/ 223 h 861"/>
              <a:gd name="T4" fmla="*/ 431 w 862"/>
              <a:gd name="T5" fmla="*/ 215 h 861"/>
              <a:gd name="T6" fmla="*/ 646 w 862"/>
              <a:gd name="T7" fmla="*/ 430 h 861"/>
              <a:gd name="T8" fmla="*/ 431 w 862"/>
              <a:gd name="T9" fmla="*/ 645 h 861"/>
              <a:gd name="T10" fmla="*/ 216 w 862"/>
              <a:gd name="T11" fmla="*/ 430 h 861"/>
              <a:gd name="T12" fmla="*/ 264 w 862"/>
              <a:gd name="T13" fmla="*/ 294 h 861"/>
              <a:gd name="T14" fmla="*/ 106 w 862"/>
              <a:gd name="T15" fmla="*/ 147 h 861"/>
              <a:gd name="T16" fmla="*/ 0 w 862"/>
              <a:gd name="T17" fmla="*/ 430 h 861"/>
              <a:gd name="T18" fmla="*/ 431 w 862"/>
              <a:gd name="T19" fmla="*/ 861 h 861"/>
              <a:gd name="T20" fmla="*/ 862 w 862"/>
              <a:gd name="T21" fmla="*/ 430 h 861"/>
              <a:gd name="T22" fmla="*/ 443 w 862"/>
              <a:gd name="T23" fmla="*/ 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2" h="861">
                <a:moveTo>
                  <a:pt x="443" y="0"/>
                </a:moveTo>
                <a:cubicBezTo>
                  <a:pt x="439" y="80"/>
                  <a:pt x="415" y="156"/>
                  <a:pt x="373" y="223"/>
                </a:cubicBezTo>
                <a:cubicBezTo>
                  <a:pt x="391" y="218"/>
                  <a:pt x="411" y="215"/>
                  <a:pt x="431" y="215"/>
                </a:cubicBezTo>
                <a:cubicBezTo>
                  <a:pt x="550" y="215"/>
                  <a:pt x="646" y="311"/>
                  <a:pt x="646" y="430"/>
                </a:cubicBezTo>
                <a:cubicBezTo>
                  <a:pt x="646" y="549"/>
                  <a:pt x="550" y="645"/>
                  <a:pt x="431" y="645"/>
                </a:cubicBezTo>
                <a:cubicBezTo>
                  <a:pt x="312" y="645"/>
                  <a:pt x="216" y="549"/>
                  <a:pt x="216" y="430"/>
                </a:cubicBezTo>
                <a:cubicBezTo>
                  <a:pt x="216" y="378"/>
                  <a:pt x="234" y="331"/>
                  <a:pt x="264" y="294"/>
                </a:cubicBezTo>
                <a:cubicBezTo>
                  <a:pt x="106" y="147"/>
                  <a:pt x="106" y="147"/>
                  <a:pt x="106" y="147"/>
                </a:cubicBezTo>
                <a:cubicBezTo>
                  <a:pt x="40" y="223"/>
                  <a:pt x="0" y="322"/>
                  <a:pt x="0" y="430"/>
                </a:cubicBezTo>
                <a:cubicBezTo>
                  <a:pt x="0" y="668"/>
                  <a:pt x="193" y="861"/>
                  <a:pt x="431" y="861"/>
                </a:cubicBezTo>
                <a:cubicBezTo>
                  <a:pt x="669" y="861"/>
                  <a:pt x="862" y="668"/>
                  <a:pt x="862" y="430"/>
                </a:cubicBezTo>
                <a:cubicBezTo>
                  <a:pt x="862" y="196"/>
                  <a:pt x="675" y="6"/>
                  <a:pt x="44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 Light"/>
              <a:sym typeface="Arial" panose="020B0604020202020204"/>
            </a:endParaRPr>
          </a:p>
        </p:txBody>
      </p:sp>
      <p:sp>
        <p:nvSpPr>
          <p:cNvPr id="38" name="TextBox 175"/>
          <p:cNvSpPr txBox="1"/>
          <p:nvPr/>
        </p:nvSpPr>
        <p:spPr>
          <a:xfrm>
            <a:off x="5734400" y="2538888"/>
            <a:ext cx="8130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400" b="1" dirty="0" smtClean="0">
                <a:solidFill>
                  <a:srgbClr val="2B6B6F"/>
                </a:solidFill>
                <a:latin typeface="Arial" panose="020B0604020202020204"/>
                <a:ea typeface="微软雅黑 Light"/>
                <a:sym typeface="Arial" panose="020B0604020202020204"/>
              </a:rPr>
              <a:t>01</a:t>
            </a:r>
            <a:endParaRPr lang="id-ID" sz="4400" b="1" dirty="0">
              <a:solidFill>
                <a:srgbClr val="2B6B6F"/>
              </a:solidFill>
              <a:latin typeface="Arial" panose="020B0604020202020204"/>
              <a:ea typeface="微软雅黑 Light"/>
              <a:sym typeface="Arial" panose="020B0604020202020204"/>
            </a:endParaRPr>
          </a:p>
        </p:txBody>
      </p:sp>
      <p:sp>
        <p:nvSpPr>
          <p:cNvPr id="39" name="TextBox 176"/>
          <p:cNvSpPr txBox="1"/>
          <p:nvPr/>
        </p:nvSpPr>
        <p:spPr>
          <a:xfrm>
            <a:off x="4447777" y="3848725"/>
            <a:ext cx="8130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400" b="1" dirty="0" smtClean="0">
                <a:solidFill>
                  <a:schemeClr val="accent2"/>
                </a:solidFill>
                <a:latin typeface="Arial" panose="020B0604020202020204"/>
                <a:ea typeface="微软雅黑 Light"/>
                <a:sym typeface="Arial" panose="020B0604020202020204"/>
              </a:rPr>
              <a:t>02</a:t>
            </a:r>
            <a:endParaRPr lang="id-ID" sz="4400" b="1" dirty="0">
              <a:solidFill>
                <a:schemeClr val="accent2"/>
              </a:solidFill>
              <a:latin typeface="Arial" panose="020B0604020202020204"/>
              <a:ea typeface="微软雅黑 Light"/>
              <a:sym typeface="Arial" panose="020B0604020202020204"/>
            </a:endParaRPr>
          </a:p>
        </p:txBody>
      </p:sp>
      <p:sp>
        <p:nvSpPr>
          <p:cNvPr id="40" name="TextBox 177"/>
          <p:cNvSpPr txBox="1"/>
          <p:nvPr/>
        </p:nvSpPr>
        <p:spPr>
          <a:xfrm>
            <a:off x="7022804" y="3848725"/>
            <a:ext cx="8130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  <a:ea typeface="微软雅黑 Light"/>
                <a:sym typeface="Arial" panose="020B0604020202020204"/>
              </a:rPr>
              <a:t>03</a:t>
            </a:r>
            <a:endParaRPr lang="id-ID" sz="4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/>
              <a:ea typeface="微软雅黑 Light"/>
              <a:sym typeface="Arial" panose="020B0604020202020204"/>
            </a:endParaRPr>
          </a:p>
        </p:txBody>
      </p:sp>
      <p:grpSp>
        <p:nvGrpSpPr>
          <p:cNvPr id="41" name="Group 178"/>
          <p:cNvGrpSpPr/>
          <p:nvPr/>
        </p:nvGrpSpPr>
        <p:grpSpPr>
          <a:xfrm>
            <a:off x="5943780" y="1917732"/>
            <a:ext cx="336574" cy="264978"/>
            <a:chOff x="-1587" y="1588"/>
            <a:chExt cx="2171700" cy="1709737"/>
          </a:xfrm>
          <a:solidFill>
            <a:sysClr val="window" lastClr="FFFFFF"/>
          </a:solidFill>
        </p:grpSpPr>
        <p:sp>
          <p:nvSpPr>
            <p:cNvPr id="42" name="Freeform 11"/>
            <p:cNvSpPr>
              <a:spLocks noEditPoints="1"/>
            </p:cNvSpPr>
            <p:nvPr/>
          </p:nvSpPr>
          <p:spPr bwMode="auto">
            <a:xfrm>
              <a:off x="887413" y="555625"/>
              <a:ext cx="781050" cy="782637"/>
            </a:xfrm>
            <a:custGeom>
              <a:avLst/>
              <a:gdLst>
                <a:gd name="T0" fmla="*/ 103 w 207"/>
                <a:gd name="T1" fmla="*/ 0 h 207"/>
                <a:gd name="T2" fmla="*/ 0 w 207"/>
                <a:gd name="T3" fmla="*/ 103 h 207"/>
                <a:gd name="T4" fmla="*/ 103 w 207"/>
                <a:gd name="T5" fmla="*/ 207 h 207"/>
                <a:gd name="T6" fmla="*/ 207 w 207"/>
                <a:gd name="T7" fmla="*/ 103 h 207"/>
                <a:gd name="T8" fmla="*/ 103 w 207"/>
                <a:gd name="T9" fmla="*/ 0 h 207"/>
                <a:gd name="T10" fmla="*/ 76 w 207"/>
                <a:gd name="T11" fmla="*/ 159 h 207"/>
                <a:gd name="T12" fmla="*/ 55 w 207"/>
                <a:gd name="T13" fmla="*/ 114 h 207"/>
                <a:gd name="T14" fmla="*/ 117 w 207"/>
                <a:gd name="T15" fmla="*/ 52 h 207"/>
                <a:gd name="T16" fmla="*/ 163 w 207"/>
                <a:gd name="T17" fmla="*/ 74 h 207"/>
                <a:gd name="T18" fmla="*/ 76 w 207"/>
                <a:gd name="T19" fmla="*/ 15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7" h="207">
                  <a:moveTo>
                    <a:pt x="103" y="0"/>
                  </a:moveTo>
                  <a:cubicBezTo>
                    <a:pt x="46" y="0"/>
                    <a:pt x="0" y="46"/>
                    <a:pt x="0" y="103"/>
                  </a:cubicBezTo>
                  <a:cubicBezTo>
                    <a:pt x="0" y="160"/>
                    <a:pt x="46" y="207"/>
                    <a:pt x="103" y="207"/>
                  </a:cubicBezTo>
                  <a:cubicBezTo>
                    <a:pt x="161" y="207"/>
                    <a:pt x="207" y="160"/>
                    <a:pt x="207" y="103"/>
                  </a:cubicBezTo>
                  <a:cubicBezTo>
                    <a:pt x="207" y="46"/>
                    <a:pt x="161" y="0"/>
                    <a:pt x="103" y="0"/>
                  </a:cubicBezTo>
                  <a:close/>
                  <a:moveTo>
                    <a:pt x="76" y="159"/>
                  </a:moveTo>
                  <a:cubicBezTo>
                    <a:pt x="64" y="148"/>
                    <a:pt x="55" y="132"/>
                    <a:pt x="55" y="114"/>
                  </a:cubicBezTo>
                  <a:cubicBezTo>
                    <a:pt x="55" y="80"/>
                    <a:pt x="83" y="52"/>
                    <a:pt x="117" y="52"/>
                  </a:cubicBezTo>
                  <a:cubicBezTo>
                    <a:pt x="135" y="52"/>
                    <a:pt x="152" y="61"/>
                    <a:pt x="163" y="74"/>
                  </a:cubicBezTo>
                  <a:cubicBezTo>
                    <a:pt x="118" y="79"/>
                    <a:pt x="82" y="114"/>
                    <a:pt x="76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 Light"/>
                <a:sym typeface="Arial" panose="020B0604020202020204"/>
              </a:endParaRPr>
            </a:p>
          </p:txBody>
        </p:sp>
        <p:sp>
          <p:nvSpPr>
            <p:cNvPr id="43" name="Freeform 12"/>
            <p:cNvSpPr>
              <a:spLocks noEditPoints="1"/>
            </p:cNvSpPr>
            <p:nvPr/>
          </p:nvSpPr>
          <p:spPr bwMode="auto">
            <a:xfrm>
              <a:off x="-1587" y="1588"/>
              <a:ext cx="2171700" cy="1709737"/>
            </a:xfrm>
            <a:custGeom>
              <a:avLst/>
              <a:gdLst>
                <a:gd name="T0" fmla="*/ 535 w 576"/>
                <a:gd name="T1" fmla="*/ 41 h 453"/>
                <a:gd name="T2" fmla="*/ 494 w 576"/>
                <a:gd name="T3" fmla="*/ 41 h 453"/>
                <a:gd name="T4" fmla="*/ 494 w 576"/>
                <a:gd name="T5" fmla="*/ 0 h 453"/>
                <a:gd name="T6" fmla="*/ 453 w 576"/>
                <a:gd name="T7" fmla="*/ 0 h 453"/>
                <a:gd name="T8" fmla="*/ 453 w 576"/>
                <a:gd name="T9" fmla="*/ 41 h 453"/>
                <a:gd name="T10" fmla="*/ 247 w 576"/>
                <a:gd name="T11" fmla="*/ 41 h 453"/>
                <a:gd name="T12" fmla="*/ 206 w 576"/>
                <a:gd name="T13" fmla="*/ 0 h 453"/>
                <a:gd name="T14" fmla="*/ 123 w 576"/>
                <a:gd name="T15" fmla="*/ 0 h 453"/>
                <a:gd name="T16" fmla="*/ 82 w 576"/>
                <a:gd name="T17" fmla="*/ 41 h 453"/>
                <a:gd name="T18" fmla="*/ 41 w 576"/>
                <a:gd name="T19" fmla="*/ 41 h 453"/>
                <a:gd name="T20" fmla="*/ 0 w 576"/>
                <a:gd name="T21" fmla="*/ 82 h 453"/>
                <a:gd name="T22" fmla="*/ 0 w 576"/>
                <a:gd name="T23" fmla="*/ 411 h 453"/>
                <a:gd name="T24" fmla="*/ 41 w 576"/>
                <a:gd name="T25" fmla="*/ 453 h 453"/>
                <a:gd name="T26" fmla="*/ 535 w 576"/>
                <a:gd name="T27" fmla="*/ 453 h 453"/>
                <a:gd name="T28" fmla="*/ 576 w 576"/>
                <a:gd name="T29" fmla="*/ 411 h 453"/>
                <a:gd name="T30" fmla="*/ 576 w 576"/>
                <a:gd name="T31" fmla="*/ 82 h 453"/>
                <a:gd name="T32" fmla="*/ 535 w 576"/>
                <a:gd name="T33" fmla="*/ 41 h 453"/>
                <a:gd name="T34" fmla="*/ 99 w 576"/>
                <a:gd name="T35" fmla="*/ 180 h 453"/>
                <a:gd name="T36" fmla="*/ 69 w 576"/>
                <a:gd name="T37" fmla="*/ 150 h 453"/>
                <a:gd name="T38" fmla="*/ 99 w 576"/>
                <a:gd name="T39" fmla="*/ 120 h 453"/>
                <a:gd name="T40" fmla="*/ 128 w 576"/>
                <a:gd name="T41" fmla="*/ 150 h 453"/>
                <a:gd name="T42" fmla="*/ 99 w 576"/>
                <a:gd name="T43" fmla="*/ 180 h 453"/>
                <a:gd name="T44" fmla="*/ 339 w 576"/>
                <a:gd name="T45" fmla="*/ 407 h 453"/>
                <a:gd name="T46" fmla="*/ 182 w 576"/>
                <a:gd name="T47" fmla="*/ 250 h 453"/>
                <a:gd name="T48" fmla="*/ 339 w 576"/>
                <a:gd name="T49" fmla="*/ 93 h 453"/>
                <a:gd name="T50" fmla="*/ 496 w 576"/>
                <a:gd name="T51" fmla="*/ 250 h 453"/>
                <a:gd name="T52" fmla="*/ 339 w 576"/>
                <a:gd name="T53" fmla="*/ 407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6" h="453">
                  <a:moveTo>
                    <a:pt x="535" y="41"/>
                  </a:moveTo>
                  <a:cubicBezTo>
                    <a:pt x="494" y="41"/>
                    <a:pt x="494" y="41"/>
                    <a:pt x="494" y="41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53" y="0"/>
                    <a:pt x="453" y="0"/>
                    <a:pt x="453" y="0"/>
                  </a:cubicBezTo>
                  <a:cubicBezTo>
                    <a:pt x="453" y="41"/>
                    <a:pt x="453" y="41"/>
                    <a:pt x="453" y="41"/>
                  </a:cubicBezTo>
                  <a:cubicBezTo>
                    <a:pt x="247" y="41"/>
                    <a:pt x="247" y="41"/>
                    <a:pt x="247" y="41"/>
                  </a:cubicBezTo>
                  <a:cubicBezTo>
                    <a:pt x="247" y="21"/>
                    <a:pt x="228" y="0"/>
                    <a:pt x="206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01" y="0"/>
                    <a:pt x="82" y="21"/>
                    <a:pt x="82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19" y="41"/>
                    <a:pt x="0" y="60"/>
                    <a:pt x="0" y="82"/>
                  </a:cubicBezTo>
                  <a:cubicBezTo>
                    <a:pt x="0" y="411"/>
                    <a:pt x="0" y="411"/>
                    <a:pt x="0" y="411"/>
                  </a:cubicBezTo>
                  <a:cubicBezTo>
                    <a:pt x="0" y="434"/>
                    <a:pt x="19" y="453"/>
                    <a:pt x="41" y="453"/>
                  </a:cubicBezTo>
                  <a:cubicBezTo>
                    <a:pt x="535" y="453"/>
                    <a:pt x="535" y="453"/>
                    <a:pt x="535" y="453"/>
                  </a:cubicBezTo>
                  <a:cubicBezTo>
                    <a:pt x="557" y="453"/>
                    <a:pt x="576" y="434"/>
                    <a:pt x="576" y="411"/>
                  </a:cubicBezTo>
                  <a:cubicBezTo>
                    <a:pt x="576" y="82"/>
                    <a:pt x="576" y="82"/>
                    <a:pt x="576" y="82"/>
                  </a:cubicBezTo>
                  <a:cubicBezTo>
                    <a:pt x="576" y="60"/>
                    <a:pt x="557" y="41"/>
                    <a:pt x="535" y="41"/>
                  </a:cubicBezTo>
                  <a:close/>
                  <a:moveTo>
                    <a:pt x="99" y="180"/>
                  </a:moveTo>
                  <a:cubicBezTo>
                    <a:pt x="82" y="180"/>
                    <a:pt x="69" y="166"/>
                    <a:pt x="69" y="150"/>
                  </a:cubicBezTo>
                  <a:cubicBezTo>
                    <a:pt x="69" y="133"/>
                    <a:pt x="82" y="120"/>
                    <a:pt x="99" y="120"/>
                  </a:cubicBezTo>
                  <a:cubicBezTo>
                    <a:pt x="115" y="120"/>
                    <a:pt x="128" y="133"/>
                    <a:pt x="128" y="150"/>
                  </a:cubicBezTo>
                  <a:cubicBezTo>
                    <a:pt x="128" y="166"/>
                    <a:pt x="115" y="180"/>
                    <a:pt x="99" y="180"/>
                  </a:cubicBezTo>
                  <a:close/>
                  <a:moveTo>
                    <a:pt x="339" y="407"/>
                  </a:moveTo>
                  <a:cubicBezTo>
                    <a:pt x="253" y="407"/>
                    <a:pt x="182" y="337"/>
                    <a:pt x="182" y="250"/>
                  </a:cubicBezTo>
                  <a:cubicBezTo>
                    <a:pt x="182" y="164"/>
                    <a:pt x="253" y="93"/>
                    <a:pt x="339" y="93"/>
                  </a:cubicBezTo>
                  <a:cubicBezTo>
                    <a:pt x="426" y="93"/>
                    <a:pt x="496" y="164"/>
                    <a:pt x="496" y="250"/>
                  </a:cubicBezTo>
                  <a:cubicBezTo>
                    <a:pt x="496" y="337"/>
                    <a:pt x="426" y="407"/>
                    <a:pt x="339" y="4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 Light"/>
                <a:sym typeface="Arial" panose="020B0604020202020204"/>
              </a:endParaRPr>
            </a:p>
          </p:txBody>
        </p:sp>
      </p:grpSp>
      <p:grpSp>
        <p:nvGrpSpPr>
          <p:cNvPr id="44" name="Group 181"/>
          <p:cNvGrpSpPr/>
          <p:nvPr/>
        </p:nvGrpSpPr>
        <p:grpSpPr>
          <a:xfrm>
            <a:off x="7258538" y="4992114"/>
            <a:ext cx="327866" cy="342215"/>
            <a:chOff x="1190625" y="1587950"/>
            <a:chExt cx="1196975" cy="1249362"/>
          </a:xfrm>
          <a:solidFill>
            <a:sysClr val="window" lastClr="FFFFFF"/>
          </a:solidFill>
        </p:grpSpPr>
        <p:sp>
          <p:nvSpPr>
            <p:cNvPr id="45" name="Freeform 16"/>
            <p:cNvSpPr/>
            <p:nvPr/>
          </p:nvSpPr>
          <p:spPr bwMode="auto">
            <a:xfrm>
              <a:off x="1368425" y="1587950"/>
              <a:ext cx="1019175" cy="877887"/>
            </a:xfrm>
            <a:custGeom>
              <a:avLst/>
              <a:gdLst>
                <a:gd name="T0" fmla="*/ 248 w 269"/>
                <a:gd name="T1" fmla="*/ 0 h 232"/>
                <a:gd name="T2" fmla="*/ 0 w 269"/>
                <a:gd name="T3" fmla="*/ 0 h 232"/>
                <a:gd name="T4" fmla="*/ 84 w 269"/>
                <a:gd name="T5" fmla="*/ 42 h 232"/>
                <a:gd name="T6" fmla="*/ 227 w 269"/>
                <a:gd name="T7" fmla="*/ 42 h 232"/>
                <a:gd name="T8" fmla="*/ 227 w 269"/>
                <a:gd name="T9" fmla="*/ 63 h 232"/>
                <a:gd name="T10" fmla="*/ 126 w 269"/>
                <a:gd name="T11" fmla="*/ 63 h 232"/>
                <a:gd name="T12" fmla="*/ 154 w 269"/>
                <a:gd name="T13" fmla="*/ 77 h 232"/>
                <a:gd name="T14" fmla="*/ 180 w 269"/>
                <a:gd name="T15" fmla="*/ 105 h 232"/>
                <a:gd name="T16" fmla="*/ 227 w 269"/>
                <a:gd name="T17" fmla="*/ 105 h 232"/>
                <a:gd name="T18" fmla="*/ 227 w 269"/>
                <a:gd name="T19" fmla="*/ 126 h 232"/>
                <a:gd name="T20" fmla="*/ 185 w 269"/>
                <a:gd name="T21" fmla="*/ 126 h 232"/>
                <a:gd name="T22" fmla="*/ 185 w 269"/>
                <a:gd name="T23" fmla="*/ 232 h 232"/>
                <a:gd name="T24" fmla="*/ 248 w 269"/>
                <a:gd name="T25" fmla="*/ 232 h 232"/>
                <a:gd name="T26" fmla="*/ 269 w 269"/>
                <a:gd name="T27" fmla="*/ 211 h 232"/>
                <a:gd name="T28" fmla="*/ 269 w 269"/>
                <a:gd name="T29" fmla="*/ 21 h 232"/>
                <a:gd name="T30" fmla="*/ 248 w 269"/>
                <a:gd name="T31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9" h="232">
                  <a:moveTo>
                    <a:pt x="24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227" y="42"/>
                    <a:pt x="227" y="42"/>
                    <a:pt x="227" y="42"/>
                  </a:cubicBezTo>
                  <a:cubicBezTo>
                    <a:pt x="227" y="63"/>
                    <a:pt x="227" y="63"/>
                    <a:pt x="227" y="63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54" y="77"/>
                    <a:pt x="154" y="77"/>
                    <a:pt x="154" y="77"/>
                  </a:cubicBezTo>
                  <a:cubicBezTo>
                    <a:pt x="165" y="83"/>
                    <a:pt x="175" y="93"/>
                    <a:pt x="180" y="105"/>
                  </a:cubicBezTo>
                  <a:cubicBezTo>
                    <a:pt x="227" y="105"/>
                    <a:pt x="227" y="105"/>
                    <a:pt x="227" y="105"/>
                  </a:cubicBezTo>
                  <a:cubicBezTo>
                    <a:pt x="227" y="126"/>
                    <a:pt x="227" y="126"/>
                    <a:pt x="227" y="126"/>
                  </a:cubicBezTo>
                  <a:cubicBezTo>
                    <a:pt x="185" y="126"/>
                    <a:pt x="185" y="126"/>
                    <a:pt x="185" y="126"/>
                  </a:cubicBezTo>
                  <a:cubicBezTo>
                    <a:pt x="185" y="232"/>
                    <a:pt x="185" y="232"/>
                    <a:pt x="185" y="232"/>
                  </a:cubicBezTo>
                  <a:cubicBezTo>
                    <a:pt x="248" y="232"/>
                    <a:pt x="248" y="232"/>
                    <a:pt x="248" y="232"/>
                  </a:cubicBezTo>
                  <a:cubicBezTo>
                    <a:pt x="260" y="232"/>
                    <a:pt x="269" y="222"/>
                    <a:pt x="269" y="211"/>
                  </a:cubicBezTo>
                  <a:cubicBezTo>
                    <a:pt x="269" y="21"/>
                    <a:pt x="269" y="21"/>
                    <a:pt x="269" y="21"/>
                  </a:cubicBezTo>
                  <a:cubicBezTo>
                    <a:pt x="269" y="9"/>
                    <a:pt x="260" y="0"/>
                    <a:pt x="2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 Light"/>
                <a:sym typeface="Arial" panose="020B0604020202020204"/>
              </a:endParaRPr>
            </a:p>
          </p:txBody>
        </p:sp>
        <p:sp>
          <p:nvSpPr>
            <p:cNvPr id="46" name="Freeform 17"/>
            <p:cNvSpPr>
              <a:spLocks noEditPoints="1"/>
            </p:cNvSpPr>
            <p:nvPr/>
          </p:nvSpPr>
          <p:spPr bwMode="auto">
            <a:xfrm>
              <a:off x="1190625" y="1613350"/>
              <a:ext cx="798513" cy="1223962"/>
            </a:xfrm>
            <a:custGeom>
              <a:avLst/>
              <a:gdLst>
                <a:gd name="T0" fmla="*/ 192 w 211"/>
                <a:gd name="T1" fmla="*/ 89 h 323"/>
                <a:gd name="T2" fmla="*/ 19 w 211"/>
                <a:gd name="T3" fmla="*/ 2 h 323"/>
                <a:gd name="T4" fmla="*/ 11 w 211"/>
                <a:gd name="T5" fmla="*/ 0 h 323"/>
                <a:gd name="T6" fmla="*/ 0 w 211"/>
                <a:gd name="T7" fmla="*/ 14 h 323"/>
                <a:gd name="T8" fmla="*/ 0 w 211"/>
                <a:gd name="T9" fmla="*/ 204 h 323"/>
                <a:gd name="T10" fmla="*/ 19 w 211"/>
                <a:gd name="T11" fmla="*/ 234 h 323"/>
                <a:gd name="T12" fmla="*/ 192 w 211"/>
                <a:gd name="T13" fmla="*/ 321 h 323"/>
                <a:gd name="T14" fmla="*/ 199 w 211"/>
                <a:gd name="T15" fmla="*/ 323 h 323"/>
                <a:gd name="T16" fmla="*/ 211 w 211"/>
                <a:gd name="T17" fmla="*/ 309 h 323"/>
                <a:gd name="T18" fmla="*/ 211 w 211"/>
                <a:gd name="T19" fmla="*/ 119 h 323"/>
                <a:gd name="T20" fmla="*/ 192 w 211"/>
                <a:gd name="T21" fmla="*/ 89 h 323"/>
                <a:gd name="T22" fmla="*/ 147 w 211"/>
                <a:gd name="T23" fmla="*/ 225 h 323"/>
                <a:gd name="T24" fmla="*/ 126 w 211"/>
                <a:gd name="T25" fmla="*/ 193 h 323"/>
                <a:gd name="T26" fmla="*/ 147 w 211"/>
                <a:gd name="T27" fmla="*/ 162 h 323"/>
                <a:gd name="T28" fmla="*/ 169 w 211"/>
                <a:gd name="T29" fmla="*/ 193 h 323"/>
                <a:gd name="T30" fmla="*/ 147 w 211"/>
                <a:gd name="T31" fmla="*/ 225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1" h="323">
                  <a:moveTo>
                    <a:pt x="192" y="89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6" y="1"/>
                    <a:pt x="14" y="0"/>
                    <a:pt x="11" y="0"/>
                  </a:cubicBezTo>
                  <a:cubicBezTo>
                    <a:pt x="5" y="0"/>
                    <a:pt x="0" y="6"/>
                    <a:pt x="0" y="14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15"/>
                    <a:pt x="8" y="229"/>
                    <a:pt x="19" y="234"/>
                  </a:cubicBezTo>
                  <a:cubicBezTo>
                    <a:pt x="192" y="321"/>
                    <a:pt x="192" y="321"/>
                    <a:pt x="192" y="321"/>
                  </a:cubicBezTo>
                  <a:cubicBezTo>
                    <a:pt x="195" y="322"/>
                    <a:pt x="197" y="323"/>
                    <a:pt x="199" y="323"/>
                  </a:cubicBezTo>
                  <a:cubicBezTo>
                    <a:pt x="206" y="323"/>
                    <a:pt x="211" y="318"/>
                    <a:pt x="211" y="309"/>
                  </a:cubicBezTo>
                  <a:cubicBezTo>
                    <a:pt x="211" y="119"/>
                    <a:pt x="211" y="119"/>
                    <a:pt x="211" y="119"/>
                  </a:cubicBezTo>
                  <a:cubicBezTo>
                    <a:pt x="211" y="108"/>
                    <a:pt x="202" y="94"/>
                    <a:pt x="192" y="89"/>
                  </a:cubicBezTo>
                  <a:close/>
                  <a:moveTo>
                    <a:pt x="147" y="225"/>
                  </a:moveTo>
                  <a:cubicBezTo>
                    <a:pt x="136" y="225"/>
                    <a:pt x="126" y="211"/>
                    <a:pt x="126" y="193"/>
                  </a:cubicBezTo>
                  <a:cubicBezTo>
                    <a:pt x="126" y="176"/>
                    <a:pt x="136" y="162"/>
                    <a:pt x="147" y="162"/>
                  </a:cubicBezTo>
                  <a:cubicBezTo>
                    <a:pt x="159" y="162"/>
                    <a:pt x="169" y="176"/>
                    <a:pt x="169" y="193"/>
                  </a:cubicBezTo>
                  <a:cubicBezTo>
                    <a:pt x="169" y="211"/>
                    <a:pt x="159" y="225"/>
                    <a:pt x="147" y="2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 Light"/>
                <a:sym typeface="Arial" panose="020B0604020202020204"/>
              </a:endParaRPr>
            </a:p>
          </p:txBody>
        </p:sp>
      </p:grpSp>
      <p:sp>
        <p:nvSpPr>
          <p:cNvPr id="47" name="Freeform 21"/>
          <p:cNvSpPr>
            <a:spLocks noEditPoints="1"/>
          </p:cNvSpPr>
          <p:nvPr/>
        </p:nvSpPr>
        <p:spPr bwMode="auto">
          <a:xfrm>
            <a:off x="4664313" y="4947190"/>
            <a:ext cx="322262" cy="368089"/>
          </a:xfrm>
          <a:custGeom>
            <a:avLst/>
            <a:gdLst>
              <a:gd name="T0" fmla="*/ 432 w 504"/>
              <a:gd name="T1" fmla="*/ 541 h 577"/>
              <a:gd name="T2" fmla="*/ 407 w 504"/>
              <a:gd name="T3" fmla="*/ 541 h 577"/>
              <a:gd name="T4" fmla="*/ 504 w 504"/>
              <a:gd name="T5" fmla="*/ 361 h 577"/>
              <a:gd name="T6" fmla="*/ 341 w 504"/>
              <a:gd name="T7" fmla="*/ 152 h 577"/>
              <a:gd name="T8" fmla="*/ 382 w 504"/>
              <a:gd name="T9" fmla="*/ 75 h 577"/>
              <a:gd name="T10" fmla="*/ 374 w 504"/>
              <a:gd name="T11" fmla="*/ 50 h 577"/>
              <a:gd name="T12" fmla="*/ 277 w 504"/>
              <a:gd name="T13" fmla="*/ 3 h 577"/>
              <a:gd name="T14" fmla="*/ 263 w 504"/>
              <a:gd name="T15" fmla="*/ 2 h 577"/>
              <a:gd name="T16" fmla="*/ 252 w 504"/>
              <a:gd name="T17" fmla="*/ 12 h 577"/>
              <a:gd name="T18" fmla="*/ 137 w 504"/>
              <a:gd name="T19" fmla="*/ 230 h 577"/>
              <a:gd name="T20" fmla="*/ 153 w 504"/>
              <a:gd name="T21" fmla="*/ 280 h 577"/>
              <a:gd name="T22" fmla="*/ 137 w 504"/>
              <a:gd name="T23" fmla="*/ 313 h 577"/>
              <a:gd name="T24" fmla="*/ 202 w 504"/>
              <a:gd name="T25" fmla="*/ 344 h 577"/>
              <a:gd name="T26" fmla="*/ 217 w 504"/>
              <a:gd name="T27" fmla="*/ 312 h 577"/>
              <a:gd name="T28" fmla="*/ 217 w 504"/>
              <a:gd name="T29" fmla="*/ 312 h 577"/>
              <a:gd name="T30" fmla="*/ 267 w 504"/>
              <a:gd name="T31" fmla="*/ 293 h 577"/>
              <a:gd name="T32" fmla="*/ 306 w 504"/>
              <a:gd name="T33" fmla="*/ 219 h 577"/>
              <a:gd name="T34" fmla="*/ 432 w 504"/>
              <a:gd name="T35" fmla="*/ 361 h 577"/>
              <a:gd name="T36" fmla="*/ 288 w 504"/>
              <a:gd name="T37" fmla="*/ 505 h 577"/>
              <a:gd name="T38" fmla="*/ 180 w 504"/>
              <a:gd name="T39" fmla="*/ 469 h 577"/>
              <a:gd name="T40" fmla="*/ 180 w 504"/>
              <a:gd name="T41" fmla="*/ 451 h 577"/>
              <a:gd name="T42" fmla="*/ 198 w 504"/>
              <a:gd name="T43" fmla="*/ 433 h 577"/>
              <a:gd name="T44" fmla="*/ 288 w 504"/>
              <a:gd name="T45" fmla="*/ 433 h 577"/>
              <a:gd name="T46" fmla="*/ 288 w 504"/>
              <a:gd name="T47" fmla="*/ 397 h 577"/>
              <a:gd name="T48" fmla="*/ 149 w 504"/>
              <a:gd name="T49" fmla="*/ 397 h 577"/>
              <a:gd name="T50" fmla="*/ 75 w 504"/>
              <a:gd name="T51" fmla="*/ 397 h 577"/>
              <a:gd name="T52" fmla="*/ 0 w 504"/>
              <a:gd name="T53" fmla="*/ 397 h 577"/>
              <a:gd name="T54" fmla="*/ 0 w 504"/>
              <a:gd name="T55" fmla="*/ 433 h 577"/>
              <a:gd name="T56" fmla="*/ 85 w 504"/>
              <a:gd name="T57" fmla="*/ 433 h 577"/>
              <a:gd name="T58" fmla="*/ 90 w 504"/>
              <a:gd name="T59" fmla="*/ 433 h 577"/>
              <a:gd name="T60" fmla="*/ 108 w 504"/>
              <a:gd name="T61" fmla="*/ 451 h 577"/>
              <a:gd name="T62" fmla="*/ 108 w 504"/>
              <a:gd name="T63" fmla="*/ 469 h 577"/>
              <a:gd name="T64" fmla="*/ 108 w 504"/>
              <a:gd name="T65" fmla="*/ 541 h 577"/>
              <a:gd name="T66" fmla="*/ 36 w 504"/>
              <a:gd name="T67" fmla="*/ 577 h 577"/>
              <a:gd name="T68" fmla="*/ 504 w 504"/>
              <a:gd name="T69" fmla="*/ 577 h 577"/>
              <a:gd name="T70" fmla="*/ 432 w 504"/>
              <a:gd name="T71" fmla="*/ 541 h 577"/>
              <a:gd name="T72" fmla="*/ 306 w 504"/>
              <a:gd name="T73" fmla="*/ 49 h 577"/>
              <a:gd name="T74" fmla="*/ 294 w 504"/>
              <a:gd name="T75" fmla="*/ 61 h 577"/>
              <a:gd name="T76" fmla="*/ 212 w 504"/>
              <a:gd name="T77" fmla="*/ 217 h 577"/>
              <a:gd name="T78" fmla="*/ 180 w 504"/>
              <a:gd name="T79" fmla="*/ 202 h 577"/>
              <a:gd name="T80" fmla="*/ 182 w 504"/>
              <a:gd name="T81" fmla="*/ 195 h 577"/>
              <a:gd name="T82" fmla="*/ 261 w 504"/>
              <a:gd name="T83" fmla="*/ 48 h 577"/>
              <a:gd name="T84" fmla="*/ 272 w 504"/>
              <a:gd name="T85" fmla="*/ 38 h 577"/>
              <a:gd name="T86" fmla="*/ 286 w 504"/>
              <a:gd name="T87" fmla="*/ 39 h 577"/>
              <a:gd name="T88" fmla="*/ 306 w 504"/>
              <a:gd name="T89" fmla="*/ 49 h 577"/>
              <a:gd name="T90" fmla="*/ 306 w 504"/>
              <a:gd name="T91" fmla="*/ 49 h 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04" h="577">
                <a:moveTo>
                  <a:pt x="432" y="541"/>
                </a:moveTo>
                <a:cubicBezTo>
                  <a:pt x="407" y="541"/>
                  <a:pt x="407" y="541"/>
                  <a:pt x="407" y="541"/>
                </a:cubicBezTo>
                <a:cubicBezTo>
                  <a:pt x="466" y="502"/>
                  <a:pt x="504" y="436"/>
                  <a:pt x="504" y="361"/>
                </a:cubicBezTo>
                <a:cubicBezTo>
                  <a:pt x="504" y="260"/>
                  <a:pt x="435" y="175"/>
                  <a:pt x="341" y="152"/>
                </a:cubicBezTo>
                <a:cubicBezTo>
                  <a:pt x="382" y="75"/>
                  <a:pt x="382" y="75"/>
                  <a:pt x="382" y="75"/>
                </a:cubicBezTo>
                <a:cubicBezTo>
                  <a:pt x="386" y="65"/>
                  <a:pt x="383" y="54"/>
                  <a:pt x="374" y="50"/>
                </a:cubicBezTo>
                <a:cubicBezTo>
                  <a:pt x="277" y="3"/>
                  <a:pt x="277" y="3"/>
                  <a:pt x="277" y="3"/>
                </a:cubicBezTo>
                <a:cubicBezTo>
                  <a:pt x="272" y="1"/>
                  <a:pt x="267" y="0"/>
                  <a:pt x="263" y="2"/>
                </a:cubicBezTo>
                <a:cubicBezTo>
                  <a:pt x="258" y="4"/>
                  <a:pt x="254" y="7"/>
                  <a:pt x="252" y="12"/>
                </a:cubicBezTo>
                <a:cubicBezTo>
                  <a:pt x="137" y="230"/>
                  <a:pt x="137" y="230"/>
                  <a:pt x="137" y="230"/>
                </a:cubicBezTo>
                <a:cubicBezTo>
                  <a:pt x="128" y="249"/>
                  <a:pt x="135" y="272"/>
                  <a:pt x="153" y="280"/>
                </a:cubicBezTo>
                <a:cubicBezTo>
                  <a:pt x="137" y="313"/>
                  <a:pt x="137" y="313"/>
                  <a:pt x="137" y="313"/>
                </a:cubicBezTo>
                <a:cubicBezTo>
                  <a:pt x="202" y="344"/>
                  <a:pt x="202" y="344"/>
                  <a:pt x="202" y="344"/>
                </a:cubicBezTo>
                <a:cubicBezTo>
                  <a:pt x="217" y="312"/>
                  <a:pt x="217" y="312"/>
                  <a:pt x="217" y="312"/>
                </a:cubicBezTo>
                <a:cubicBezTo>
                  <a:pt x="217" y="312"/>
                  <a:pt x="217" y="312"/>
                  <a:pt x="217" y="312"/>
                </a:cubicBezTo>
                <a:cubicBezTo>
                  <a:pt x="235" y="320"/>
                  <a:pt x="257" y="312"/>
                  <a:pt x="267" y="293"/>
                </a:cubicBezTo>
                <a:cubicBezTo>
                  <a:pt x="306" y="219"/>
                  <a:pt x="306" y="219"/>
                  <a:pt x="306" y="219"/>
                </a:cubicBezTo>
                <a:cubicBezTo>
                  <a:pt x="377" y="228"/>
                  <a:pt x="432" y="288"/>
                  <a:pt x="432" y="361"/>
                </a:cubicBezTo>
                <a:cubicBezTo>
                  <a:pt x="432" y="440"/>
                  <a:pt x="367" y="505"/>
                  <a:pt x="288" y="505"/>
                </a:cubicBezTo>
                <a:cubicBezTo>
                  <a:pt x="252" y="505"/>
                  <a:pt x="205" y="491"/>
                  <a:pt x="180" y="469"/>
                </a:cubicBezTo>
                <a:cubicBezTo>
                  <a:pt x="180" y="451"/>
                  <a:pt x="180" y="451"/>
                  <a:pt x="180" y="451"/>
                </a:cubicBezTo>
                <a:cubicBezTo>
                  <a:pt x="180" y="441"/>
                  <a:pt x="188" y="433"/>
                  <a:pt x="198" y="433"/>
                </a:cubicBezTo>
                <a:cubicBezTo>
                  <a:pt x="288" y="433"/>
                  <a:pt x="288" y="433"/>
                  <a:pt x="288" y="433"/>
                </a:cubicBezTo>
                <a:cubicBezTo>
                  <a:pt x="288" y="397"/>
                  <a:pt x="288" y="397"/>
                  <a:pt x="288" y="397"/>
                </a:cubicBezTo>
                <a:cubicBezTo>
                  <a:pt x="149" y="397"/>
                  <a:pt x="149" y="397"/>
                  <a:pt x="149" y="397"/>
                </a:cubicBezTo>
                <a:cubicBezTo>
                  <a:pt x="75" y="397"/>
                  <a:pt x="75" y="397"/>
                  <a:pt x="75" y="397"/>
                </a:cubicBezTo>
                <a:cubicBezTo>
                  <a:pt x="0" y="397"/>
                  <a:pt x="0" y="397"/>
                  <a:pt x="0" y="397"/>
                </a:cubicBezTo>
                <a:cubicBezTo>
                  <a:pt x="0" y="433"/>
                  <a:pt x="0" y="433"/>
                  <a:pt x="0" y="433"/>
                </a:cubicBezTo>
                <a:cubicBezTo>
                  <a:pt x="85" y="433"/>
                  <a:pt x="85" y="433"/>
                  <a:pt x="85" y="433"/>
                </a:cubicBezTo>
                <a:cubicBezTo>
                  <a:pt x="90" y="433"/>
                  <a:pt x="90" y="433"/>
                  <a:pt x="90" y="433"/>
                </a:cubicBezTo>
                <a:cubicBezTo>
                  <a:pt x="100" y="433"/>
                  <a:pt x="108" y="441"/>
                  <a:pt x="108" y="451"/>
                </a:cubicBezTo>
                <a:cubicBezTo>
                  <a:pt x="108" y="469"/>
                  <a:pt x="108" y="469"/>
                  <a:pt x="108" y="469"/>
                </a:cubicBezTo>
                <a:cubicBezTo>
                  <a:pt x="108" y="541"/>
                  <a:pt x="108" y="541"/>
                  <a:pt x="108" y="541"/>
                </a:cubicBezTo>
                <a:cubicBezTo>
                  <a:pt x="68" y="541"/>
                  <a:pt x="36" y="537"/>
                  <a:pt x="36" y="577"/>
                </a:cubicBezTo>
                <a:cubicBezTo>
                  <a:pt x="504" y="577"/>
                  <a:pt x="504" y="577"/>
                  <a:pt x="504" y="577"/>
                </a:cubicBezTo>
                <a:cubicBezTo>
                  <a:pt x="504" y="537"/>
                  <a:pt x="472" y="541"/>
                  <a:pt x="432" y="541"/>
                </a:cubicBezTo>
                <a:close/>
                <a:moveTo>
                  <a:pt x="306" y="49"/>
                </a:moveTo>
                <a:cubicBezTo>
                  <a:pt x="301" y="51"/>
                  <a:pt x="297" y="55"/>
                  <a:pt x="294" y="61"/>
                </a:cubicBezTo>
                <a:cubicBezTo>
                  <a:pt x="212" y="217"/>
                  <a:pt x="212" y="217"/>
                  <a:pt x="212" y="217"/>
                </a:cubicBezTo>
                <a:cubicBezTo>
                  <a:pt x="180" y="202"/>
                  <a:pt x="180" y="202"/>
                  <a:pt x="180" y="202"/>
                </a:cubicBezTo>
                <a:cubicBezTo>
                  <a:pt x="181" y="199"/>
                  <a:pt x="181" y="197"/>
                  <a:pt x="182" y="195"/>
                </a:cubicBezTo>
                <a:cubicBezTo>
                  <a:pt x="261" y="48"/>
                  <a:pt x="261" y="48"/>
                  <a:pt x="261" y="48"/>
                </a:cubicBezTo>
                <a:cubicBezTo>
                  <a:pt x="263" y="43"/>
                  <a:pt x="267" y="40"/>
                  <a:pt x="272" y="38"/>
                </a:cubicBezTo>
                <a:cubicBezTo>
                  <a:pt x="276" y="36"/>
                  <a:pt x="281" y="37"/>
                  <a:pt x="286" y="39"/>
                </a:cubicBezTo>
                <a:cubicBezTo>
                  <a:pt x="306" y="49"/>
                  <a:pt x="306" y="49"/>
                  <a:pt x="306" y="49"/>
                </a:cubicBezTo>
                <a:cubicBezTo>
                  <a:pt x="306" y="49"/>
                  <a:pt x="306" y="49"/>
                  <a:pt x="306" y="4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 Light"/>
              <a:sym typeface="Arial" panose="020B0604020202020204"/>
            </a:endParaRPr>
          </a:p>
        </p:txBody>
      </p:sp>
      <p:cxnSp>
        <p:nvCxnSpPr>
          <p:cNvPr id="48" name="Straight Connector 185"/>
          <p:cNvCxnSpPr/>
          <p:nvPr/>
        </p:nvCxnSpPr>
        <p:spPr>
          <a:xfrm>
            <a:off x="4447777" y="2311687"/>
            <a:ext cx="929323" cy="0"/>
          </a:xfrm>
          <a:prstGeom prst="line">
            <a:avLst/>
          </a:pr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dash"/>
            <a:miter lim="800000"/>
            <a:headEnd type="oval"/>
          </a:ln>
          <a:effectLst/>
        </p:spPr>
      </p:cxnSp>
      <p:cxnSp>
        <p:nvCxnSpPr>
          <p:cNvPr id="49" name="Straight Connector 188"/>
          <p:cNvCxnSpPr/>
          <p:nvPr/>
        </p:nvCxnSpPr>
        <p:spPr>
          <a:xfrm>
            <a:off x="3421830" y="4235737"/>
            <a:ext cx="640820" cy="0"/>
          </a:xfrm>
          <a:prstGeom prst="line">
            <a:avLst/>
          </a:pr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dash"/>
            <a:miter lim="800000"/>
            <a:headEnd type="oval"/>
          </a:ln>
          <a:effectLst/>
        </p:spPr>
      </p:cxnSp>
      <p:cxnSp>
        <p:nvCxnSpPr>
          <p:cNvPr id="50" name="Straight Connector 189"/>
          <p:cNvCxnSpPr/>
          <p:nvPr/>
        </p:nvCxnSpPr>
        <p:spPr>
          <a:xfrm flipH="1">
            <a:off x="8184736" y="4985668"/>
            <a:ext cx="2762250" cy="0"/>
          </a:xfrm>
          <a:prstGeom prst="line">
            <a:avLst/>
          </a:pr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dash"/>
            <a:miter lim="800000"/>
            <a:headEnd type="oval"/>
          </a:ln>
          <a:effectLst/>
        </p:spPr>
      </p:cxnSp>
      <p:grpSp>
        <p:nvGrpSpPr>
          <p:cNvPr id="51" name="Group 190"/>
          <p:cNvGrpSpPr/>
          <p:nvPr/>
        </p:nvGrpSpPr>
        <p:grpSpPr>
          <a:xfrm>
            <a:off x="2075089" y="1979478"/>
            <a:ext cx="2372688" cy="1041893"/>
            <a:chOff x="1469756" y="2679054"/>
            <a:chExt cx="2372688" cy="1041893"/>
          </a:xfrm>
        </p:grpSpPr>
        <p:sp>
          <p:nvSpPr>
            <p:cNvPr id="52" name="TextBox 191"/>
            <p:cNvSpPr txBox="1"/>
            <p:nvPr/>
          </p:nvSpPr>
          <p:spPr>
            <a:xfrm>
              <a:off x="1469756" y="2679054"/>
              <a:ext cx="162736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2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1</a:t>
              </a:r>
              <a:r>
                <a:rPr lang="en-US" altLang="zh-CN" sz="2200" b="1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. </a:t>
              </a:r>
              <a:r>
                <a:rPr lang="zh-CN" altLang="en-US" sz="2200" b="1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添加标题</a:t>
              </a:r>
              <a:endParaRPr lang="en-US" altLang="zh-CN" sz="2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 Light"/>
                <a:cs typeface="+mn-ea"/>
                <a:sym typeface="Arial" panose="020B0604020202020204"/>
              </a:endParaRPr>
            </a:p>
          </p:txBody>
        </p:sp>
        <p:sp>
          <p:nvSpPr>
            <p:cNvPr id="53" name="TextBox 192"/>
            <p:cNvSpPr txBox="1"/>
            <p:nvPr/>
          </p:nvSpPr>
          <p:spPr>
            <a:xfrm>
              <a:off x="1495400" y="3106035"/>
              <a:ext cx="2347044" cy="614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 panose="020B0604020202020204"/>
                  <a:ea typeface="微软雅黑 Light"/>
                  <a:sym typeface="Arial" panose="020B0604020202020204"/>
                </a:rPr>
                <a:t>此处添加详细文本描述，建议与标题相关并符合整体语言风格。</a:t>
              </a:r>
              <a:endPara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  <a:ea typeface="微软雅黑 Light"/>
                <a:cs typeface="Lato Light" charset="0"/>
                <a:sym typeface="Arial" panose="020B0604020202020204"/>
              </a:endParaRPr>
            </a:p>
          </p:txBody>
        </p:sp>
      </p:grpSp>
      <p:grpSp>
        <p:nvGrpSpPr>
          <p:cNvPr id="54" name="Group 193"/>
          <p:cNvGrpSpPr/>
          <p:nvPr/>
        </p:nvGrpSpPr>
        <p:grpSpPr>
          <a:xfrm>
            <a:off x="941978" y="3863198"/>
            <a:ext cx="2672354" cy="1079067"/>
            <a:chOff x="502984" y="4498876"/>
            <a:chExt cx="2672354" cy="1079067"/>
          </a:xfrm>
        </p:grpSpPr>
        <p:sp>
          <p:nvSpPr>
            <p:cNvPr id="55" name="TextBox 194"/>
            <p:cNvSpPr txBox="1"/>
            <p:nvPr/>
          </p:nvSpPr>
          <p:spPr>
            <a:xfrm>
              <a:off x="507907" y="4498876"/>
              <a:ext cx="162736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2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3</a:t>
              </a:r>
              <a:r>
                <a:rPr lang="en-US" altLang="zh-CN" sz="2200" b="1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. </a:t>
              </a:r>
              <a:r>
                <a:rPr lang="zh-CN" altLang="en-US" sz="2200" b="1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添加标题</a:t>
              </a:r>
              <a:endParaRPr lang="en-US" altLang="zh-CN" sz="2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 Light"/>
                <a:cs typeface="+mn-ea"/>
                <a:sym typeface="Arial" panose="020B0604020202020204"/>
              </a:endParaRPr>
            </a:p>
          </p:txBody>
        </p:sp>
        <p:sp>
          <p:nvSpPr>
            <p:cNvPr id="56" name="TextBox 195"/>
            <p:cNvSpPr txBox="1"/>
            <p:nvPr/>
          </p:nvSpPr>
          <p:spPr>
            <a:xfrm>
              <a:off x="502984" y="4963031"/>
              <a:ext cx="2672354" cy="614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 panose="020B0604020202020204"/>
                  <a:ea typeface="微软雅黑 Light"/>
                  <a:sym typeface="Arial" panose="020B0604020202020204"/>
                </a:rPr>
                <a:t>此处添加详细文本描述，建议与标题相关并符合整体语言风格。</a:t>
              </a:r>
              <a:endPara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  <a:ea typeface="微软雅黑 Light"/>
                <a:cs typeface="Lato Light" charset="0"/>
                <a:sym typeface="Arial" panose="020B0604020202020204"/>
              </a:endParaRPr>
            </a:p>
          </p:txBody>
        </p:sp>
      </p:grpSp>
      <p:grpSp>
        <p:nvGrpSpPr>
          <p:cNvPr id="57" name="Group 196"/>
          <p:cNvGrpSpPr/>
          <p:nvPr/>
        </p:nvGrpSpPr>
        <p:grpSpPr>
          <a:xfrm>
            <a:off x="8847929" y="3983064"/>
            <a:ext cx="2575428" cy="946741"/>
            <a:chOff x="9583575" y="4589106"/>
            <a:chExt cx="2575428" cy="946741"/>
          </a:xfrm>
        </p:grpSpPr>
        <p:sp>
          <p:nvSpPr>
            <p:cNvPr id="58" name="TextBox 197"/>
            <p:cNvSpPr txBox="1"/>
            <p:nvPr/>
          </p:nvSpPr>
          <p:spPr>
            <a:xfrm>
              <a:off x="9583575" y="4589106"/>
              <a:ext cx="162736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2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4</a:t>
              </a:r>
              <a:r>
                <a:rPr lang="en-US" altLang="zh-CN" sz="2200" b="1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. </a:t>
              </a:r>
              <a:r>
                <a:rPr lang="zh-CN" altLang="en-US" sz="2200" b="1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添加标题</a:t>
              </a:r>
              <a:endParaRPr lang="en-US" altLang="zh-CN" sz="2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 Light"/>
                <a:cs typeface="+mn-ea"/>
                <a:sym typeface="Arial" panose="020B0604020202020204"/>
              </a:endParaRPr>
            </a:p>
          </p:txBody>
        </p:sp>
        <p:sp>
          <p:nvSpPr>
            <p:cNvPr id="59" name="TextBox 198"/>
            <p:cNvSpPr txBox="1"/>
            <p:nvPr/>
          </p:nvSpPr>
          <p:spPr>
            <a:xfrm>
              <a:off x="9583575" y="4920935"/>
              <a:ext cx="2575428" cy="614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 panose="020B0604020202020204"/>
                  <a:ea typeface="微软雅黑 Light"/>
                  <a:sym typeface="Arial" panose="020B0604020202020204"/>
                </a:rPr>
                <a:t>此处添加详细文本描述，建议与标题相关并符合整体语言风格。</a:t>
              </a:r>
              <a:endPara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  <a:ea typeface="微软雅黑 Light"/>
                <a:cs typeface="Lato Light" charset="0"/>
                <a:sym typeface="Arial" panose="020B0604020202020204"/>
              </a:endParaRPr>
            </a:p>
          </p:txBody>
        </p:sp>
      </p:grpSp>
      <p:grpSp>
        <p:nvGrpSpPr>
          <p:cNvPr id="60" name="Group 199"/>
          <p:cNvGrpSpPr/>
          <p:nvPr/>
        </p:nvGrpSpPr>
        <p:grpSpPr>
          <a:xfrm>
            <a:off x="7778139" y="1926706"/>
            <a:ext cx="2765039" cy="999870"/>
            <a:chOff x="7760289" y="2532748"/>
            <a:chExt cx="2765039" cy="999870"/>
          </a:xfrm>
        </p:grpSpPr>
        <p:sp>
          <p:nvSpPr>
            <p:cNvPr id="61" name="TextBox 200"/>
            <p:cNvSpPr txBox="1"/>
            <p:nvPr/>
          </p:nvSpPr>
          <p:spPr>
            <a:xfrm>
              <a:off x="7760289" y="2532748"/>
              <a:ext cx="162736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2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2</a:t>
              </a:r>
              <a:r>
                <a:rPr lang="en-US" altLang="zh-CN" sz="2200" b="1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. </a:t>
              </a:r>
              <a:r>
                <a:rPr lang="zh-CN" altLang="en-US" sz="2200" b="1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添加标题</a:t>
              </a:r>
              <a:endParaRPr lang="en-US" altLang="zh-CN" sz="2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 Light"/>
                <a:cs typeface="+mn-ea"/>
                <a:sym typeface="Arial" panose="020B0604020202020204"/>
              </a:endParaRPr>
            </a:p>
          </p:txBody>
        </p:sp>
        <p:sp>
          <p:nvSpPr>
            <p:cNvPr id="62" name="TextBox 201"/>
            <p:cNvSpPr txBox="1"/>
            <p:nvPr/>
          </p:nvSpPr>
          <p:spPr>
            <a:xfrm>
              <a:off x="7800377" y="2917706"/>
              <a:ext cx="2724951" cy="614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 panose="020B0604020202020204"/>
                  <a:ea typeface="微软雅黑 Light"/>
                  <a:sym typeface="Arial" panose="020B0604020202020204"/>
                </a:rPr>
                <a:t>此处添加详细文本描述，建议与标题相关并符合整体语言风格。</a:t>
              </a:r>
              <a:endPara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  <a:ea typeface="微软雅黑 Light"/>
                <a:cs typeface="Lato Light" charset="0"/>
                <a:sym typeface="Arial" panose="020B0604020202020204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500">
        <p14:vortex dir="r"/>
      </p:transition>
    </mc:Choice>
    <mc:Fallback xmlns="">
      <p:transition spd="slow" advTm="7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/>
      <p:bldP spid="39" grpId="0"/>
      <p:bldP spid="40" grpId="0"/>
      <p:bldP spid="4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2B6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19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3" name="MH_Other_1"/>
          <p:cNvSpPr/>
          <p:nvPr>
            <p:custDataLst>
              <p:tags r:id="rId1"/>
            </p:custDataLst>
          </p:nvPr>
        </p:nvSpPr>
        <p:spPr>
          <a:xfrm>
            <a:off x="1735767" y="1876470"/>
            <a:ext cx="1058863" cy="1060450"/>
          </a:xfrm>
          <a:prstGeom prst="diamond">
            <a:avLst/>
          </a:prstGeom>
          <a:solidFill>
            <a:schemeClr val="bg2">
              <a:lumMod val="75000"/>
              <a:alpha val="49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Unicode MS" panose="020B0604020202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MH_Other_2"/>
          <p:cNvSpPr/>
          <p:nvPr>
            <p:custDataLst>
              <p:tags r:id="rId2"/>
            </p:custDataLst>
          </p:nvPr>
        </p:nvSpPr>
        <p:spPr>
          <a:xfrm>
            <a:off x="1878642" y="2019345"/>
            <a:ext cx="773113" cy="774700"/>
          </a:xfrm>
          <a:prstGeom prst="diamond">
            <a:avLst/>
          </a:prstGeom>
          <a:solidFill>
            <a:srgbClr val="2B6B6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6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rPr>
              <a:t>1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Unicode MS" panose="020B0604020202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5" name="MH_SubTitle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01739" y="2305777"/>
            <a:ext cx="2979961" cy="1304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此处添加详细文本描述，建议与标题相关并符合整体语言风格。</a:t>
            </a:r>
            <a:endParaRPr lang="en-US" altLang="zh-CN" sz="16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6" name="MH_Other_3"/>
          <p:cNvSpPr/>
          <p:nvPr>
            <p:custDataLst>
              <p:tags r:id="rId4"/>
            </p:custDataLst>
          </p:nvPr>
        </p:nvSpPr>
        <p:spPr>
          <a:xfrm>
            <a:off x="6547136" y="1878057"/>
            <a:ext cx="1058863" cy="1058863"/>
          </a:xfrm>
          <a:prstGeom prst="diamond">
            <a:avLst/>
          </a:prstGeom>
          <a:solidFill>
            <a:schemeClr val="bg2">
              <a:lumMod val="75000"/>
              <a:alpha val="49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Unicode MS" panose="020B0604020202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" name="MH_Other_4"/>
          <p:cNvSpPr/>
          <p:nvPr>
            <p:custDataLst>
              <p:tags r:id="rId5"/>
            </p:custDataLst>
          </p:nvPr>
        </p:nvSpPr>
        <p:spPr>
          <a:xfrm>
            <a:off x="6690011" y="2020932"/>
            <a:ext cx="773113" cy="773113"/>
          </a:xfrm>
          <a:prstGeom prst="diamond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6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rPr>
              <a:t>2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Unicode MS" panose="020B0604020202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" name="MH_SubTitle_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937505" y="1869079"/>
            <a:ext cx="2182608" cy="514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  <a:defRPr/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</a:p>
        </p:txBody>
      </p:sp>
      <p:sp>
        <p:nvSpPr>
          <p:cNvPr id="29" name="MH_Other_5"/>
          <p:cNvSpPr/>
          <p:nvPr>
            <p:custDataLst>
              <p:tags r:id="rId7"/>
            </p:custDataLst>
          </p:nvPr>
        </p:nvSpPr>
        <p:spPr>
          <a:xfrm>
            <a:off x="1647601" y="4169295"/>
            <a:ext cx="1058863" cy="1058863"/>
          </a:xfrm>
          <a:prstGeom prst="diamond">
            <a:avLst/>
          </a:prstGeom>
          <a:solidFill>
            <a:schemeClr val="bg2">
              <a:lumMod val="75000"/>
              <a:alpha val="49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Unicode MS" panose="020B0604020202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" name="MH_Other_6"/>
          <p:cNvSpPr/>
          <p:nvPr>
            <p:custDataLst>
              <p:tags r:id="rId8"/>
            </p:custDataLst>
          </p:nvPr>
        </p:nvSpPr>
        <p:spPr>
          <a:xfrm>
            <a:off x="1790476" y="4312170"/>
            <a:ext cx="773113" cy="773113"/>
          </a:xfrm>
          <a:prstGeom prst="diamond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6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rPr>
              <a:t>3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Unicode MS" panose="020B0604020202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1" name="MH_Other_7"/>
          <p:cNvSpPr/>
          <p:nvPr>
            <p:custDataLst>
              <p:tags r:id="rId9"/>
            </p:custDataLst>
          </p:nvPr>
        </p:nvSpPr>
        <p:spPr>
          <a:xfrm>
            <a:off x="6547136" y="4169295"/>
            <a:ext cx="1058862" cy="1060450"/>
          </a:xfrm>
          <a:prstGeom prst="diamond">
            <a:avLst/>
          </a:prstGeom>
          <a:solidFill>
            <a:schemeClr val="bg2">
              <a:lumMod val="75000"/>
              <a:alpha val="49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Unicode MS" panose="020B0604020202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2" name="MH_Other_8"/>
          <p:cNvSpPr/>
          <p:nvPr>
            <p:custDataLst>
              <p:tags r:id="rId10"/>
            </p:custDataLst>
          </p:nvPr>
        </p:nvSpPr>
        <p:spPr>
          <a:xfrm>
            <a:off x="6690011" y="4312170"/>
            <a:ext cx="773112" cy="774700"/>
          </a:xfrm>
          <a:prstGeom prst="diamond">
            <a:avLst/>
          </a:prstGeom>
          <a:solidFill>
            <a:srgbClr val="2B6B6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6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rPr>
              <a:t>4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Unicode MS" panose="020B0604020202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3" name="MH_SubTitle_1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813108" y="2305777"/>
            <a:ext cx="2979961" cy="1304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</a:t>
            </a:r>
            <a:r>
              <a:rPr lang="zh-CN" altLang="en-US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风格。</a:t>
            </a:r>
            <a:endParaRPr lang="en-US" altLang="zh-CN" sz="16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4" name="MH_SubTitle_2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748874" y="1869079"/>
            <a:ext cx="2182608" cy="514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algn="ctr">
              <a:lnSpc>
                <a:spcPct val="130000"/>
              </a:lnSpc>
              <a:defRPr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</a:p>
        </p:txBody>
      </p:sp>
      <p:sp>
        <p:nvSpPr>
          <p:cNvPr id="35" name="MH_SubTitle_1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813108" y="4657937"/>
            <a:ext cx="2979961" cy="1304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此处添加详细文本描述，建议与标题相关并符合整体语言风格。</a:t>
            </a:r>
            <a:endParaRPr lang="en-US" altLang="zh-CN" sz="16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6" name="MH_SubTitle_2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748874" y="4221239"/>
            <a:ext cx="2182608" cy="514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algn="ctr">
              <a:lnSpc>
                <a:spcPct val="130000"/>
              </a:lnSpc>
              <a:defRPr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</a:p>
        </p:txBody>
      </p:sp>
      <p:sp>
        <p:nvSpPr>
          <p:cNvPr id="37" name="MH_SubTitle_1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2913573" y="4657937"/>
            <a:ext cx="2979961" cy="1304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此处添加详细文本描述，建议与标题相关并符合整体语言风格。</a:t>
            </a:r>
            <a:endParaRPr lang="en-US" altLang="zh-CN" sz="16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8" name="MH_SubTitle_2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2849339" y="4221239"/>
            <a:ext cx="2182608" cy="514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algn="ctr">
              <a:lnSpc>
                <a:spcPct val="130000"/>
              </a:lnSpc>
              <a:defRPr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464">
        <p14:vortex dir="r"/>
      </p:transition>
    </mc:Choice>
    <mc:Fallback xmlns="">
      <p:transition spd="slow" advTm="546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/>
      <p:bldP spid="26" grpId="0" animBg="1"/>
      <p:bldP spid="27" grpId="0" animBg="1"/>
      <p:bldP spid="28" grpId="0"/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97" b="5311"/>
          <a:stretch>
            <a:fillRect/>
          </a:stretch>
        </p:blipFill>
        <p:spPr>
          <a:xfrm>
            <a:off x="0" y="-95003"/>
            <a:ext cx="12192000" cy="695300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808985" y="1016120"/>
            <a:ext cx="5757582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200"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转眼间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，踏上工作岗位已是第六个年头。六个月的工作实践，使我收获了很多，也使我体会到了各位领导和同事们的关心，体会到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了学校大家庭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的温暖。我以积极进取的工作热情和踏实勤勉的工作态度，认真履职，大胆负责，较好地完成了领导交办的工作任务。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“前路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漫漫，吾将上下而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求索”过去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已成历史，来路充满希望，也布满荆棘。但我坚信：</a:t>
            </a:r>
            <a:r>
              <a:rPr lang="zh-CN" altLang="en-US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不经历风雨，怎么见彩虹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！相信通过我的努力，一定会见到绚丽多彩的阳光。</a:t>
            </a:r>
          </a:p>
        </p:txBody>
      </p:sp>
      <p:sp>
        <p:nvSpPr>
          <p:cNvPr id="16" name="文本框 61"/>
          <p:cNvSpPr txBox="1"/>
          <p:nvPr/>
        </p:nvSpPr>
        <p:spPr>
          <a:xfrm>
            <a:off x="1580436" y="814866"/>
            <a:ext cx="20415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528443" y="2015195"/>
            <a:ext cx="221329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200" spc="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200" spc="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 rot="5400000">
            <a:off x="1724280" y="338009"/>
            <a:ext cx="1763990" cy="257767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91">
        <p14:vortex dir="r"/>
      </p:transition>
    </mc:Choice>
    <mc:Fallback xmlns="">
      <p:transition spd="slow" advTm="11391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28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7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7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fill="hold" grpId="0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1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1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025"/>
                                </p:stCondLst>
                                <p:childTnLst>
                                  <p:par>
                                    <p:cTn id="28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0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6" grpId="0"/>
          <p:bldP spid="17" grpId="0"/>
          <p:bldP spid="18" grpId="0" animBg="1"/>
          <p:bldP spid="18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28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7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7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1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025"/>
                                </p:stCondLst>
                                <p:childTnLst>
                                  <p:par>
                                    <p:cTn id="28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0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6" grpId="0"/>
          <p:bldP spid="17" grpId="0"/>
          <p:bldP spid="18" grpId="0" animBg="1"/>
          <p:bldP spid="18" grpId="1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2B6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20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99" name="Group 1"/>
          <p:cNvGrpSpPr/>
          <p:nvPr/>
        </p:nvGrpSpPr>
        <p:grpSpPr>
          <a:xfrm>
            <a:off x="9561213" y="2252765"/>
            <a:ext cx="1504060" cy="1924308"/>
            <a:chOff x="8066090" y="2289176"/>
            <a:chExt cx="1508126" cy="1928812"/>
          </a:xfrm>
        </p:grpSpPr>
        <p:sp>
          <p:nvSpPr>
            <p:cNvPr id="100" name="Freeform 5"/>
            <p:cNvSpPr/>
            <p:nvPr/>
          </p:nvSpPr>
          <p:spPr bwMode="auto">
            <a:xfrm>
              <a:off x="8874128" y="2351088"/>
              <a:ext cx="700088" cy="1050925"/>
            </a:xfrm>
            <a:custGeom>
              <a:avLst/>
              <a:gdLst>
                <a:gd name="T0" fmla="*/ 319 w 401"/>
                <a:gd name="T1" fmla="*/ 285 h 604"/>
                <a:gd name="T2" fmla="*/ 246 w 401"/>
                <a:gd name="T3" fmla="*/ 185 h 604"/>
                <a:gd name="T4" fmla="*/ 183 w 401"/>
                <a:gd name="T5" fmla="*/ 111 h 604"/>
                <a:gd name="T6" fmla="*/ 76 w 401"/>
                <a:gd name="T7" fmla="*/ 53 h 604"/>
                <a:gd name="T8" fmla="*/ 76 w 401"/>
                <a:gd name="T9" fmla="*/ 240 h 604"/>
                <a:gd name="T10" fmla="*/ 136 w 401"/>
                <a:gd name="T11" fmla="*/ 399 h 604"/>
                <a:gd name="T12" fmla="*/ 177 w 401"/>
                <a:gd name="T13" fmla="*/ 503 h 604"/>
                <a:gd name="T14" fmla="*/ 245 w 401"/>
                <a:gd name="T15" fmla="*/ 604 h 604"/>
                <a:gd name="T16" fmla="*/ 291 w 401"/>
                <a:gd name="T17" fmla="*/ 524 h 604"/>
                <a:gd name="T18" fmla="*/ 317 w 401"/>
                <a:gd name="T19" fmla="*/ 399 h 604"/>
                <a:gd name="T20" fmla="*/ 319 w 401"/>
                <a:gd name="T21" fmla="*/ 285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1" h="604">
                  <a:moveTo>
                    <a:pt x="319" y="285"/>
                  </a:moveTo>
                  <a:cubicBezTo>
                    <a:pt x="361" y="150"/>
                    <a:pt x="246" y="185"/>
                    <a:pt x="246" y="185"/>
                  </a:cubicBezTo>
                  <a:cubicBezTo>
                    <a:pt x="255" y="107"/>
                    <a:pt x="183" y="111"/>
                    <a:pt x="183" y="111"/>
                  </a:cubicBezTo>
                  <a:cubicBezTo>
                    <a:pt x="173" y="0"/>
                    <a:pt x="76" y="53"/>
                    <a:pt x="76" y="53"/>
                  </a:cubicBezTo>
                  <a:cubicBezTo>
                    <a:pt x="26" y="87"/>
                    <a:pt x="76" y="240"/>
                    <a:pt x="76" y="240"/>
                  </a:cubicBezTo>
                  <a:cubicBezTo>
                    <a:pt x="0" y="301"/>
                    <a:pt x="136" y="399"/>
                    <a:pt x="136" y="399"/>
                  </a:cubicBezTo>
                  <a:cubicBezTo>
                    <a:pt x="76" y="466"/>
                    <a:pt x="177" y="503"/>
                    <a:pt x="177" y="503"/>
                  </a:cubicBezTo>
                  <a:cubicBezTo>
                    <a:pt x="163" y="600"/>
                    <a:pt x="245" y="604"/>
                    <a:pt x="245" y="604"/>
                  </a:cubicBezTo>
                  <a:cubicBezTo>
                    <a:pt x="311" y="599"/>
                    <a:pt x="291" y="524"/>
                    <a:pt x="291" y="524"/>
                  </a:cubicBezTo>
                  <a:cubicBezTo>
                    <a:pt x="391" y="483"/>
                    <a:pt x="317" y="399"/>
                    <a:pt x="317" y="399"/>
                  </a:cubicBezTo>
                  <a:cubicBezTo>
                    <a:pt x="401" y="338"/>
                    <a:pt x="319" y="285"/>
                    <a:pt x="319" y="28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1" name="Freeform 6"/>
            <p:cNvSpPr/>
            <p:nvPr/>
          </p:nvSpPr>
          <p:spPr bwMode="auto">
            <a:xfrm>
              <a:off x="8707440" y="3319463"/>
              <a:ext cx="331788" cy="898525"/>
            </a:xfrm>
            <a:custGeom>
              <a:avLst/>
              <a:gdLst>
                <a:gd name="T0" fmla="*/ 175 w 190"/>
                <a:gd name="T1" fmla="*/ 46 h 516"/>
                <a:gd name="T2" fmla="*/ 121 w 190"/>
                <a:gd name="T3" fmla="*/ 140 h 516"/>
                <a:gd name="T4" fmla="*/ 120 w 190"/>
                <a:gd name="T5" fmla="*/ 144 h 516"/>
                <a:gd name="T6" fmla="*/ 121 w 190"/>
                <a:gd name="T7" fmla="*/ 140 h 516"/>
                <a:gd name="T8" fmla="*/ 104 w 190"/>
                <a:gd name="T9" fmla="*/ 0 h 516"/>
                <a:gd name="T10" fmla="*/ 72 w 190"/>
                <a:gd name="T11" fmla="*/ 18 h 516"/>
                <a:gd name="T12" fmla="*/ 92 w 190"/>
                <a:gd name="T13" fmla="*/ 170 h 516"/>
                <a:gd name="T14" fmla="*/ 93 w 190"/>
                <a:gd name="T15" fmla="*/ 177 h 516"/>
                <a:gd name="T16" fmla="*/ 92 w 190"/>
                <a:gd name="T17" fmla="*/ 170 h 516"/>
                <a:gd name="T18" fmla="*/ 6 w 190"/>
                <a:gd name="T19" fmla="*/ 21 h 516"/>
                <a:gd name="T20" fmla="*/ 0 w 190"/>
                <a:gd name="T21" fmla="*/ 71 h 516"/>
                <a:gd name="T22" fmla="*/ 71 w 190"/>
                <a:gd name="T23" fmla="*/ 233 h 516"/>
                <a:gd name="T24" fmla="*/ 61 w 190"/>
                <a:gd name="T25" fmla="*/ 505 h 516"/>
                <a:gd name="T26" fmla="*/ 119 w 190"/>
                <a:gd name="T27" fmla="*/ 516 h 516"/>
                <a:gd name="T28" fmla="*/ 163 w 190"/>
                <a:gd name="T29" fmla="*/ 509 h 516"/>
                <a:gd name="T30" fmla="*/ 173 w 190"/>
                <a:gd name="T31" fmla="*/ 505 h 516"/>
                <a:gd name="T32" fmla="*/ 153 w 190"/>
                <a:gd name="T33" fmla="*/ 298 h 516"/>
                <a:gd name="T34" fmla="*/ 190 w 190"/>
                <a:gd name="T35" fmla="*/ 91 h 516"/>
                <a:gd name="T36" fmla="*/ 175 w 190"/>
                <a:gd name="T37" fmla="*/ 4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0" h="516">
                  <a:moveTo>
                    <a:pt x="175" y="46"/>
                  </a:moveTo>
                  <a:cubicBezTo>
                    <a:pt x="139" y="76"/>
                    <a:pt x="124" y="127"/>
                    <a:pt x="121" y="140"/>
                  </a:cubicBezTo>
                  <a:cubicBezTo>
                    <a:pt x="120" y="142"/>
                    <a:pt x="120" y="143"/>
                    <a:pt x="120" y="144"/>
                  </a:cubicBezTo>
                  <a:cubicBezTo>
                    <a:pt x="120" y="144"/>
                    <a:pt x="120" y="142"/>
                    <a:pt x="121" y="140"/>
                  </a:cubicBezTo>
                  <a:cubicBezTo>
                    <a:pt x="122" y="119"/>
                    <a:pt x="104" y="0"/>
                    <a:pt x="104" y="0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85" y="41"/>
                    <a:pt x="91" y="141"/>
                    <a:pt x="92" y="170"/>
                  </a:cubicBezTo>
                  <a:cubicBezTo>
                    <a:pt x="93" y="172"/>
                    <a:pt x="93" y="175"/>
                    <a:pt x="93" y="177"/>
                  </a:cubicBezTo>
                  <a:cubicBezTo>
                    <a:pt x="93" y="177"/>
                    <a:pt x="93" y="174"/>
                    <a:pt x="92" y="170"/>
                  </a:cubicBezTo>
                  <a:cubicBezTo>
                    <a:pt x="87" y="106"/>
                    <a:pt x="6" y="21"/>
                    <a:pt x="6" y="2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25" y="79"/>
                    <a:pt x="53" y="152"/>
                    <a:pt x="71" y="233"/>
                  </a:cubicBezTo>
                  <a:cubicBezTo>
                    <a:pt x="88" y="314"/>
                    <a:pt x="61" y="505"/>
                    <a:pt x="61" y="505"/>
                  </a:cubicBezTo>
                  <a:cubicBezTo>
                    <a:pt x="61" y="505"/>
                    <a:pt x="104" y="516"/>
                    <a:pt x="119" y="516"/>
                  </a:cubicBezTo>
                  <a:cubicBezTo>
                    <a:pt x="130" y="516"/>
                    <a:pt x="163" y="509"/>
                    <a:pt x="163" y="509"/>
                  </a:cubicBezTo>
                  <a:cubicBezTo>
                    <a:pt x="173" y="505"/>
                    <a:pt x="173" y="505"/>
                    <a:pt x="173" y="505"/>
                  </a:cubicBezTo>
                  <a:cubicBezTo>
                    <a:pt x="163" y="479"/>
                    <a:pt x="153" y="298"/>
                    <a:pt x="153" y="298"/>
                  </a:cubicBezTo>
                  <a:cubicBezTo>
                    <a:pt x="141" y="139"/>
                    <a:pt x="190" y="91"/>
                    <a:pt x="190" y="91"/>
                  </a:cubicBezTo>
                  <a:lnTo>
                    <a:pt x="175" y="4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2" name="Freeform 7"/>
            <p:cNvSpPr/>
            <p:nvPr/>
          </p:nvSpPr>
          <p:spPr bwMode="auto">
            <a:xfrm>
              <a:off x="9039228" y="2784476"/>
              <a:ext cx="349250" cy="501650"/>
            </a:xfrm>
            <a:custGeom>
              <a:avLst/>
              <a:gdLst>
                <a:gd name="T0" fmla="*/ 135 w 201"/>
                <a:gd name="T1" fmla="*/ 96 h 289"/>
                <a:gd name="T2" fmla="*/ 70 w 201"/>
                <a:gd name="T3" fmla="*/ 21 h 289"/>
                <a:gd name="T4" fmla="*/ 82 w 201"/>
                <a:gd name="T5" fmla="*/ 267 h 289"/>
                <a:gd name="T6" fmla="*/ 143 w 201"/>
                <a:gd name="T7" fmla="*/ 185 h 289"/>
                <a:gd name="T8" fmla="*/ 135 w 201"/>
                <a:gd name="T9" fmla="*/ 96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289">
                  <a:moveTo>
                    <a:pt x="135" y="96"/>
                  </a:moveTo>
                  <a:cubicBezTo>
                    <a:pt x="173" y="0"/>
                    <a:pt x="70" y="21"/>
                    <a:pt x="70" y="21"/>
                  </a:cubicBezTo>
                  <a:cubicBezTo>
                    <a:pt x="0" y="35"/>
                    <a:pt x="82" y="267"/>
                    <a:pt x="82" y="267"/>
                  </a:cubicBezTo>
                  <a:cubicBezTo>
                    <a:pt x="181" y="289"/>
                    <a:pt x="143" y="185"/>
                    <a:pt x="143" y="185"/>
                  </a:cubicBezTo>
                  <a:cubicBezTo>
                    <a:pt x="201" y="130"/>
                    <a:pt x="135" y="96"/>
                    <a:pt x="135" y="96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3" name="Freeform 8"/>
            <p:cNvSpPr/>
            <p:nvPr/>
          </p:nvSpPr>
          <p:spPr bwMode="auto">
            <a:xfrm>
              <a:off x="8605840" y="2289176"/>
              <a:ext cx="571500" cy="700087"/>
            </a:xfrm>
            <a:custGeom>
              <a:avLst/>
              <a:gdLst>
                <a:gd name="T0" fmla="*/ 282 w 328"/>
                <a:gd name="T1" fmla="*/ 282 h 402"/>
                <a:gd name="T2" fmla="*/ 293 w 328"/>
                <a:gd name="T3" fmla="*/ 220 h 402"/>
                <a:gd name="T4" fmla="*/ 238 w 328"/>
                <a:gd name="T5" fmla="*/ 188 h 402"/>
                <a:gd name="T6" fmla="*/ 228 w 328"/>
                <a:gd name="T7" fmla="*/ 190 h 402"/>
                <a:gd name="T8" fmla="*/ 238 w 328"/>
                <a:gd name="T9" fmla="*/ 188 h 402"/>
                <a:gd name="T10" fmla="*/ 254 w 328"/>
                <a:gd name="T11" fmla="*/ 123 h 402"/>
                <a:gd name="T12" fmla="*/ 157 w 328"/>
                <a:gd name="T13" fmla="*/ 69 h 402"/>
                <a:gd name="T14" fmla="*/ 79 w 328"/>
                <a:gd name="T15" fmla="*/ 9 h 402"/>
                <a:gd name="T16" fmla="*/ 36 w 328"/>
                <a:gd name="T17" fmla="*/ 69 h 402"/>
                <a:gd name="T18" fmla="*/ 67 w 328"/>
                <a:gd name="T19" fmla="*/ 146 h 402"/>
                <a:gd name="T20" fmla="*/ 109 w 328"/>
                <a:gd name="T21" fmla="*/ 217 h 402"/>
                <a:gd name="T22" fmla="*/ 161 w 328"/>
                <a:gd name="T23" fmla="*/ 304 h 402"/>
                <a:gd name="T24" fmla="*/ 244 w 328"/>
                <a:gd name="T25" fmla="*/ 395 h 402"/>
                <a:gd name="T26" fmla="*/ 315 w 328"/>
                <a:gd name="T27" fmla="*/ 347 h 402"/>
                <a:gd name="T28" fmla="*/ 282 w 328"/>
                <a:gd name="T29" fmla="*/ 28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8" h="402">
                  <a:moveTo>
                    <a:pt x="282" y="282"/>
                  </a:moveTo>
                  <a:cubicBezTo>
                    <a:pt x="305" y="235"/>
                    <a:pt x="293" y="220"/>
                    <a:pt x="293" y="220"/>
                  </a:cubicBezTo>
                  <a:cubicBezTo>
                    <a:pt x="286" y="185"/>
                    <a:pt x="254" y="185"/>
                    <a:pt x="238" y="188"/>
                  </a:cubicBezTo>
                  <a:cubicBezTo>
                    <a:pt x="235" y="189"/>
                    <a:pt x="232" y="190"/>
                    <a:pt x="228" y="190"/>
                  </a:cubicBezTo>
                  <a:cubicBezTo>
                    <a:pt x="228" y="190"/>
                    <a:pt x="232" y="189"/>
                    <a:pt x="238" y="188"/>
                  </a:cubicBezTo>
                  <a:cubicBezTo>
                    <a:pt x="261" y="177"/>
                    <a:pt x="254" y="123"/>
                    <a:pt x="254" y="123"/>
                  </a:cubicBezTo>
                  <a:cubicBezTo>
                    <a:pt x="242" y="35"/>
                    <a:pt x="157" y="69"/>
                    <a:pt x="157" y="69"/>
                  </a:cubicBezTo>
                  <a:cubicBezTo>
                    <a:pt x="155" y="0"/>
                    <a:pt x="79" y="9"/>
                    <a:pt x="79" y="9"/>
                  </a:cubicBezTo>
                  <a:cubicBezTo>
                    <a:pt x="34" y="13"/>
                    <a:pt x="36" y="69"/>
                    <a:pt x="36" y="69"/>
                  </a:cubicBezTo>
                  <a:cubicBezTo>
                    <a:pt x="30" y="99"/>
                    <a:pt x="67" y="146"/>
                    <a:pt x="67" y="146"/>
                  </a:cubicBezTo>
                  <a:cubicBezTo>
                    <a:pt x="0" y="249"/>
                    <a:pt x="109" y="217"/>
                    <a:pt x="109" y="217"/>
                  </a:cubicBezTo>
                  <a:cubicBezTo>
                    <a:pt x="34" y="277"/>
                    <a:pt x="161" y="304"/>
                    <a:pt x="161" y="304"/>
                  </a:cubicBezTo>
                  <a:cubicBezTo>
                    <a:pt x="139" y="402"/>
                    <a:pt x="244" y="395"/>
                    <a:pt x="244" y="395"/>
                  </a:cubicBezTo>
                  <a:cubicBezTo>
                    <a:pt x="309" y="401"/>
                    <a:pt x="315" y="347"/>
                    <a:pt x="315" y="347"/>
                  </a:cubicBezTo>
                  <a:cubicBezTo>
                    <a:pt x="328" y="309"/>
                    <a:pt x="282" y="282"/>
                    <a:pt x="282" y="282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9"/>
            <p:cNvSpPr/>
            <p:nvPr/>
          </p:nvSpPr>
          <p:spPr bwMode="auto">
            <a:xfrm>
              <a:off x="8270878" y="2362201"/>
              <a:ext cx="701675" cy="682625"/>
            </a:xfrm>
            <a:custGeom>
              <a:avLst/>
              <a:gdLst>
                <a:gd name="T0" fmla="*/ 315 w 403"/>
                <a:gd name="T1" fmla="*/ 128 h 392"/>
                <a:gd name="T2" fmla="*/ 259 w 403"/>
                <a:gd name="T3" fmla="*/ 76 h 392"/>
                <a:gd name="T4" fmla="*/ 202 w 403"/>
                <a:gd name="T5" fmla="*/ 6 h 392"/>
                <a:gd name="T6" fmla="*/ 150 w 403"/>
                <a:gd name="T7" fmla="*/ 71 h 392"/>
                <a:gd name="T8" fmla="*/ 78 w 403"/>
                <a:gd name="T9" fmla="*/ 140 h 392"/>
                <a:gd name="T10" fmla="*/ 116 w 403"/>
                <a:gd name="T11" fmla="*/ 264 h 392"/>
                <a:gd name="T12" fmla="*/ 189 w 403"/>
                <a:gd name="T13" fmla="*/ 322 h 392"/>
                <a:gd name="T14" fmla="*/ 281 w 403"/>
                <a:gd name="T15" fmla="*/ 304 h 392"/>
                <a:gd name="T16" fmla="*/ 315 w 403"/>
                <a:gd name="T17" fmla="*/ 205 h 392"/>
                <a:gd name="T18" fmla="*/ 315 w 403"/>
                <a:gd name="T19" fmla="*/ 128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3" h="392">
                  <a:moveTo>
                    <a:pt x="315" y="128"/>
                  </a:moveTo>
                  <a:cubicBezTo>
                    <a:pt x="321" y="59"/>
                    <a:pt x="259" y="76"/>
                    <a:pt x="259" y="76"/>
                  </a:cubicBezTo>
                  <a:cubicBezTo>
                    <a:pt x="249" y="0"/>
                    <a:pt x="202" y="6"/>
                    <a:pt x="202" y="6"/>
                  </a:cubicBezTo>
                  <a:cubicBezTo>
                    <a:pt x="152" y="11"/>
                    <a:pt x="150" y="71"/>
                    <a:pt x="150" y="71"/>
                  </a:cubicBezTo>
                  <a:cubicBezTo>
                    <a:pt x="62" y="67"/>
                    <a:pt x="78" y="140"/>
                    <a:pt x="78" y="140"/>
                  </a:cubicBezTo>
                  <a:cubicBezTo>
                    <a:pt x="0" y="215"/>
                    <a:pt x="116" y="264"/>
                    <a:pt x="116" y="264"/>
                  </a:cubicBezTo>
                  <a:cubicBezTo>
                    <a:pt x="94" y="360"/>
                    <a:pt x="189" y="322"/>
                    <a:pt x="189" y="322"/>
                  </a:cubicBezTo>
                  <a:cubicBezTo>
                    <a:pt x="248" y="392"/>
                    <a:pt x="281" y="304"/>
                    <a:pt x="281" y="304"/>
                  </a:cubicBezTo>
                  <a:cubicBezTo>
                    <a:pt x="335" y="310"/>
                    <a:pt x="315" y="205"/>
                    <a:pt x="315" y="205"/>
                  </a:cubicBezTo>
                  <a:cubicBezTo>
                    <a:pt x="403" y="157"/>
                    <a:pt x="315" y="128"/>
                    <a:pt x="315" y="12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0"/>
            <p:cNvSpPr/>
            <p:nvPr/>
          </p:nvSpPr>
          <p:spPr bwMode="auto">
            <a:xfrm>
              <a:off x="8080378" y="2600326"/>
              <a:ext cx="649288" cy="647700"/>
            </a:xfrm>
            <a:custGeom>
              <a:avLst/>
              <a:gdLst>
                <a:gd name="T0" fmla="*/ 286 w 373"/>
                <a:gd name="T1" fmla="*/ 160 h 372"/>
                <a:gd name="T2" fmla="*/ 297 w 373"/>
                <a:gd name="T3" fmla="*/ 95 h 372"/>
                <a:gd name="T4" fmla="*/ 219 w 373"/>
                <a:gd name="T5" fmla="*/ 81 h 372"/>
                <a:gd name="T6" fmla="*/ 168 w 373"/>
                <a:gd name="T7" fmla="*/ 3 h 372"/>
                <a:gd name="T8" fmla="*/ 116 w 373"/>
                <a:gd name="T9" fmla="*/ 73 h 372"/>
                <a:gd name="T10" fmla="*/ 81 w 373"/>
                <a:gd name="T11" fmla="*/ 145 h 372"/>
                <a:gd name="T12" fmla="*/ 67 w 373"/>
                <a:gd name="T13" fmla="*/ 256 h 372"/>
                <a:gd name="T14" fmla="*/ 79 w 373"/>
                <a:gd name="T15" fmla="*/ 256 h 372"/>
                <a:gd name="T16" fmla="*/ 149 w 373"/>
                <a:gd name="T17" fmla="*/ 291 h 372"/>
                <a:gd name="T18" fmla="*/ 214 w 373"/>
                <a:gd name="T19" fmla="*/ 289 h 372"/>
                <a:gd name="T20" fmla="*/ 341 w 373"/>
                <a:gd name="T21" fmla="*/ 246 h 372"/>
                <a:gd name="T22" fmla="*/ 286 w 373"/>
                <a:gd name="T23" fmla="*/ 16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3" h="372">
                  <a:moveTo>
                    <a:pt x="286" y="160"/>
                  </a:moveTo>
                  <a:cubicBezTo>
                    <a:pt x="321" y="150"/>
                    <a:pt x="297" y="95"/>
                    <a:pt x="297" y="95"/>
                  </a:cubicBezTo>
                  <a:cubicBezTo>
                    <a:pt x="279" y="43"/>
                    <a:pt x="219" y="81"/>
                    <a:pt x="219" y="81"/>
                  </a:cubicBezTo>
                  <a:cubicBezTo>
                    <a:pt x="243" y="1"/>
                    <a:pt x="168" y="3"/>
                    <a:pt x="168" y="3"/>
                  </a:cubicBezTo>
                  <a:cubicBezTo>
                    <a:pt x="123" y="0"/>
                    <a:pt x="116" y="73"/>
                    <a:pt x="116" y="73"/>
                  </a:cubicBezTo>
                  <a:cubicBezTo>
                    <a:pt x="38" y="80"/>
                    <a:pt x="81" y="145"/>
                    <a:pt x="81" y="145"/>
                  </a:cubicBezTo>
                  <a:cubicBezTo>
                    <a:pt x="0" y="182"/>
                    <a:pt x="67" y="256"/>
                    <a:pt x="67" y="256"/>
                  </a:cubicBezTo>
                  <a:cubicBezTo>
                    <a:pt x="71" y="261"/>
                    <a:pt x="79" y="256"/>
                    <a:pt x="79" y="256"/>
                  </a:cubicBezTo>
                  <a:cubicBezTo>
                    <a:pt x="71" y="345"/>
                    <a:pt x="149" y="291"/>
                    <a:pt x="149" y="291"/>
                  </a:cubicBezTo>
                  <a:cubicBezTo>
                    <a:pt x="156" y="339"/>
                    <a:pt x="214" y="289"/>
                    <a:pt x="214" y="289"/>
                  </a:cubicBezTo>
                  <a:cubicBezTo>
                    <a:pt x="295" y="372"/>
                    <a:pt x="341" y="246"/>
                    <a:pt x="341" y="246"/>
                  </a:cubicBezTo>
                  <a:cubicBezTo>
                    <a:pt x="373" y="171"/>
                    <a:pt x="286" y="160"/>
                    <a:pt x="286" y="160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1"/>
            <p:cNvSpPr/>
            <p:nvPr/>
          </p:nvSpPr>
          <p:spPr bwMode="auto">
            <a:xfrm>
              <a:off x="8066090" y="2941638"/>
              <a:ext cx="706438" cy="731837"/>
            </a:xfrm>
            <a:custGeom>
              <a:avLst/>
              <a:gdLst>
                <a:gd name="T0" fmla="*/ 332 w 405"/>
                <a:gd name="T1" fmla="*/ 134 h 420"/>
                <a:gd name="T2" fmla="*/ 264 w 405"/>
                <a:gd name="T3" fmla="*/ 85 h 420"/>
                <a:gd name="T4" fmla="*/ 190 w 405"/>
                <a:gd name="T5" fmla="*/ 37 h 420"/>
                <a:gd name="T6" fmla="*/ 160 w 405"/>
                <a:gd name="T7" fmla="*/ 3 h 420"/>
                <a:gd name="T8" fmla="*/ 158 w 405"/>
                <a:gd name="T9" fmla="*/ 3 h 420"/>
                <a:gd name="T10" fmla="*/ 92 w 405"/>
                <a:gd name="T11" fmla="*/ 57 h 420"/>
                <a:gd name="T12" fmla="*/ 86 w 405"/>
                <a:gd name="T13" fmla="*/ 148 h 420"/>
                <a:gd name="T14" fmla="*/ 94 w 405"/>
                <a:gd name="T15" fmla="*/ 221 h 420"/>
                <a:gd name="T16" fmla="*/ 136 w 405"/>
                <a:gd name="T17" fmla="*/ 276 h 420"/>
                <a:gd name="T18" fmla="*/ 201 w 405"/>
                <a:gd name="T19" fmla="*/ 346 h 420"/>
                <a:gd name="T20" fmla="*/ 200 w 405"/>
                <a:gd name="T21" fmla="*/ 344 h 420"/>
                <a:gd name="T22" fmla="*/ 200 w 405"/>
                <a:gd name="T23" fmla="*/ 344 h 420"/>
                <a:gd name="T24" fmla="*/ 200 w 405"/>
                <a:gd name="T25" fmla="*/ 344 h 420"/>
                <a:gd name="T26" fmla="*/ 203 w 405"/>
                <a:gd name="T27" fmla="*/ 349 h 420"/>
                <a:gd name="T28" fmla="*/ 281 w 405"/>
                <a:gd name="T29" fmla="*/ 355 h 420"/>
                <a:gd name="T30" fmla="*/ 284 w 405"/>
                <a:gd name="T31" fmla="*/ 357 h 420"/>
                <a:gd name="T32" fmla="*/ 348 w 405"/>
                <a:gd name="T33" fmla="*/ 315 h 420"/>
                <a:gd name="T34" fmla="*/ 354 w 405"/>
                <a:gd name="T35" fmla="*/ 265 h 420"/>
                <a:gd name="T36" fmla="*/ 362 w 405"/>
                <a:gd name="T37" fmla="*/ 197 h 420"/>
                <a:gd name="T38" fmla="*/ 332 w 405"/>
                <a:gd name="T39" fmla="*/ 134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05" h="420">
                  <a:moveTo>
                    <a:pt x="332" y="134"/>
                  </a:moveTo>
                  <a:cubicBezTo>
                    <a:pt x="335" y="57"/>
                    <a:pt x="264" y="85"/>
                    <a:pt x="264" y="85"/>
                  </a:cubicBezTo>
                  <a:cubicBezTo>
                    <a:pt x="242" y="0"/>
                    <a:pt x="190" y="37"/>
                    <a:pt x="190" y="37"/>
                  </a:cubicBezTo>
                  <a:cubicBezTo>
                    <a:pt x="190" y="17"/>
                    <a:pt x="160" y="3"/>
                    <a:pt x="160" y="3"/>
                  </a:cubicBezTo>
                  <a:cubicBezTo>
                    <a:pt x="159" y="3"/>
                    <a:pt x="158" y="3"/>
                    <a:pt x="158" y="3"/>
                  </a:cubicBezTo>
                  <a:cubicBezTo>
                    <a:pt x="88" y="0"/>
                    <a:pt x="92" y="57"/>
                    <a:pt x="92" y="57"/>
                  </a:cubicBezTo>
                  <a:cubicBezTo>
                    <a:pt x="0" y="101"/>
                    <a:pt x="86" y="148"/>
                    <a:pt x="86" y="148"/>
                  </a:cubicBezTo>
                  <a:cubicBezTo>
                    <a:pt x="17" y="186"/>
                    <a:pt x="94" y="221"/>
                    <a:pt x="94" y="221"/>
                  </a:cubicBezTo>
                  <a:cubicBezTo>
                    <a:pt x="77" y="306"/>
                    <a:pt x="136" y="276"/>
                    <a:pt x="136" y="276"/>
                  </a:cubicBezTo>
                  <a:cubicBezTo>
                    <a:pt x="123" y="388"/>
                    <a:pt x="201" y="346"/>
                    <a:pt x="201" y="346"/>
                  </a:cubicBezTo>
                  <a:cubicBezTo>
                    <a:pt x="201" y="346"/>
                    <a:pt x="200" y="345"/>
                    <a:pt x="200" y="344"/>
                  </a:cubicBezTo>
                  <a:cubicBezTo>
                    <a:pt x="200" y="344"/>
                    <a:pt x="200" y="344"/>
                    <a:pt x="200" y="344"/>
                  </a:cubicBezTo>
                  <a:cubicBezTo>
                    <a:pt x="153" y="272"/>
                    <a:pt x="193" y="333"/>
                    <a:pt x="200" y="344"/>
                  </a:cubicBezTo>
                  <a:cubicBezTo>
                    <a:pt x="201" y="346"/>
                    <a:pt x="202" y="347"/>
                    <a:pt x="203" y="349"/>
                  </a:cubicBezTo>
                  <a:cubicBezTo>
                    <a:pt x="252" y="420"/>
                    <a:pt x="281" y="355"/>
                    <a:pt x="281" y="355"/>
                  </a:cubicBezTo>
                  <a:cubicBezTo>
                    <a:pt x="282" y="355"/>
                    <a:pt x="283" y="356"/>
                    <a:pt x="284" y="357"/>
                  </a:cubicBezTo>
                  <a:cubicBezTo>
                    <a:pt x="370" y="409"/>
                    <a:pt x="348" y="315"/>
                    <a:pt x="348" y="315"/>
                  </a:cubicBezTo>
                  <a:cubicBezTo>
                    <a:pt x="388" y="288"/>
                    <a:pt x="354" y="265"/>
                    <a:pt x="354" y="265"/>
                  </a:cubicBezTo>
                  <a:cubicBezTo>
                    <a:pt x="405" y="253"/>
                    <a:pt x="362" y="197"/>
                    <a:pt x="362" y="197"/>
                  </a:cubicBezTo>
                  <a:cubicBezTo>
                    <a:pt x="394" y="157"/>
                    <a:pt x="332" y="134"/>
                    <a:pt x="332" y="13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2"/>
            <p:cNvSpPr/>
            <p:nvPr/>
          </p:nvSpPr>
          <p:spPr bwMode="auto">
            <a:xfrm>
              <a:off x="8650290" y="2714626"/>
              <a:ext cx="638175" cy="877887"/>
            </a:xfrm>
            <a:custGeom>
              <a:avLst/>
              <a:gdLst>
                <a:gd name="T0" fmla="*/ 314 w 366"/>
                <a:gd name="T1" fmla="*/ 321 h 505"/>
                <a:gd name="T2" fmla="*/ 329 w 366"/>
                <a:gd name="T3" fmla="*/ 262 h 505"/>
                <a:gd name="T4" fmla="*/ 289 w 366"/>
                <a:gd name="T5" fmla="*/ 210 h 505"/>
                <a:gd name="T6" fmla="*/ 289 w 366"/>
                <a:gd name="T7" fmla="*/ 154 h 505"/>
                <a:gd name="T8" fmla="*/ 242 w 366"/>
                <a:gd name="T9" fmla="*/ 134 h 505"/>
                <a:gd name="T10" fmla="*/ 166 w 366"/>
                <a:gd name="T11" fmla="*/ 53 h 505"/>
                <a:gd name="T12" fmla="*/ 109 w 366"/>
                <a:gd name="T13" fmla="*/ 0 h 505"/>
                <a:gd name="T14" fmla="*/ 59 w 366"/>
                <a:gd name="T15" fmla="*/ 82 h 505"/>
                <a:gd name="T16" fmla="*/ 9 w 366"/>
                <a:gd name="T17" fmla="*/ 174 h 505"/>
                <a:gd name="T18" fmla="*/ 91 w 366"/>
                <a:gd name="T19" fmla="*/ 287 h 505"/>
                <a:gd name="T20" fmla="*/ 156 w 366"/>
                <a:gd name="T21" fmla="*/ 281 h 505"/>
                <a:gd name="T22" fmla="*/ 155 w 366"/>
                <a:gd name="T23" fmla="*/ 284 h 505"/>
                <a:gd name="T24" fmla="*/ 211 w 366"/>
                <a:gd name="T25" fmla="*/ 341 h 505"/>
                <a:gd name="T26" fmla="*/ 347 w 366"/>
                <a:gd name="T27" fmla="*/ 383 h 505"/>
                <a:gd name="T28" fmla="*/ 314 w 366"/>
                <a:gd name="T29" fmla="*/ 321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6" h="505">
                  <a:moveTo>
                    <a:pt x="314" y="321"/>
                  </a:moveTo>
                  <a:cubicBezTo>
                    <a:pt x="331" y="314"/>
                    <a:pt x="329" y="262"/>
                    <a:pt x="329" y="262"/>
                  </a:cubicBezTo>
                  <a:cubicBezTo>
                    <a:pt x="332" y="223"/>
                    <a:pt x="289" y="210"/>
                    <a:pt x="289" y="210"/>
                  </a:cubicBezTo>
                  <a:cubicBezTo>
                    <a:pt x="306" y="191"/>
                    <a:pt x="289" y="154"/>
                    <a:pt x="289" y="154"/>
                  </a:cubicBezTo>
                  <a:cubicBezTo>
                    <a:pt x="272" y="126"/>
                    <a:pt x="242" y="134"/>
                    <a:pt x="242" y="134"/>
                  </a:cubicBezTo>
                  <a:cubicBezTo>
                    <a:pt x="252" y="50"/>
                    <a:pt x="166" y="53"/>
                    <a:pt x="166" y="53"/>
                  </a:cubicBezTo>
                  <a:cubicBezTo>
                    <a:pt x="165" y="4"/>
                    <a:pt x="109" y="0"/>
                    <a:pt x="109" y="0"/>
                  </a:cubicBezTo>
                  <a:cubicBezTo>
                    <a:pt x="48" y="11"/>
                    <a:pt x="59" y="82"/>
                    <a:pt x="59" y="82"/>
                  </a:cubicBezTo>
                  <a:cubicBezTo>
                    <a:pt x="0" y="88"/>
                    <a:pt x="9" y="174"/>
                    <a:pt x="9" y="174"/>
                  </a:cubicBezTo>
                  <a:cubicBezTo>
                    <a:pt x="3" y="406"/>
                    <a:pt x="91" y="287"/>
                    <a:pt x="91" y="287"/>
                  </a:cubicBezTo>
                  <a:cubicBezTo>
                    <a:pt x="116" y="330"/>
                    <a:pt x="156" y="281"/>
                    <a:pt x="156" y="281"/>
                  </a:cubicBezTo>
                  <a:cubicBezTo>
                    <a:pt x="155" y="282"/>
                    <a:pt x="155" y="283"/>
                    <a:pt x="155" y="284"/>
                  </a:cubicBezTo>
                  <a:cubicBezTo>
                    <a:pt x="127" y="358"/>
                    <a:pt x="211" y="341"/>
                    <a:pt x="211" y="341"/>
                  </a:cubicBezTo>
                  <a:cubicBezTo>
                    <a:pt x="302" y="505"/>
                    <a:pt x="347" y="383"/>
                    <a:pt x="347" y="383"/>
                  </a:cubicBezTo>
                  <a:cubicBezTo>
                    <a:pt x="366" y="347"/>
                    <a:pt x="314" y="321"/>
                    <a:pt x="314" y="32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3"/>
            <p:cNvSpPr/>
            <p:nvPr/>
          </p:nvSpPr>
          <p:spPr bwMode="auto">
            <a:xfrm>
              <a:off x="8402640" y="2827338"/>
              <a:ext cx="1001713" cy="846137"/>
            </a:xfrm>
            <a:custGeom>
              <a:avLst/>
              <a:gdLst>
                <a:gd name="T0" fmla="*/ 525 w 575"/>
                <a:gd name="T1" fmla="*/ 355 h 486"/>
                <a:gd name="T2" fmla="*/ 441 w 575"/>
                <a:gd name="T3" fmla="*/ 329 h 486"/>
                <a:gd name="T4" fmla="*/ 400 w 575"/>
                <a:gd name="T5" fmla="*/ 273 h 486"/>
                <a:gd name="T6" fmla="*/ 320 w 575"/>
                <a:gd name="T7" fmla="*/ 179 h 486"/>
                <a:gd name="T8" fmla="*/ 282 w 575"/>
                <a:gd name="T9" fmla="*/ 114 h 486"/>
                <a:gd name="T10" fmla="*/ 175 w 575"/>
                <a:gd name="T11" fmla="*/ 122 h 486"/>
                <a:gd name="T12" fmla="*/ 112 w 575"/>
                <a:gd name="T13" fmla="*/ 173 h 486"/>
                <a:gd name="T14" fmla="*/ 72 w 575"/>
                <a:gd name="T15" fmla="*/ 272 h 486"/>
                <a:gd name="T16" fmla="*/ 112 w 575"/>
                <a:gd name="T17" fmla="*/ 354 h 486"/>
                <a:gd name="T18" fmla="*/ 196 w 575"/>
                <a:gd name="T19" fmla="*/ 293 h 486"/>
                <a:gd name="T20" fmla="*/ 288 w 575"/>
                <a:gd name="T21" fmla="*/ 293 h 486"/>
                <a:gd name="T22" fmla="*/ 353 w 575"/>
                <a:gd name="T23" fmla="*/ 327 h 486"/>
                <a:gd name="T24" fmla="*/ 357 w 575"/>
                <a:gd name="T25" fmla="*/ 325 h 486"/>
                <a:gd name="T26" fmla="*/ 355 w 575"/>
                <a:gd name="T27" fmla="*/ 325 h 486"/>
                <a:gd name="T28" fmla="*/ 442 w 575"/>
                <a:gd name="T29" fmla="*/ 402 h 486"/>
                <a:gd name="T30" fmla="*/ 547 w 575"/>
                <a:gd name="T31" fmla="*/ 421 h 486"/>
                <a:gd name="T32" fmla="*/ 525 w 575"/>
                <a:gd name="T33" fmla="*/ 355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5" h="486">
                  <a:moveTo>
                    <a:pt x="525" y="355"/>
                  </a:moveTo>
                  <a:cubicBezTo>
                    <a:pt x="525" y="355"/>
                    <a:pt x="515" y="254"/>
                    <a:pt x="441" y="329"/>
                  </a:cubicBezTo>
                  <a:cubicBezTo>
                    <a:pt x="441" y="329"/>
                    <a:pt x="465" y="272"/>
                    <a:pt x="400" y="273"/>
                  </a:cubicBezTo>
                  <a:cubicBezTo>
                    <a:pt x="400" y="273"/>
                    <a:pt x="447" y="146"/>
                    <a:pt x="320" y="179"/>
                  </a:cubicBezTo>
                  <a:cubicBezTo>
                    <a:pt x="320" y="179"/>
                    <a:pt x="359" y="104"/>
                    <a:pt x="282" y="114"/>
                  </a:cubicBezTo>
                  <a:cubicBezTo>
                    <a:pt x="282" y="114"/>
                    <a:pt x="228" y="0"/>
                    <a:pt x="175" y="122"/>
                  </a:cubicBezTo>
                  <a:cubicBezTo>
                    <a:pt x="175" y="122"/>
                    <a:pt x="95" y="84"/>
                    <a:pt x="112" y="173"/>
                  </a:cubicBezTo>
                  <a:cubicBezTo>
                    <a:pt x="112" y="173"/>
                    <a:pt x="16" y="191"/>
                    <a:pt x="72" y="272"/>
                  </a:cubicBezTo>
                  <a:cubicBezTo>
                    <a:pt x="72" y="272"/>
                    <a:pt x="0" y="378"/>
                    <a:pt x="112" y="354"/>
                  </a:cubicBezTo>
                  <a:cubicBezTo>
                    <a:pt x="112" y="354"/>
                    <a:pt x="193" y="433"/>
                    <a:pt x="196" y="293"/>
                  </a:cubicBezTo>
                  <a:cubicBezTo>
                    <a:pt x="196" y="293"/>
                    <a:pt x="247" y="396"/>
                    <a:pt x="288" y="293"/>
                  </a:cubicBezTo>
                  <a:cubicBezTo>
                    <a:pt x="288" y="293"/>
                    <a:pt x="291" y="364"/>
                    <a:pt x="353" y="327"/>
                  </a:cubicBezTo>
                  <a:cubicBezTo>
                    <a:pt x="354" y="326"/>
                    <a:pt x="355" y="325"/>
                    <a:pt x="357" y="325"/>
                  </a:cubicBezTo>
                  <a:cubicBezTo>
                    <a:pt x="422" y="283"/>
                    <a:pt x="355" y="325"/>
                    <a:pt x="355" y="325"/>
                  </a:cubicBezTo>
                  <a:cubicBezTo>
                    <a:pt x="355" y="325"/>
                    <a:pt x="342" y="471"/>
                    <a:pt x="442" y="402"/>
                  </a:cubicBezTo>
                  <a:cubicBezTo>
                    <a:pt x="442" y="402"/>
                    <a:pt x="480" y="486"/>
                    <a:pt x="547" y="421"/>
                  </a:cubicBezTo>
                  <a:cubicBezTo>
                    <a:pt x="547" y="421"/>
                    <a:pt x="575" y="362"/>
                    <a:pt x="525" y="355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09" name="Group 11"/>
          <p:cNvGrpSpPr/>
          <p:nvPr/>
        </p:nvGrpSpPr>
        <p:grpSpPr>
          <a:xfrm>
            <a:off x="5925402" y="3547216"/>
            <a:ext cx="283954" cy="690947"/>
            <a:chOff x="6086777" y="3703638"/>
            <a:chExt cx="234950" cy="571500"/>
          </a:xfrm>
        </p:grpSpPr>
        <p:sp>
          <p:nvSpPr>
            <p:cNvPr id="110" name="Freeform 354"/>
            <p:cNvSpPr>
              <a:spLocks noEditPoints="1"/>
            </p:cNvSpPr>
            <p:nvPr/>
          </p:nvSpPr>
          <p:spPr bwMode="auto">
            <a:xfrm>
              <a:off x="6091539" y="3703638"/>
              <a:ext cx="230188" cy="365125"/>
            </a:xfrm>
            <a:custGeom>
              <a:avLst/>
              <a:gdLst>
                <a:gd name="T0" fmla="*/ 41 w 48"/>
                <a:gd name="T1" fmla="*/ 9 h 76"/>
                <a:gd name="T2" fmla="*/ 29 w 48"/>
                <a:gd name="T3" fmla="*/ 3 h 76"/>
                <a:gd name="T4" fmla="*/ 29 w 48"/>
                <a:gd name="T5" fmla="*/ 3 h 76"/>
                <a:gd name="T6" fmla="*/ 14 w 48"/>
                <a:gd name="T7" fmla="*/ 4 h 76"/>
                <a:gd name="T8" fmla="*/ 11 w 48"/>
                <a:gd name="T9" fmla="*/ 14 h 76"/>
                <a:gd name="T10" fmla="*/ 4 w 48"/>
                <a:gd name="T11" fmla="*/ 58 h 76"/>
                <a:gd name="T12" fmla="*/ 0 w 48"/>
                <a:gd name="T13" fmla="*/ 76 h 76"/>
                <a:gd name="T14" fmla="*/ 6 w 48"/>
                <a:gd name="T15" fmla="*/ 68 h 76"/>
                <a:gd name="T16" fmla="*/ 9 w 48"/>
                <a:gd name="T17" fmla="*/ 61 h 76"/>
                <a:gd name="T18" fmla="*/ 11 w 48"/>
                <a:gd name="T19" fmla="*/ 53 h 76"/>
                <a:gd name="T20" fmla="*/ 13 w 48"/>
                <a:gd name="T21" fmla="*/ 42 h 76"/>
                <a:gd name="T22" fmla="*/ 14 w 48"/>
                <a:gd name="T23" fmla="*/ 31 h 76"/>
                <a:gd name="T24" fmla="*/ 15 w 48"/>
                <a:gd name="T25" fmla="*/ 21 h 76"/>
                <a:gd name="T26" fmla="*/ 16 w 48"/>
                <a:gd name="T27" fmla="*/ 16 h 76"/>
                <a:gd name="T28" fmla="*/ 18 w 48"/>
                <a:gd name="T29" fmla="*/ 7 h 76"/>
                <a:gd name="T30" fmla="*/ 25 w 48"/>
                <a:gd name="T31" fmla="*/ 7 h 76"/>
                <a:gd name="T32" fmla="*/ 30 w 48"/>
                <a:gd name="T33" fmla="*/ 20 h 76"/>
                <a:gd name="T34" fmla="*/ 41 w 48"/>
                <a:gd name="T35" fmla="*/ 33 h 76"/>
                <a:gd name="T36" fmla="*/ 41 w 48"/>
                <a:gd name="T37" fmla="*/ 9 h 76"/>
                <a:gd name="T38" fmla="*/ 41 w 48"/>
                <a:gd name="T39" fmla="*/ 26 h 76"/>
                <a:gd name="T40" fmla="*/ 39 w 48"/>
                <a:gd name="T41" fmla="*/ 20 h 76"/>
                <a:gd name="T42" fmla="*/ 37 w 48"/>
                <a:gd name="T43" fmla="*/ 14 h 76"/>
                <a:gd name="T44" fmla="*/ 33 w 48"/>
                <a:gd name="T45" fmla="*/ 8 h 76"/>
                <a:gd name="T46" fmla="*/ 27 w 48"/>
                <a:gd name="T47" fmla="*/ 5 h 76"/>
                <a:gd name="T48" fmla="*/ 27 w 48"/>
                <a:gd name="T49" fmla="*/ 5 h 76"/>
                <a:gd name="T50" fmla="*/ 27 w 48"/>
                <a:gd name="T51" fmla="*/ 5 h 76"/>
                <a:gd name="T52" fmla="*/ 34 w 48"/>
                <a:gd name="T53" fmla="*/ 8 h 76"/>
                <a:gd name="T54" fmla="*/ 38 w 48"/>
                <a:gd name="T55" fmla="*/ 13 h 76"/>
                <a:gd name="T56" fmla="*/ 40 w 48"/>
                <a:gd name="T57" fmla="*/ 20 h 76"/>
                <a:gd name="T58" fmla="*/ 41 w 48"/>
                <a:gd name="T59" fmla="*/ 2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8" h="76">
                  <a:moveTo>
                    <a:pt x="41" y="9"/>
                  </a:moveTo>
                  <a:cubicBezTo>
                    <a:pt x="41" y="9"/>
                    <a:pt x="38" y="3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18" y="0"/>
                    <a:pt x="14" y="4"/>
                  </a:cubicBezTo>
                  <a:cubicBezTo>
                    <a:pt x="12" y="6"/>
                    <a:pt x="11" y="9"/>
                    <a:pt x="11" y="14"/>
                  </a:cubicBezTo>
                  <a:cubicBezTo>
                    <a:pt x="10" y="26"/>
                    <a:pt x="7" y="51"/>
                    <a:pt x="4" y="58"/>
                  </a:cubicBezTo>
                  <a:cubicBezTo>
                    <a:pt x="2" y="64"/>
                    <a:pt x="1" y="71"/>
                    <a:pt x="0" y="76"/>
                  </a:cubicBezTo>
                  <a:cubicBezTo>
                    <a:pt x="2" y="70"/>
                    <a:pt x="6" y="68"/>
                    <a:pt x="6" y="68"/>
                  </a:cubicBezTo>
                  <a:cubicBezTo>
                    <a:pt x="7" y="66"/>
                    <a:pt x="7" y="64"/>
                    <a:pt x="9" y="61"/>
                  </a:cubicBezTo>
                  <a:cubicBezTo>
                    <a:pt x="10" y="58"/>
                    <a:pt x="10" y="55"/>
                    <a:pt x="11" y="53"/>
                  </a:cubicBezTo>
                  <a:cubicBezTo>
                    <a:pt x="12" y="49"/>
                    <a:pt x="12" y="46"/>
                    <a:pt x="13" y="42"/>
                  </a:cubicBezTo>
                  <a:cubicBezTo>
                    <a:pt x="13" y="39"/>
                    <a:pt x="14" y="35"/>
                    <a:pt x="14" y="31"/>
                  </a:cubicBezTo>
                  <a:cubicBezTo>
                    <a:pt x="15" y="28"/>
                    <a:pt x="15" y="25"/>
                    <a:pt x="15" y="21"/>
                  </a:cubicBezTo>
                  <a:cubicBezTo>
                    <a:pt x="15" y="20"/>
                    <a:pt x="16" y="18"/>
                    <a:pt x="16" y="16"/>
                  </a:cubicBezTo>
                  <a:cubicBezTo>
                    <a:pt x="16" y="13"/>
                    <a:pt x="15" y="10"/>
                    <a:pt x="18" y="7"/>
                  </a:cubicBezTo>
                  <a:cubicBezTo>
                    <a:pt x="19" y="5"/>
                    <a:pt x="24" y="7"/>
                    <a:pt x="25" y="7"/>
                  </a:cubicBezTo>
                  <a:cubicBezTo>
                    <a:pt x="25" y="11"/>
                    <a:pt x="24" y="17"/>
                    <a:pt x="30" y="20"/>
                  </a:cubicBezTo>
                  <a:cubicBezTo>
                    <a:pt x="30" y="20"/>
                    <a:pt x="40" y="27"/>
                    <a:pt x="41" y="33"/>
                  </a:cubicBezTo>
                  <a:cubicBezTo>
                    <a:pt x="41" y="33"/>
                    <a:pt x="48" y="21"/>
                    <a:pt x="41" y="9"/>
                  </a:cubicBezTo>
                  <a:close/>
                  <a:moveTo>
                    <a:pt x="41" y="26"/>
                  </a:moveTo>
                  <a:cubicBezTo>
                    <a:pt x="40" y="24"/>
                    <a:pt x="40" y="22"/>
                    <a:pt x="39" y="20"/>
                  </a:cubicBezTo>
                  <a:cubicBezTo>
                    <a:pt x="39" y="18"/>
                    <a:pt x="38" y="15"/>
                    <a:pt x="37" y="14"/>
                  </a:cubicBezTo>
                  <a:cubicBezTo>
                    <a:pt x="36" y="12"/>
                    <a:pt x="35" y="10"/>
                    <a:pt x="33" y="8"/>
                  </a:cubicBezTo>
                  <a:cubicBezTo>
                    <a:pt x="31" y="7"/>
                    <a:pt x="29" y="6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30" y="5"/>
                    <a:pt x="32" y="6"/>
                    <a:pt x="34" y="8"/>
                  </a:cubicBezTo>
                  <a:cubicBezTo>
                    <a:pt x="35" y="9"/>
                    <a:pt x="37" y="11"/>
                    <a:pt x="38" y="13"/>
                  </a:cubicBezTo>
                  <a:cubicBezTo>
                    <a:pt x="39" y="15"/>
                    <a:pt x="40" y="17"/>
                    <a:pt x="40" y="20"/>
                  </a:cubicBezTo>
                  <a:cubicBezTo>
                    <a:pt x="41" y="22"/>
                    <a:pt x="41" y="24"/>
                    <a:pt x="41" y="2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Freeform 355"/>
            <p:cNvSpPr>
              <a:spLocks noEditPoints="1"/>
            </p:cNvSpPr>
            <p:nvPr/>
          </p:nvSpPr>
          <p:spPr bwMode="auto">
            <a:xfrm>
              <a:off x="6086777" y="4002088"/>
              <a:ext cx="215900" cy="273050"/>
            </a:xfrm>
            <a:custGeom>
              <a:avLst/>
              <a:gdLst>
                <a:gd name="T0" fmla="*/ 38 w 45"/>
                <a:gd name="T1" fmla="*/ 20 h 57"/>
                <a:gd name="T2" fmla="*/ 10 w 45"/>
                <a:gd name="T3" fmla="*/ 4 h 57"/>
                <a:gd name="T4" fmla="*/ 7 w 45"/>
                <a:gd name="T5" fmla="*/ 6 h 57"/>
                <a:gd name="T6" fmla="*/ 1 w 45"/>
                <a:gd name="T7" fmla="*/ 14 h 57"/>
                <a:gd name="T8" fmla="*/ 1 w 45"/>
                <a:gd name="T9" fmla="*/ 18 h 57"/>
                <a:gd name="T10" fmla="*/ 1 w 45"/>
                <a:gd name="T11" fmla="*/ 18 h 57"/>
                <a:gd name="T12" fmla="*/ 1 w 45"/>
                <a:gd name="T13" fmla="*/ 18 h 57"/>
                <a:gd name="T14" fmla="*/ 1 w 45"/>
                <a:gd name="T15" fmla="*/ 18 h 57"/>
                <a:gd name="T16" fmla="*/ 1 w 45"/>
                <a:gd name="T17" fmla="*/ 19 h 57"/>
                <a:gd name="T18" fmla="*/ 1 w 45"/>
                <a:gd name="T19" fmla="*/ 19 h 57"/>
                <a:gd name="T20" fmla="*/ 1 w 45"/>
                <a:gd name="T21" fmla="*/ 19 h 57"/>
                <a:gd name="T22" fmla="*/ 1 w 45"/>
                <a:gd name="T23" fmla="*/ 19 h 57"/>
                <a:gd name="T24" fmla="*/ 1 w 45"/>
                <a:gd name="T25" fmla="*/ 19 h 57"/>
                <a:gd name="T26" fmla="*/ 1 w 45"/>
                <a:gd name="T27" fmla="*/ 19 h 57"/>
                <a:gd name="T28" fmla="*/ 5 w 45"/>
                <a:gd name="T29" fmla="*/ 36 h 57"/>
                <a:gd name="T30" fmla="*/ 33 w 45"/>
                <a:gd name="T31" fmla="*/ 52 h 57"/>
                <a:gd name="T32" fmla="*/ 38 w 45"/>
                <a:gd name="T33" fmla="*/ 20 h 57"/>
                <a:gd name="T34" fmla="*/ 34 w 45"/>
                <a:gd name="T35" fmla="*/ 47 h 57"/>
                <a:gd name="T36" fmla="*/ 9 w 45"/>
                <a:gd name="T37" fmla="*/ 7 h 57"/>
                <a:gd name="T38" fmla="*/ 34 w 45"/>
                <a:gd name="T39" fmla="*/ 4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" h="57">
                  <a:moveTo>
                    <a:pt x="38" y="20"/>
                  </a:moveTo>
                  <a:cubicBezTo>
                    <a:pt x="32" y="7"/>
                    <a:pt x="19" y="0"/>
                    <a:pt x="10" y="4"/>
                  </a:cubicBezTo>
                  <a:cubicBezTo>
                    <a:pt x="9" y="5"/>
                    <a:pt x="8" y="5"/>
                    <a:pt x="7" y="6"/>
                  </a:cubicBezTo>
                  <a:cubicBezTo>
                    <a:pt x="7" y="6"/>
                    <a:pt x="3" y="8"/>
                    <a:pt x="1" y="14"/>
                  </a:cubicBezTo>
                  <a:cubicBezTo>
                    <a:pt x="1" y="15"/>
                    <a:pt x="1" y="17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24"/>
                    <a:pt x="2" y="31"/>
                    <a:pt x="5" y="36"/>
                  </a:cubicBezTo>
                  <a:cubicBezTo>
                    <a:pt x="11" y="50"/>
                    <a:pt x="24" y="57"/>
                    <a:pt x="33" y="52"/>
                  </a:cubicBezTo>
                  <a:cubicBezTo>
                    <a:pt x="42" y="47"/>
                    <a:pt x="45" y="33"/>
                    <a:pt x="38" y="20"/>
                  </a:cubicBezTo>
                  <a:close/>
                  <a:moveTo>
                    <a:pt x="34" y="47"/>
                  </a:moveTo>
                  <a:cubicBezTo>
                    <a:pt x="34" y="47"/>
                    <a:pt x="33" y="16"/>
                    <a:pt x="9" y="7"/>
                  </a:cubicBezTo>
                  <a:cubicBezTo>
                    <a:pt x="9" y="7"/>
                    <a:pt x="41" y="7"/>
                    <a:pt x="34" y="4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12" name="Group 23"/>
          <p:cNvGrpSpPr/>
          <p:nvPr/>
        </p:nvGrpSpPr>
        <p:grpSpPr>
          <a:xfrm>
            <a:off x="7654127" y="2890819"/>
            <a:ext cx="1076335" cy="1266732"/>
            <a:chOff x="7080552" y="3160713"/>
            <a:chExt cx="890588" cy="1047749"/>
          </a:xfrm>
        </p:grpSpPr>
        <p:sp>
          <p:nvSpPr>
            <p:cNvPr id="113" name="Freeform 371"/>
            <p:cNvSpPr/>
            <p:nvPr/>
          </p:nvSpPr>
          <p:spPr bwMode="auto">
            <a:xfrm>
              <a:off x="7444089" y="3708400"/>
              <a:ext cx="163513" cy="500062"/>
            </a:xfrm>
            <a:custGeom>
              <a:avLst/>
              <a:gdLst>
                <a:gd name="T0" fmla="*/ 28 w 34"/>
                <a:gd name="T1" fmla="*/ 104 h 104"/>
                <a:gd name="T2" fmla="*/ 15 w 34"/>
                <a:gd name="T3" fmla="*/ 103 h 104"/>
                <a:gd name="T4" fmla="*/ 9 w 34"/>
                <a:gd name="T5" fmla="*/ 44 h 104"/>
                <a:gd name="T6" fmla="*/ 16 w 34"/>
                <a:gd name="T7" fmla="*/ 0 h 104"/>
                <a:gd name="T8" fmla="*/ 26 w 34"/>
                <a:gd name="T9" fmla="*/ 9 h 104"/>
                <a:gd name="T10" fmla="*/ 21 w 34"/>
                <a:gd name="T11" fmla="*/ 39 h 104"/>
                <a:gd name="T12" fmla="*/ 28 w 34"/>
                <a:gd name="T1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04">
                  <a:moveTo>
                    <a:pt x="28" y="104"/>
                  </a:moveTo>
                  <a:cubicBezTo>
                    <a:pt x="15" y="103"/>
                    <a:pt x="15" y="103"/>
                    <a:pt x="15" y="103"/>
                  </a:cubicBezTo>
                  <a:cubicBezTo>
                    <a:pt x="20" y="88"/>
                    <a:pt x="18" y="67"/>
                    <a:pt x="9" y="44"/>
                  </a:cubicBezTo>
                  <a:cubicBezTo>
                    <a:pt x="0" y="19"/>
                    <a:pt x="15" y="1"/>
                    <a:pt x="16" y="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5" y="9"/>
                    <a:pt x="15" y="22"/>
                    <a:pt x="21" y="39"/>
                  </a:cubicBezTo>
                  <a:cubicBezTo>
                    <a:pt x="31" y="66"/>
                    <a:pt x="34" y="85"/>
                    <a:pt x="28" y="10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Freeform 372"/>
            <p:cNvSpPr/>
            <p:nvPr/>
          </p:nvSpPr>
          <p:spPr bwMode="auto">
            <a:xfrm>
              <a:off x="7085314" y="3160713"/>
              <a:ext cx="584200" cy="576262"/>
            </a:xfrm>
            <a:custGeom>
              <a:avLst/>
              <a:gdLst>
                <a:gd name="T0" fmla="*/ 94 w 122"/>
                <a:gd name="T1" fmla="*/ 120 h 120"/>
                <a:gd name="T2" fmla="*/ 0 w 122"/>
                <a:gd name="T3" fmla="*/ 0 h 120"/>
                <a:gd name="T4" fmla="*/ 94 w 122"/>
                <a:gd name="T5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2" h="120">
                  <a:moveTo>
                    <a:pt x="94" y="120"/>
                  </a:moveTo>
                  <a:cubicBezTo>
                    <a:pt x="94" y="120"/>
                    <a:pt x="40" y="18"/>
                    <a:pt x="0" y="0"/>
                  </a:cubicBezTo>
                  <a:cubicBezTo>
                    <a:pt x="6" y="1"/>
                    <a:pt x="122" y="29"/>
                    <a:pt x="94" y="12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Freeform 373"/>
            <p:cNvSpPr/>
            <p:nvPr/>
          </p:nvSpPr>
          <p:spPr bwMode="auto">
            <a:xfrm>
              <a:off x="7080552" y="3160713"/>
              <a:ext cx="455613" cy="696912"/>
            </a:xfrm>
            <a:custGeom>
              <a:avLst/>
              <a:gdLst>
                <a:gd name="T0" fmla="*/ 95 w 95"/>
                <a:gd name="T1" fmla="*/ 120 h 145"/>
                <a:gd name="T2" fmla="*/ 0 w 95"/>
                <a:gd name="T3" fmla="*/ 0 h 145"/>
                <a:gd name="T4" fmla="*/ 1 w 95"/>
                <a:gd name="T5" fmla="*/ 0 h 145"/>
                <a:gd name="T6" fmla="*/ 95 w 95"/>
                <a:gd name="T7" fmla="*/ 12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145">
                  <a:moveTo>
                    <a:pt x="95" y="120"/>
                  </a:moveTo>
                  <a:cubicBezTo>
                    <a:pt x="95" y="120"/>
                    <a:pt x="0" y="145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1" y="18"/>
                    <a:pt x="95" y="120"/>
                    <a:pt x="95" y="120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Freeform 374"/>
            <p:cNvSpPr/>
            <p:nvPr/>
          </p:nvSpPr>
          <p:spPr bwMode="auto">
            <a:xfrm>
              <a:off x="7458377" y="3284538"/>
              <a:ext cx="512763" cy="476250"/>
            </a:xfrm>
            <a:custGeom>
              <a:avLst/>
              <a:gdLst>
                <a:gd name="T0" fmla="*/ 107 w 107"/>
                <a:gd name="T1" fmla="*/ 4 h 99"/>
                <a:gd name="T2" fmla="*/ 16 w 107"/>
                <a:gd name="T3" fmla="*/ 99 h 99"/>
                <a:gd name="T4" fmla="*/ 107 w 107"/>
                <a:gd name="T5" fmla="*/ 0 h 99"/>
                <a:gd name="T6" fmla="*/ 107 w 107"/>
                <a:gd name="T7" fmla="*/ 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99">
                  <a:moveTo>
                    <a:pt x="107" y="4"/>
                  </a:moveTo>
                  <a:cubicBezTo>
                    <a:pt x="68" y="13"/>
                    <a:pt x="16" y="99"/>
                    <a:pt x="16" y="99"/>
                  </a:cubicBezTo>
                  <a:cubicBezTo>
                    <a:pt x="16" y="99"/>
                    <a:pt x="0" y="0"/>
                    <a:pt x="107" y="0"/>
                  </a:cubicBezTo>
                  <a:cubicBezTo>
                    <a:pt x="107" y="0"/>
                    <a:pt x="107" y="1"/>
                    <a:pt x="107" y="4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Freeform 375"/>
            <p:cNvSpPr/>
            <p:nvPr/>
          </p:nvSpPr>
          <p:spPr bwMode="auto">
            <a:xfrm>
              <a:off x="7536164" y="3303588"/>
              <a:ext cx="434975" cy="457200"/>
            </a:xfrm>
            <a:custGeom>
              <a:avLst/>
              <a:gdLst>
                <a:gd name="T0" fmla="*/ 91 w 91"/>
                <a:gd name="T1" fmla="*/ 0 h 95"/>
                <a:gd name="T2" fmla="*/ 0 w 91"/>
                <a:gd name="T3" fmla="*/ 95 h 95"/>
                <a:gd name="T4" fmla="*/ 91 w 91"/>
                <a:gd name="T5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95">
                  <a:moveTo>
                    <a:pt x="91" y="0"/>
                  </a:moveTo>
                  <a:cubicBezTo>
                    <a:pt x="91" y="17"/>
                    <a:pt x="85" y="79"/>
                    <a:pt x="0" y="95"/>
                  </a:cubicBezTo>
                  <a:cubicBezTo>
                    <a:pt x="0" y="95"/>
                    <a:pt x="52" y="9"/>
                    <a:pt x="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18" name="Group 35"/>
          <p:cNvGrpSpPr/>
          <p:nvPr/>
        </p:nvGrpSpPr>
        <p:grpSpPr>
          <a:xfrm>
            <a:off x="1757095" y="3610552"/>
            <a:ext cx="341510" cy="452953"/>
            <a:chOff x="3349927" y="3756025"/>
            <a:chExt cx="282575" cy="374650"/>
          </a:xfrm>
          <a:solidFill>
            <a:schemeClr val="accent1"/>
          </a:solidFill>
        </p:grpSpPr>
        <p:sp>
          <p:nvSpPr>
            <p:cNvPr id="119" name="Freeform 387"/>
            <p:cNvSpPr/>
            <p:nvPr/>
          </p:nvSpPr>
          <p:spPr bwMode="auto">
            <a:xfrm>
              <a:off x="3349927" y="3971925"/>
              <a:ext cx="66675" cy="82550"/>
            </a:xfrm>
            <a:custGeom>
              <a:avLst/>
              <a:gdLst>
                <a:gd name="T0" fmla="*/ 9 w 14"/>
                <a:gd name="T1" fmla="*/ 16 h 17"/>
                <a:gd name="T2" fmla="*/ 0 w 14"/>
                <a:gd name="T3" fmla="*/ 3 h 17"/>
                <a:gd name="T4" fmla="*/ 1 w 14"/>
                <a:gd name="T5" fmla="*/ 0 h 17"/>
                <a:gd name="T6" fmla="*/ 3 w 14"/>
                <a:gd name="T7" fmla="*/ 1 h 17"/>
                <a:gd name="T8" fmla="*/ 9 w 14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9" y="16"/>
                  </a:moveTo>
                  <a:cubicBezTo>
                    <a:pt x="1" y="17"/>
                    <a:pt x="0" y="4"/>
                    <a:pt x="0" y="3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4" y="2"/>
                    <a:pt x="14" y="10"/>
                    <a:pt x="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Freeform 388"/>
            <p:cNvSpPr/>
            <p:nvPr/>
          </p:nvSpPr>
          <p:spPr bwMode="auto">
            <a:xfrm>
              <a:off x="3483277" y="3938588"/>
              <a:ext cx="73025" cy="77787"/>
            </a:xfrm>
            <a:custGeom>
              <a:avLst/>
              <a:gdLst>
                <a:gd name="T0" fmla="*/ 4 w 15"/>
                <a:gd name="T1" fmla="*/ 15 h 16"/>
                <a:gd name="T2" fmla="*/ 12 w 15"/>
                <a:gd name="T3" fmla="*/ 0 h 16"/>
                <a:gd name="T4" fmla="*/ 14 w 15"/>
                <a:gd name="T5" fmla="*/ 0 h 16"/>
                <a:gd name="T6" fmla="*/ 15 w 15"/>
                <a:gd name="T7" fmla="*/ 2 h 16"/>
                <a:gd name="T8" fmla="*/ 4 w 15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4" y="15"/>
                  </a:moveTo>
                  <a:cubicBezTo>
                    <a:pt x="0" y="8"/>
                    <a:pt x="10" y="1"/>
                    <a:pt x="12" y="0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4" y="0"/>
                    <a:pt x="15" y="1"/>
                    <a:pt x="15" y="2"/>
                  </a:cubicBezTo>
                  <a:cubicBezTo>
                    <a:pt x="14" y="4"/>
                    <a:pt x="12" y="16"/>
                    <a:pt x="4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Freeform 389"/>
            <p:cNvSpPr/>
            <p:nvPr/>
          </p:nvSpPr>
          <p:spPr bwMode="auto">
            <a:xfrm>
              <a:off x="3388027" y="3843338"/>
              <a:ext cx="66675" cy="80962"/>
            </a:xfrm>
            <a:custGeom>
              <a:avLst/>
              <a:gdLst>
                <a:gd name="T0" fmla="*/ 7 w 14"/>
                <a:gd name="T1" fmla="*/ 17 h 17"/>
                <a:gd name="T2" fmla="*/ 8 w 14"/>
                <a:gd name="T3" fmla="*/ 1 h 17"/>
                <a:gd name="T4" fmla="*/ 10 w 14"/>
                <a:gd name="T5" fmla="*/ 0 h 17"/>
                <a:gd name="T6" fmla="*/ 11 w 14"/>
                <a:gd name="T7" fmla="*/ 2 h 17"/>
                <a:gd name="T8" fmla="*/ 7 w 14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7" y="17"/>
                  </a:moveTo>
                  <a:cubicBezTo>
                    <a:pt x="0" y="13"/>
                    <a:pt x="7" y="2"/>
                    <a:pt x="8" y="1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0" y="0"/>
                    <a:pt x="11" y="0"/>
                    <a:pt x="11" y="2"/>
                  </a:cubicBezTo>
                  <a:cubicBezTo>
                    <a:pt x="12" y="3"/>
                    <a:pt x="14" y="16"/>
                    <a:pt x="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Freeform 390"/>
            <p:cNvSpPr/>
            <p:nvPr/>
          </p:nvSpPr>
          <p:spPr bwMode="auto">
            <a:xfrm>
              <a:off x="3468989" y="3756025"/>
              <a:ext cx="68263" cy="82550"/>
            </a:xfrm>
            <a:custGeom>
              <a:avLst/>
              <a:gdLst>
                <a:gd name="T0" fmla="*/ 9 w 14"/>
                <a:gd name="T1" fmla="*/ 16 h 17"/>
                <a:gd name="T2" fmla="*/ 0 w 14"/>
                <a:gd name="T3" fmla="*/ 2 h 17"/>
                <a:gd name="T4" fmla="*/ 1 w 14"/>
                <a:gd name="T5" fmla="*/ 0 h 17"/>
                <a:gd name="T6" fmla="*/ 3 w 14"/>
                <a:gd name="T7" fmla="*/ 1 h 17"/>
                <a:gd name="T8" fmla="*/ 9 w 14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9" y="16"/>
                  </a:moveTo>
                  <a:cubicBezTo>
                    <a:pt x="1" y="17"/>
                    <a:pt x="0" y="4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5" y="2"/>
                    <a:pt x="14" y="10"/>
                    <a:pt x="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Freeform 391"/>
            <p:cNvSpPr/>
            <p:nvPr/>
          </p:nvSpPr>
          <p:spPr bwMode="auto">
            <a:xfrm>
              <a:off x="3565827" y="4049713"/>
              <a:ext cx="66675" cy="80962"/>
            </a:xfrm>
            <a:custGeom>
              <a:avLst/>
              <a:gdLst>
                <a:gd name="T0" fmla="*/ 9 w 14"/>
                <a:gd name="T1" fmla="*/ 16 h 17"/>
                <a:gd name="T2" fmla="*/ 0 w 14"/>
                <a:gd name="T3" fmla="*/ 2 h 17"/>
                <a:gd name="T4" fmla="*/ 1 w 14"/>
                <a:gd name="T5" fmla="*/ 0 h 17"/>
                <a:gd name="T6" fmla="*/ 3 w 14"/>
                <a:gd name="T7" fmla="*/ 1 h 17"/>
                <a:gd name="T8" fmla="*/ 9 w 14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9" y="16"/>
                  </a:moveTo>
                  <a:cubicBezTo>
                    <a:pt x="1" y="17"/>
                    <a:pt x="0" y="4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5" y="2"/>
                    <a:pt x="14" y="10"/>
                    <a:pt x="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24" name="Group 19"/>
          <p:cNvGrpSpPr/>
          <p:nvPr/>
        </p:nvGrpSpPr>
        <p:grpSpPr>
          <a:xfrm>
            <a:off x="0" y="4034715"/>
            <a:ext cx="12190413" cy="2824870"/>
            <a:chOff x="0" y="4033782"/>
            <a:chExt cx="12192000" cy="2824216"/>
          </a:xfrm>
        </p:grpSpPr>
        <p:sp>
          <p:nvSpPr>
            <p:cNvPr id="125" name="Freeform 356"/>
            <p:cNvSpPr/>
            <p:nvPr/>
          </p:nvSpPr>
          <p:spPr bwMode="auto">
            <a:xfrm>
              <a:off x="1634517" y="4033782"/>
              <a:ext cx="544953" cy="320447"/>
            </a:xfrm>
            <a:custGeom>
              <a:avLst/>
              <a:gdLst>
                <a:gd name="T0" fmla="*/ 74 w 94"/>
                <a:gd name="T1" fmla="*/ 18 h 55"/>
                <a:gd name="T2" fmla="*/ 68 w 94"/>
                <a:gd name="T3" fmla="*/ 19 h 55"/>
                <a:gd name="T4" fmla="*/ 70 w 94"/>
                <a:gd name="T5" fmla="*/ 13 h 55"/>
                <a:gd name="T6" fmla="*/ 49 w 94"/>
                <a:gd name="T7" fmla="*/ 0 h 55"/>
                <a:gd name="T8" fmla="*/ 27 w 94"/>
                <a:gd name="T9" fmla="*/ 13 h 55"/>
                <a:gd name="T10" fmla="*/ 27 w 94"/>
                <a:gd name="T11" fmla="*/ 16 h 55"/>
                <a:gd name="T12" fmla="*/ 23 w 94"/>
                <a:gd name="T13" fmla="*/ 16 h 55"/>
                <a:gd name="T14" fmla="*/ 0 w 94"/>
                <a:gd name="T15" fmla="*/ 35 h 55"/>
                <a:gd name="T16" fmla="*/ 23 w 94"/>
                <a:gd name="T17" fmla="*/ 55 h 55"/>
                <a:gd name="T18" fmla="*/ 37 w 94"/>
                <a:gd name="T19" fmla="*/ 51 h 55"/>
                <a:gd name="T20" fmla="*/ 47 w 94"/>
                <a:gd name="T21" fmla="*/ 53 h 55"/>
                <a:gd name="T22" fmla="*/ 61 w 94"/>
                <a:gd name="T23" fmla="*/ 49 h 55"/>
                <a:gd name="T24" fmla="*/ 74 w 94"/>
                <a:gd name="T25" fmla="*/ 54 h 55"/>
                <a:gd name="T26" fmla="*/ 94 w 94"/>
                <a:gd name="T27" fmla="*/ 36 h 55"/>
                <a:gd name="T28" fmla="*/ 74 w 94"/>
                <a:gd name="T29" fmla="*/ 1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55">
                  <a:moveTo>
                    <a:pt x="74" y="18"/>
                  </a:moveTo>
                  <a:cubicBezTo>
                    <a:pt x="72" y="18"/>
                    <a:pt x="70" y="18"/>
                    <a:pt x="68" y="19"/>
                  </a:cubicBezTo>
                  <a:cubicBezTo>
                    <a:pt x="70" y="17"/>
                    <a:pt x="70" y="15"/>
                    <a:pt x="70" y="13"/>
                  </a:cubicBezTo>
                  <a:cubicBezTo>
                    <a:pt x="70" y="6"/>
                    <a:pt x="61" y="0"/>
                    <a:pt x="49" y="0"/>
                  </a:cubicBezTo>
                  <a:cubicBezTo>
                    <a:pt x="37" y="0"/>
                    <a:pt x="27" y="6"/>
                    <a:pt x="27" y="13"/>
                  </a:cubicBezTo>
                  <a:cubicBezTo>
                    <a:pt x="27" y="14"/>
                    <a:pt x="27" y="15"/>
                    <a:pt x="27" y="16"/>
                  </a:cubicBezTo>
                  <a:cubicBezTo>
                    <a:pt x="26" y="16"/>
                    <a:pt x="24" y="16"/>
                    <a:pt x="23" y="16"/>
                  </a:cubicBezTo>
                  <a:cubicBezTo>
                    <a:pt x="10" y="16"/>
                    <a:pt x="0" y="24"/>
                    <a:pt x="0" y="35"/>
                  </a:cubicBezTo>
                  <a:cubicBezTo>
                    <a:pt x="0" y="46"/>
                    <a:pt x="10" y="55"/>
                    <a:pt x="23" y="55"/>
                  </a:cubicBezTo>
                  <a:cubicBezTo>
                    <a:pt x="28" y="55"/>
                    <a:pt x="33" y="54"/>
                    <a:pt x="37" y="51"/>
                  </a:cubicBezTo>
                  <a:cubicBezTo>
                    <a:pt x="40" y="52"/>
                    <a:pt x="43" y="53"/>
                    <a:pt x="47" y="53"/>
                  </a:cubicBezTo>
                  <a:cubicBezTo>
                    <a:pt x="52" y="53"/>
                    <a:pt x="57" y="52"/>
                    <a:pt x="61" y="49"/>
                  </a:cubicBezTo>
                  <a:cubicBezTo>
                    <a:pt x="64" y="52"/>
                    <a:pt x="69" y="54"/>
                    <a:pt x="74" y="54"/>
                  </a:cubicBezTo>
                  <a:cubicBezTo>
                    <a:pt x="85" y="54"/>
                    <a:pt x="94" y="46"/>
                    <a:pt x="94" y="36"/>
                  </a:cubicBezTo>
                  <a:cubicBezTo>
                    <a:pt x="94" y="26"/>
                    <a:pt x="85" y="18"/>
                    <a:pt x="74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Freeform 361"/>
            <p:cNvSpPr/>
            <p:nvPr/>
          </p:nvSpPr>
          <p:spPr bwMode="auto">
            <a:xfrm>
              <a:off x="3768179" y="4033782"/>
              <a:ext cx="544953" cy="320447"/>
            </a:xfrm>
            <a:custGeom>
              <a:avLst/>
              <a:gdLst>
                <a:gd name="T0" fmla="*/ 74 w 94"/>
                <a:gd name="T1" fmla="*/ 18 h 55"/>
                <a:gd name="T2" fmla="*/ 68 w 94"/>
                <a:gd name="T3" fmla="*/ 19 h 55"/>
                <a:gd name="T4" fmla="*/ 70 w 94"/>
                <a:gd name="T5" fmla="*/ 13 h 55"/>
                <a:gd name="T6" fmla="*/ 48 w 94"/>
                <a:gd name="T7" fmla="*/ 0 h 55"/>
                <a:gd name="T8" fmla="*/ 26 w 94"/>
                <a:gd name="T9" fmla="*/ 13 h 55"/>
                <a:gd name="T10" fmla="*/ 27 w 94"/>
                <a:gd name="T11" fmla="*/ 16 h 55"/>
                <a:gd name="T12" fmla="*/ 22 w 94"/>
                <a:gd name="T13" fmla="*/ 16 h 55"/>
                <a:gd name="T14" fmla="*/ 0 w 94"/>
                <a:gd name="T15" fmla="*/ 35 h 55"/>
                <a:gd name="T16" fmla="*/ 22 w 94"/>
                <a:gd name="T17" fmla="*/ 55 h 55"/>
                <a:gd name="T18" fmla="*/ 36 w 94"/>
                <a:gd name="T19" fmla="*/ 51 h 55"/>
                <a:gd name="T20" fmla="*/ 47 w 94"/>
                <a:gd name="T21" fmla="*/ 53 h 55"/>
                <a:gd name="T22" fmla="*/ 60 w 94"/>
                <a:gd name="T23" fmla="*/ 49 h 55"/>
                <a:gd name="T24" fmla="*/ 74 w 94"/>
                <a:gd name="T25" fmla="*/ 54 h 55"/>
                <a:gd name="T26" fmla="*/ 94 w 94"/>
                <a:gd name="T27" fmla="*/ 36 h 55"/>
                <a:gd name="T28" fmla="*/ 74 w 94"/>
                <a:gd name="T29" fmla="*/ 1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55">
                  <a:moveTo>
                    <a:pt x="74" y="18"/>
                  </a:moveTo>
                  <a:cubicBezTo>
                    <a:pt x="72" y="18"/>
                    <a:pt x="70" y="18"/>
                    <a:pt x="68" y="19"/>
                  </a:cubicBezTo>
                  <a:cubicBezTo>
                    <a:pt x="69" y="17"/>
                    <a:pt x="70" y="15"/>
                    <a:pt x="70" y="13"/>
                  </a:cubicBezTo>
                  <a:cubicBezTo>
                    <a:pt x="70" y="6"/>
                    <a:pt x="60" y="0"/>
                    <a:pt x="48" y="0"/>
                  </a:cubicBezTo>
                  <a:cubicBezTo>
                    <a:pt x="36" y="0"/>
                    <a:pt x="26" y="6"/>
                    <a:pt x="26" y="13"/>
                  </a:cubicBezTo>
                  <a:cubicBezTo>
                    <a:pt x="26" y="14"/>
                    <a:pt x="27" y="15"/>
                    <a:pt x="27" y="16"/>
                  </a:cubicBezTo>
                  <a:cubicBezTo>
                    <a:pt x="25" y="16"/>
                    <a:pt x="24" y="16"/>
                    <a:pt x="22" y="16"/>
                  </a:cubicBezTo>
                  <a:cubicBezTo>
                    <a:pt x="10" y="16"/>
                    <a:pt x="0" y="24"/>
                    <a:pt x="0" y="35"/>
                  </a:cubicBezTo>
                  <a:cubicBezTo>
                    <a:pt x="0" y="46"/>
                    <a:pt x="10" y="55"/>
                    <a:pt x="22" y="55"/>
                  </a:cubicBezTo>
                  <a:cubicBezTo>
                    <a:pt x="28" y="55"/>
                    <a:pt x="32" y="54"/>
                    <a:pt x="36" y="51"/>
                  </a:cubicBezTo>
                  <a:cubicBezTo>
                    <a:pt x="39" y="52"/>
                    <a:pt x="43" y="53"/>
                    <a:pt x="47" y="53"/>
                  </a:cubicBezTo>
                  <a:cubicBezTo>
                    <a:pt x="52" y="53"/>
                    <a:pt x="57" y="52"/>
                    <a:pt x="60" y="49"/>
                  </a:cubicBezTo>
                  <a:cubicBezTo>
                    <a:pt x="64" y="52"/>
                    <a:pt x="68" y="54"/>
                    <a:pt x="74" y="54"/>
                  </a:cubicBezTo>
                  <a:cubicBezTo>
                    <a:pt x="85" y="54"/>
                    <a:pt x="94" y="46"/>
                    <a:pt x="94" y="36"/>
                  </a:cubicBezTo>
                  <a:cubicBezTo>
                    <a:pt x="94" y="26"/>
                    <a:pt x="85" y="18"/>
                    <a:pt x="74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Freeform 366"/>
            <p:cNvSpPr/>
            <p:nvPr/>
          </p:nvSpPr>
          <p:spPr bwMode="auto">
            <a:xfrm>
              <a:off x="5782260" y="4033782"/>
              <a:ext cx="544953" cy="320447"/>
            </a:xfrm>
            <a:custGeom>
              <a:avLst/>
              <a:gdLst>
                <a:gd name="T0" fmla="*/ 74 w 94"/>
                <a:gd name="T1" fmla="*/ 18 h 55"/>
                <a:gd name="T2" fmla="*/ 68 w 94"/>
                <a:gd name="T3" fmla="*/ 19 h 55"/>
                <a:gd name="T4" fmla="*/ 70 w 94"/>
                <a:gd name="T5" fmla="*/ 13 h 55"/>
                <a:gd name="T6" fmla="*/ 49 w 94"/>
                <a:gd name="T7" fmla="*/ 0 h 55"/>
                <a:gd name="T8" fmla="*/ 27 w 94"/>
                <a:gd name="T9" fmla="*/ 13 h 55"/>
                <a:gd name="T10" fmla="*/ 27 w 94"/>
                <a:gd name="T11" fmla="*/ 16 h 55"/>
                <a:gd name="T12" fmla="*/ 23 w 94"/>
                <a:gd name="T13" fmla="*/ 16 h 55"/>
                <a:gd name="T14" fmla="*/ 0 w 94"/>
                <a:gd name="T15" fmla="*/ 35 h 55"/>
                <a:gd name="T16" fmla="*/ 23 w 94"/>
                <a:gd name="T17" fmla="*/ 55 h 55"/>
                <a:gd name="T18" fmla="*/ 37 w 94"/>
                <a:gd name="T19" fmla="*/ 51 h 55"/>
                <a:gd name="T20" fmla="*/ 47 w 94"/>
                <a:gd name="T21" fmla="*/ 53 h 55"/>
                <a:gd name="T22" fmla="*/ 61 w 94"/>
                <a:gd name="T23" fmla="*/ 49 h 55"/>
                <a:gd name="T24" fmla="*/ 74 w 94"/>
                <a:gd name="T25" fmla="*/ 54 h 55"/>
                <a:gd name="T26" fmla="*/ 94 w 94"/>
                <a:gd name="T27" fmla="*/ 36 h 55"/>
                <a:gd name="T28" fmla="*/ 74 w 94"/>
                <a:gd name="T29" fmla="*/ 1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55">
                  <a:moveTo>
                    <a:pt x="74" y="18"/>
                  </a:moveTo>
                  <a:cubicBezTo>
                    <a:pt x="72" y="18"/>
                    <a:pt x="70" y="18"/>
                    <a:pt x="68" y="19"/>
                  </a:cubicBezTo>
                  <a:cubicBezTo>
                    <a:pt x="70" y="17"/>
                    <a:pt x="70" y="15"/>
                    <a:pt x="70" y="13"/>
                  </a:cubicBezTo>
                  <a:cubicBezTo>
                    <a:pt x="70" y="6"/>
                    <a:pt x="61" y="0"/>
                    <a:pt x="49" y="0"/>
                  </a:cubicBezTo>
                  <a:cubicBezTo>
                    <a:pt x="37" y="0"/>
                    <a:pt x="27" y="6"/>
                    <a:pt x="27" y="13"/>
                  </a:cubicBezTo>
                  <a:cubicBezTo>
                    <a:pt x="27" y="14"/>
                    <a:pt x="27" y="15"/>
                    <a:pt x="27" y="16"/>
                  </a:cubicBezTo>
                  <a:cubicBezTo>
                    <a:pt x="26" y="16"/>
                    <a:pt x="24" y="16"/>
                    <a:pt x="23" y="16"/>
                  </a:cubicBezTo>
                  <a:cubicBezTo>
                    <a:pt x="11" y="16"/>
                    <a:pt x="0" y="24"/>
                    <a:pt x="0" y="35"/>
                  </a:cubicBezTo>
                  <a:cubicBezTo>
                    <a:pt x="0" y="46"/>
                    <a:pt x="11" y="55"/>
                    <a:pt x="23" y="55"/>
                  </a:cubicBezTo>
                  <a:cubicBezTo>
                    <a:pt x="28" y="55"/>
                    <a:pt x="33" y="54"/>
                    <a:pt x="37" y="51"/>
                  </a:cubicBezTo>
                  <a:cubicBezTo>
                    <a:pt x="40" y="52"/>
                    <a:pt x="43" y="53"/>
                    <a:pt x="47" y="53"/>
                  </a:cubicBezTo>
                  <a:cubicBezTo>
                    <a:pt x="52" y="53"/>
                    <a:pt x="57" y="52"/>
                    <a:pt x="61" y="49"/>
                  </a:cubicBezTo>
                  <a:cubicBezTo>
                    <a:pt x="64" y="52"/>
                    <a:pt x="69" y="54"/>
                    <a:pt x="74" y="54"/>
                  </a:cubicBezTo>
                  <a:cubicBezTo>
                    <a:pt x="85" y="54"/>
                    <a:pt x="94" y="46"/>
                    <a:pt x="94" y="36"/>
                  </a:cubicBezTo>
                  <a:cubicBezTo>
                    <a:pt x="94" y="26"/>
                    <a:pt x="85" y="18"/>
                    <a:pt x="74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Freeform 376"/>
            <p:cNvSpPr/>
            <p:nvPr/>
          </p:nvSpPr>
          <p:spPr bwMode="auto">
            <a:xfrm>
              <a:off x="7956381" y="4033782"/>
              <a:ext cx="544953" cy="320447"/>
            </a:xfrm>
            <a:custGeom>
              <a:avLst/>
              <a:gdLst>
                <a:gd name="T0" fmla="*/ 74 w 94"/>
                <a:gd name="T1" fmla="*/ 18 h 55"/>
                <a:gd name="T2" fmla="*/ 68 w 94"/>
                <a:gd name="T3" fmla="*/ 19 h 55"/>
                <a:gd name="T4" fmla="*/ 70 w 94"/>
                <a:gd name="T5" fmla="*/ 13 h 55"/>
                <a:gd name="T6" fmla="*/ 48 w 94"/>
                <a:gd name="T7" fmla="*/ 0 h 55"/>
                <a:gd name="T8" fmla="*/ 26 w 94"/>
                <a:gd name="T9" fmla="*/ 13 h 55"/>
                <a:gd name="T10" fmla="*/ 27 w 94"/>
                <a:gd name="T11" fmla="*/ 16 h 55"/>
                <a:gd name="T12" fmla="*/ 22 w 94"/>
                <a:gd name="T13" fmla="*/ 16 h 55"/>
                <a:gd name="T14" fmla="*/ 0 w 94"/>
                <a:gd name="T15" fmla="*/ 35 h 55"/>
                <a:gd name="T16" fmla="*/ 22 w 94"/>
                <a:gd name="T17" fmla="*/ 55 h 55"/>
                <a:gd name="T18" fmla="*/ 36 w 94"/>
                <a:gd name="T19" fmla="*/ 51 h 55"/>
                <a:gd name="T20" fmla="*/ 47 w 94"/>
                <a:gd name="T21" fmla="*/ 53 h 55"/>
                <a:gd name="T22" fmla="*/ 60 w 94"/>
                <a:gd name="T23" fmla="*/ 49 h 55"/>
                <a:gd name="T24" fmla="*/ 74 w 94"/>
                <a:gd name="T25" fmla="*/ 54 h 55"/>
                <a:gd name="T26" fmla="*/ 94 w 94"/>
                <a:gd name="T27" fmla="*/ 36 h 55"/>
                <a:gd name="T28" fmla="*/ 74 w 94"/>
                <a:gd name="T29" fmla="*/ 1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55">
                  <a:moveTo>
                    <a:pt x="74" y="18"/>
                  </a:moveTo>
                  <a:cubicBezTo>
                    <a:pt x="72" y="18"/>
                    <a:pt x="70" y="18"/>
                    <a:pt x="68" y="19"/>
                  </a:cubicBezTo>
                  <a:cubicBezTo>
                    <a:pt x="69" y="17"/>
                    <a:pt x="70" y="15"/>
                    <a:pt x="70" y="13"/>
                  </a:cubicBezTo>
                  <a:cubicBezTo>
                    <a:pt x="70" y="6"/>
                    <a:pt x="60" y="0"/>
                    <a:pt x="48" y="0"/>
                  </a:cubicBezTo>
                  <a:cubicBezTo>
                    <a:pt x="36" y="0"/>
                    <a:pt x="26" y="6"/>
                    <a:pt x="26" y="13"/>
                  </a:cubicBezTo>
                  <a:cubicBezTo>
                    <a:pt x="26" y="14"/>
                    <a:pt x="27" y="15"/>
                    <a:pt x="27" y="16"/>
                  </a:cubicBezTo>
                  <a:cubicBezTo>
                    <a:pt x="25" y="16"/>
                    <a:pt x="24" y="16"/>
                    <a:pt x="22" y="16"/>
                  </a:cubicBezTo>
                  <a:cubicBezTo>
                    <a:pt x="10" y="16"/>
                    <a:pt x="0" y="24"/>
                    <a:pt x="0" y="35"/>
                  </a:cubicBezTo>
                  <a:cubicBezTo>
                    <a:pt x="0" y="46"/>
                    <a:pt x="10" y="55"/>
                    <a:pt x="22" y="55"/>
                  </a:cubicBezTo>
                  <a:cubicBezTo>
                    <a:pt x="28" y="55"/>
                    <a:pt x="32" y="54"/>
                    <a:pt x="36" y="51"/>
                  </a:cubicBezTo>
                  <a:cubicBezTo>
                    <a:pt x="39" y="52"/>
                    <a:pt x="43" y="53"/>
                    <a:pt x="47" y="53"/>
                  </a:cubicBezTo>
                  <a:cubicBezTo>
                    <a:pt x="52" y="53"/>
                    <a:pt x="57" y="52"/>
                    <a:pt x="60" y="49"/>
                  </a:cubicBezTo>
                  <a:cubicBezTo>
                    <a:pt x="64" y="52"/>
                    <a:pt x="69" y="54"/>
                    <a:pt x="74" y="54"/>
                  </a:cubicBezTo>
                  <a:cubicBezTo>
                    <a:pt x="85" y="54"/>
                    <a:pt x="94" y="46"/>
                    <a:pt x="94" y="36"/>
                  </a:cubicBezTo>
                  <a:cubicBezTo>
                    <a:pt x="94" y="26"/>
                    <a:pt x="85" y="18"/>
                    <a:pt x="74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Freeform 382"/>
            <p:cNvSpPr/>
            <p:nvPr/>
          </p:nvSpPr>
          <p:spPr bwMode="auto">
            <a:xfrm>
              <a:off x="10113106" y="4033782"/>
              <a:ext cx="539197" cy="320447"/>
            </a:xfrm>
            <a:custGeom>
              <a:avLst/>
              <a:gdLst>
                <a:gd name="T0" fmla="*/ 73 w 93"/>
                <a:gd name="T1" fmla="*/ 18 h 55"/>
                <a:gd name="T2" fmla="*/ 67 w 93"/>
                <a:gd name="T3" fmla="*/ 19 h 55"/>
                <a:gd name="T4" fmla="*/ 69 w 93"/>
                <a:gd name="T5" fmla="*/ 13 h 55"/>
                <a:gd name="T6" fmla="*/ 48 w 93"/>
                <a:gd name="T7" fmla="*/ 0 h 55"/>
                <a:gd name="T8" fmla="*/ 26 w 93"/>
                <a:gd name="T9" fmla="*/ 13 h 55"/>
                <a:gd name="T10" fmla="*/ 26 w 93"/>
                <a:gd name="T11" fmla="*/ 16 h 55"/>
                <a:gd name="T12" fmla="*/ 22 w 93"/>
                <a:gd name="T13" fmla="*/ 16 h 55"/>
                <a:gd name="T14" fmla="*/ 0 w 93"/>
                <a:gd name="T15" fmla="*/ 35 h 55"/>
                <a:gd name="T16" fmla="*/ 22 w 93"/>
                <a:gd name="T17" fmla="*/ 55 h 55"/>
                <a:gd name="T18" fmla="*/ 36 w 93"/>
                <a:gd name="T19" fmla="*/ 51 h 55"/>
                <a:gd name="T20" fmla="*/ 46 w 93"/>
                <a:gd name="T21" fmla="*/ 53 h 55"/>
                <a:gd name="T22" fmla="*/ 60 w 93"/>
                <a:gd name="T23" fmla="*/ 49 h 55"/>
                <a:gd name="T24" fmla="*/ 73 w 93"/>
                <a:gd name="T25" fmla="*/ 54 h 55"/>
                <a:gd name="T26" fmla="*/ 93 w 93"/>
                <a:gd name="T27" fmla="*/ 36 h 55"/>
                <a:gd name="T28" fmla="*/ 73 w 93"/>
                <a:gd name="T29" fmla="*/ 1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3" h="55">
                  <a:moveTo>
                    <a:pt x="73" y="18"/>
                  </a:moveTo>
                  <a:cubicBezTo>
                    <a:pt x="71" y="18"/>
                    <a:pt x="69" y="18"/>
                    <a:pt x="67" y="19"/>
                  </a:cubicBezTo>
                  <a:cubicBezTo>
                    <a:pt x="69" y="17"/>
                    <a:pt x="69" y="15"/>
                    <a:pt x="69" y="13"/>
                  </a:cubicBezTo>
                  <a:cubicBezTo>
                    <a:pt x="69" y="6"/>
                    <a:pt x="60" y="0"/>
                    <a:pt x="48" y="0"/>
                  </a:cubicBezTo>
                  <a:cubicBezTo>
                    <a:pt x="36" y="0"/>
                    <a:pt x="26" y="6"/>
                    <a:pt x="26" y="13"/>
                  </a:cubicBezTo>
                  <a:cubicBezTo>
                    <a:pt x="26" y="14"/>
                    <a:pt x="26" y="15"/>
                    <a:pt x="26" y="16"/>
                  </a:cubicBezTo>
                  <a:cubicBezTo>
                    <a:pt x="25" y="16"/>
                    <a:pt x="23" y="16"/>
                    <a:pt x="22" y="16"/>
                  </a:cubicBezTo>
                  <a:cubicBezTo>
                    <a:pt x="10" y="16"/>
                    <a:pt x="0" y="24"/>
                    <a:pt x="0" y="35"/>
                  </a:cubicBezTo>
                  <a:cubicBezTo>
                    <a:pt x="0" y="46"/>
                    <a:pt x="10" y="55"/>
                    <a:pt x="22" y="55"/>
                  </a:cubicBezTo>
                  <a:cubicBezTo>
                    <a:pt x="27" y="55"/>
                    <a:pt x="32" y="54"/>
                    <a:pt x="36" y="51"/>
                  </a:cubicBezTo>
                  <a:cubicBezTo>
                    <a:pt x="39" y="52"/>
                    <a:pt x="42" y="53"/>
                    <a:pt x="46" y="53"/>
                  </a:cubicBezTo>
                  <a:cubicBezTo>
                    <a:pt x="51" y="53"/>
                    <a:pt x="56" y="52"/>
                    <a:pt x="60" y="49"/>
                  </a:cubicBezTo>
                  <a:cubicBezTo>
                    <a:pt x="63" y="52"/>
                    <a:pt x="68" y="54"/>
                    <a:pt x="73" y="54"/>
                  </a:cubicBezTo>
                  <a:cubicBezTo>
                    <a:pt x="84" y="54"/>
                    <a:pt x="93" y="46"/>
                    <a:pt x="93" y="36"/>
                  </a:cubicBezTo>
                  <a:cubicBezTo>
                    <a:pt x="93" y="26"/>
                    <a:pt x="84" y="18"/>
                    <a:pt x="73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72"/>
            <p:cNvSpPr/>
            <p:nvPr/>
          </p:nvSpPr>
          <p:spPr>
            <a:xfrm>
              <a:off x="0" y="4241733"/>
              <a:ext cx="12192000" cy="261626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30"/>
          <p:cNvGrpSpPr/>
          <p:nvPr/>
        </p:nvGrpSpPr>
        <p:grpSpPr>
          <a:xfrm>
            <a:off x="5598384" y="2390029"/>
            <a:ext cx="863488" cy="862213"/>
            <a:chOff x="5599113" y="2389476"/>
            <a:chExt cx="863600" cy="862013"/>
          </a:xfrm>
          <a:solidFill>
            <a:schemeClr val="accent2"/>
          </a:solidFill>
        </p:grpSpPr>
        <p:sp>
          <p:nvSpPr>
            <p:cNvPr id="132" name="Freeform 5"/>
            <p:cNvSpPr/>
            <p:nvPr/>
          </p:nvSpPr>
          <p:spPr bwMode="auto">
            <a:xfrm>
              <a:off x="5740400" y="2489488"/>
              <a:ext cx="658813" cy="668338"/>
            </a:xfrm>
            <a:custGeom>
              <a:avLst/>
              <a:gdLst>
                <a:gd name="T0" fmla="*/ 158 w 310"/>
                <a:gd name="T1" fmla="*/ 0 h 315"/>
                <a:gd name="T2" fmla="*/ 248 w 310"/>
                <a:gd name="T3" fmla="*/ 45 h 315"/>
                <a:gd name="T4" fmla="*/ 248 w 310"/>
                <a:gd name="T5" fmla="*/ 269 h 315"/>
                <a:gd name="T6" fmla="*/ 148 w 310"/>
                <a:gd name="T7" fmla="*/ 315 h 315"/>
                <a:gd name="T8" fmla="*/ 158 w 310"/>
                <a:gd name="T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315">
                  <a:moveTo>
                    <a:pt x="158" y="0"/>
                  </a:moveTo>
                  <a:cubicBezTo>
                    <a:pt x="191" y="5"/>
                    <a:pt x="222" y="20"/>
                    <a:pt x="248" y="45"/>
                  </a:cubicBezTo>
                  <a:cubicBezTo>
                    <a:pt x="310" y="107"/>
                    <a:pt x="310" y="207"/>
                    <a:pt x="248" y="269"/>
                  </a:cubicBezTo>
                  <a:cubicBezTo>
                    <a:pt x="220" y="297"/>
                    <a:pt x="184" y="313"/>
                    <a:pt x="148" y="315"/>
                  </a:cubicBezTo>
                  <a:cubicBezTo>
                    <a:pt x="0" y="161"/>
                    <a:pt x="143" y="15"/>
                    <a:pt x="1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6"/>
            <p:cNvSpPr/>
            <p:nvPr/>
          </p:nvSpPr>
          <p:spPr bwMode="auto">
            <a:xfrm>
              <a:off x="5657850" y="2473613"/>
              <a:ext cx="419100" cy="692150"/>
            </a:xfrm>
            <a:custGeom>
              <a:avLst/>
              <a:gdLst>
                <a:gd name="T0" fmla="*/ 62 w 197"/>
                <a:gd name="T1" fmla="*/ 52 h 326"/>
                <a:gd name="T2" fmla="*/ 197 w 197"/>
                <a:gd name="T3" fmla="*/ 7 h 326"/>
                <a:gd name="T4" fmla="*/ 187 w 197"/>
                <a:gd name="T5" fmla="*/ 322 h 326"/>
                <a:gd name="T6" fmla="*/ 62 w 197"/>
                <a:gd name="T7" fmla="*/ 276 h 326"/>
                <a:gd name="T8" fmla="*/ 62 w 197"/>
                <a:gd name="T9" fmla="*/ 52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326">
                  <a:moveTo>
                    <a:pt x="62" y="52"/>
                  </a:moveTo>
                  <a:cubicBezTo>
                    <a:pt x="99" y="15"/>
                    <a:pt x="149" y="0"/>
                    <a:pt x="197" y="7"/>
                  </a:cubicBezTo>
                  <a:cubicBezTo>
                    <a:pt x="182" y="22"/>
                    <a:pt x="39" y="168"/>
                    <a:pt x="187" y="322"/>
                  </a:cubicBezTo>
                  <a:cubicBezTo>
                    <a:pt x="142" y="326"/>
                    <a:pt x="96" y="311"/>
                    <a:pt x="62" y="276"/>
                  </a:cubicBezTo>
                  <a:cubicBezTo>
                    <a:pt x="0" y="214"/>
                    <a:pt x="0" y="114"/>
                    <a:pt x="62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7"/>
            <p:cNvSpPr/>
            <p:nvPr/>
          </p:nvSpPr>
          <p:spPr bwMode="auto">
            <a:xfrm>
              <a:off x="6224588" y="2514888"/>
              <a:ext cx="111125" cy="112713"/>
            </a:xfrm>
            <a:custGeom>
              <a:avLst/>
              <a:gdLst>
                <a:gd name="T0" fmla="*/ 25 w 52"/>
                <a:gd name="T1" fmla="*/ 28 h 53"/>
                <a:gd name="T2" fmla="*/ 44 w 52"/>
                <a:gd name="T3" fmla="*/ 53 h 53"/>
                <a:gd name="T4" fmla="*/ 52 w 52"/>
                <a:gd name="T5" fmla="*/ 0 h 53"/>
                <a:gd name="T6" fmla="*/ 0 w 52"/>
                <a:gd name="T7" fmla="*/ 8 h 53"/>
                <a:gd name="T8" fmla="*/ 25 w 52"/>
                <a:gd name="T9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3">
                  <a:moveTo>
                    <a:pt x="25" y="28"/>
                  </a:moveTo>
                  <a:cubicBezTo>
                    <a:pt x="33" y="36"/>
                    <a:pt x="44" y="53"/>
                    <a:pt x="44" y="53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6" y="20"/>
                    <a:pt x="25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5" name="Freeform 8"/>
            <p:cNvSpPr/>
            <p:nvPr/>
          </p:nvSpPr>
          <p:spPr bwMode="auto">
            <a:xfrm>
              <a:off x="6089650" y="2416463"/>
              <a:ext cx="125413" cy="107950"/>
            </a:xfrm>
            <a:custGeom>
              <a:avLst/>
              <a:gdLst>
                <a:gd name="T0" fmla="*/ 31 w 59"/>
                <a:gd name="T1" fmla="*/ 37 h 51"/>
                <a:gd name="T2" fmla="*/ 59 w 59"/>
                <a:gd name="T3" fmla="*/ 51 h 51"/>
                <a:gd name="T4" fmla="*/ 45 w 59"/>
                <a:gd name="T5" fmla="*/ 0 h 51"/>
                <a:gd name="T6" fmla="*/ 0 w 59"/>
                <a:gd name="T7" fmla="*/ 29 h 51"/>
                <a:gd name="T8" fmla="*/ 31 w 59"/>
                <a:gd name="T9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1">
                  <a:moveTo>
                    <a:pt x="31" y="37"/>
                  </a:moveTo>
                  <a:cubicBezTo>
                    <a:pt x="42" y="41"/>
                    <a:pt x="59" y="51"/>
                    <a:pt x="59" y="51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20" y="32"/>
                    <a:pt x="31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6" name="Freeform 9"/>
            <p:cNvSpPr/>
            <p:nvPr/>
          </p:nvSpPr>
          <p:spPr bwMode="auto">
            <a:xfrm>
              <a:off x="5945188" y="2389476"/>
              <a:ext cx="131763" cy="93663"/>
            </a:xfrm>
            <a:custGeom>
              <a:avLst/>
              <a:gdLst>
                <a:gd name="T0" fmla="*/ 31 w 62"/>
                <a:gd name="T1" fmla="*/ 39 h 44"/>
                <a:gd name="T2" fmla="*/ 62 w 62"/>
                <a:gd name="T3" fmla="*/ 41 h 44"/>
                <a:gd name="T4" fmla="*/ 29 w 62"/>
                <a:gd name="T5" fmla="*/ 0 h 44"/>
                <a:gd name="T6" fmla="*/ 0 w 62"/>
                <a:gd name="T7" fmla="*/ 44 h 44"/>
                <a:gd name="T8" fmla="*/ 31 w 62"/>
                <a:gd name="T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44">
                  <a:moveTo>
                    <a:pt x="31" y="39"/>
                  </a:moveTo>
                  <a:cubicBezTo>
                    <a:pt x="43" y="38"/>
                    <a:pt x="62" y="41"/>
                    <a:pt x="62" y="4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19" y="39"/>
                    <a:pt x="31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7" name="Freeform 10"/>
            <p:cNvSpPr/>
            <p:nvPr/>
          </p:nvSpPr>
          <p:spPr bwMode="auto">
            <a:xfrm>
              <a:off x="5813425" y="2435513"/>
              <a:ext cx="119063" cy="111125"/>
            </a:xfrm>
            <a:custGeom>
              <a:avLst/>
              <a:gdLst>
                <a:gd name="T0" fmla="*/ 26 w 56"/>
                <a:gd name="T1" fmla="*/ 35 h 52"/>
                <a:gd name="T2" fmla="*/ 56 w 56"/>
                <a:gd name="T3" fmla="*/ 23 h 52"/>
                <a:gd name="T4" fmla="*/ 9 w 56"/>
                <a:gd name="T5" fmla="*/ 0 h 52"/>
                <a:gd name="T6" fmla="*/ 0 w 56"/>
                <a:gd name="T7" fmla="*/ 52 h 52"/>
                <a:gd name="T8" fmla="*/ 26 w 56"/>
                <a:gd name="T9" fmla="*/ 3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2">
                  <a:moveTo>
                    <a:pt x="26" y="35"/>
                  </a:moveTo>
                  <a:cubicBezTo>
                    <a:pt x="37" y="29"/>
                    <a:pt x="56" y="23"/>
                    <a:pt x="56" y="2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6" y="40"/>
                    <a:pt x="26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8" name="Freeform 11"/>
            <p:cNvSpPr/>
            <p:nvPr/>
          </p:nvSpPr>
          <p:spPr bwMode="auto">
            <a:xfrm>
              <a:off x="5689600" y="2548226"/>
              <a:ext cx="112713" cy="107950"/>
            </a:xfrm>
            <a:custGeom>
              <a:avLst/>
              <a:gdLst>
                <a:gd name="T0" fmla="*/ 31 w 53"/>
                <a:gd name="T1" fmla="*/ 25 h 51"/>
                <a:gd name="T2" fmla="*/ 53 w 53"/>
                <a:gd name="T3" fmla="*/ 3 h 51"/>
                <a:gd name="T4" fmla="*/ 0 w 53"/>
                <a:gd name="T5" fmla="*/ 0 h 51"/>
                <a:gd name="T6" fmla="*/ 14 w 53"/>
                <a:gd name="T7" fmla="*/ 51 h 51"/>
                <a:gd name="T8" fmla="*/ 31 w 53"/>
                <a:gd name="T9" fmla="*/ 2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1">
                  <a:moveTo>
                    <a:pt x="31" y="25"/>
                  </a:moveTo>
                  <a:cubicBezTo>
                    <a:pt x="38" y="16"/>
                    <a:pt x="53" y="3"/>
                    <a:pt x="53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23" y="34"/>
                    <a:pt x="31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9" name="Freeform 12"/>
            <p:cNvSpPr/>
            <p:nvPr/>
          </p:nvSpPr>
          <p:spPr bwMode="auto">
            <a:xfrm>
              <a:off x="5608638" y="2668876"/>
              <a:ext cx="104775" cy="128588"/>
            </a:xfrm>
            <a:custGeom>
              <a:avLst/>
              <a:gdLst>
                <a:gd name="T0" fmla="*/ 37 w 49"/>
                <a:gd name="T1" fmla="*/ 29 h 60"/>
                <a:gd name="T2" fmla="*/ 49 w 49"/>
                <a:gd name="T3" fmla="*/ 0 h 60"/>
                <a:gd name="T4" fmla="*/ 0 w 49"/>
                <a:gd name="T5" fmla="*/ 19 h 60"/>
                <a:gd name="T6" fmla="*/ 33 w 49"/>
                <a:gd name="T7" fmla="*/ 60 h 60"/>
                <a:gd name="T8" fmla="*/ 37 w 49"/>
                <a:gd name="T9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60">
                  <a:moveTo>
                    <a:pt x="37" y="29"/>
                  </a:moveTo>
                  <a:cubicBezTo>
                    <a:pt x="41" y="18"/>
                    <a:pt x="49" y="0"/>
                    <a:pt x="49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3" y="60"/>
                    <a:pt x="34" y="41"/>
                    <a:pt x="37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0" name="Freeform 13"/>
            <p:cNvSpPr/>
            <p:nvPr/>
          </p:nvSpPr>
          <p:spPr bwMode="auto">
            <a:xfrm>
              <a:off x="5599113" y="2811751"/>
              <a:ext cx="98425" cy="130175"/>
            </a:xfrm>
            <a:custGeom>
              <a:avLst/>
              <a:gdLst>
                <a:gd name="T0" fmla="*/ 39 w 47"/>
                <a:gd name="T1" fmla="*/ 31 h 61"/>
                <a:gd name="T2" fmla="*/ 37 w 47"/>
                <a:gd name="T3" fmla="*/ 0 h 61"/>
                <a:gd name="T4" fmla="*/ 0 w 47"/>
                <a:gd name="T5" fmla="*/ 37 h 61"/>
                <a:gd name="T6" fmla="*/ 47 w 47"/>
                <a:gd name="T7" fmla="*/ 61 h 61"/>
                <a:gd name="T8" fmla="*/ 39 w 47"/>
                <a:gd name="T9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61">
                  <a:moveTo>
                    <a:pt x="39" y="31"/>
                  </a:moveTo>
                  <a:cubicBezTo>
                    <a:pt x="37" y="19"/>
                    <a:pt x="37" y="0"/>
                    <a:pt x="37" y="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1" y="43"/>
                    <a:pt x="39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1" name="Freeform 14"/>
            <p:cNvSpPr/>
            <p:nvPr/>
          </p:nvSpPr>
          <p:spPr bwMode="auto">
            <a:xfrm>
              <a:off x="5664200" y="2954626"/>
              <a:ext cx="112713" cy="112713"/>
            </a:xfrm>
            <a:custGeom>
              <a:avLst/>
              <a:gdLst>
                <a:gd name="T0" fmla="*/ 33 w 53"/>
                <a:gd name="T1" fmla="*/ 28 h 53"/>
                <a:gd name="T2" fmla="*/ 18 w 53"/>
                <a:gd name="T3" fmla="*/ 0 h 53"/>
                <a:gd name="T4" fmla="*/ 0 w 53"/>
                <a:gd name="T5" fmla="*/ 50 h 53"/>
                <a:gd name="T6" fmla="*/ 53 w 53"/>
                <a:gd name="T7" fmla="*/ 53 h 53"/>
                <a:gd name="T8" fmla="*/ 33 w 53"/>
                <a:gd name="T9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33" y="28"/>
                  </a:moveTo>
                  <a:cubicBezTo>
                    <a:pt x="26" y="18"/>
                    <a:pt x="18" y="0"/>
                    <a:pt x="18" y="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53" y="53"/>
                    <a:pt x="39" y="38"/>
                    <a:pt x="33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2" name="Freeform 15"/>
            <p:cNvSpPr/>
            <p:nvPr/>
          </p:nvSpPr>
          <p:spPr bwMode="auto">
            <a:xfrm>
              <a:off x="5784850" y="3075276"/>
              <a:ext cx="111125" cy="112713"/>
            </a:xfrm>
            <a:custGeom>
              <a:avLst/>
              <a:gdLst>
                <a:gd name="T0" fmla="*/ 24 w 52"/>
                <a:gd name="T1" fmla="*/ 20 h 53"/>
                <a:gd name="T2" fmla="*/ 0 w 52"/>
                <a:gd name="T3" fmla="*/ 0 h 53"/>
                <a:gd name="T4" fmla="*/ 3 w 52"/>
                <a:gd name="T5" fmla="*/ 53 h 53"/>
                <a:gd name="T6" fmla="*/ 52 w 52"/>
                <a:gd name="T7" fmla="*/ 34 h 53"/>
                <a:gd name="T8" fmla="*/ 24 w 52"/>
                <a:gd name="T9" fmla="*/ 2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3">
                  <a:moveTo>
                    <a:pt x="24" y="20"/>
                  </a:moveTo>
                  <a:cubicBezTo>
                    <a:pt x="14" y="14"/>
                    <a:pt x="0" y="0"/>
                    <a:pt x="0" y="0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2" y="34"/>
                    <a:pt x="34" y="27"/>
                    <a:pt x="24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3" name="Freeform 16"/>
            <p:cNvSpPr/>
            <p:nvPr/>
          </p:nvSpPr>
          <p:spPr bwMode="auto">
            <a:xfrm>
              <a:off x="5908675" y="3151476"/>
              <a:ext cx="131763" cy="100013"/>
            </a:xfrm>
            <a:custGeom>
              <a:avLst/>
              <a:gdLst>
                <a:gd name="T0" fmla="*/ 31 w 62"/>
                <a:gd name="T1" fmla="*/ 9 h 47"/>
                <a:gd name="T2" fmla="*/ 0 w 62"/>
                <a:gd name="T3" fmla="*/ 0 h 47"/>
                <a:gd name="T4" fmla="*/ 25 w 62"/>
                <a:gd name="T5" fmla="*/ 47 h 47"/>
                <a:gd name="T6" fmla="*/ 62 w 62"/>
                <a:gd name="T7" fmla="*/ 10 h 47"/>
                <a:gd name="T8" fmla="*/ 31 w 62"/>
                <a:gd name="T9" fmla="*/ 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47">
                  <a:moveTo>
                    <a:pt x="31" y="9"/>
                  </a:moveTo>
                  <a:cubicBezTo>
                    <a:pt x="19" y="7"/>
                    <a:pt x="0" y="0"/>
                    <a:pt x="0" y="0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10"/>
                    <a:pt x="42" y="11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4" name="Freeform 17"/>
            <p:cNvSpPr/>
            <p:nvPr/>
          </p:nvSpPr>
          <p:spPr bwMode="auto">
            <a:xfrm>
              <a:off x="6053138" y="3138776"/>
              <a:ext cx="130175" cy="104775"/>
            </a:xfrm>
            <a:custGeom>
              <a:avLst/>
              <a:gdLst>
                <a:gd name="T0" fmla="*/ 31 w 61"/>
                <a:gd name="T1" fmla="*/ 11 h 49"/>
                <a:gd name="T2" fmla="*/ 0 w 61"/>
                <a:gd name="T3" fmla="*/ 16 h 49"/>
                <a:gd name="T4" fmla="*/ 42 w 61"/>
                <a:gd name="T5" fmla="*/ 49 h 49"/>
                <a:gd name="T6" fmla="*/ 61 w 61"/>
                <a:gd name="T7" fmla="*/ 0 h 49"/>
                <a:gd name="T8" fmla="*/ 31 w 61"/>
                <a:gd name="T9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49">
                  <a:moveTo>
                    <a:pt x="31" y="11"/>
                  </a:moveTo>
                  <a:cubicBezTo>
                    <a:pt x="20" y="14"/>
                    <a:pt x="0" y="16"/>
                    <a:pt x="0" y="16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43" y="8"/>
                    <a:pt x="31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5" name="Freeform 18"/>
            <p:cNvSpPr/>
            <p:nvPr/>
          </p:nvSpPr>
          <p:spPr bwMode="auto">
            <a:xfrm>
              <a:off x="6192838" y="3048288"/>
              <a:ext cx="109538" cy="111125"/>
            </a:xfrm>
            <a:custGeom>
              <a:avLst/>
              <a:gdLst>
                <a:gd name="T0" fmla="*/ 27 w 51"/>
                <a:gd name="T1" fmla="*/ 23 h 53"/>
                <a:gd name="T2" fmla="*/ 0 w 51"/>
                <a:gd name="T3" fmla="*/ 40 h 53"/>
                <a:gd name="T4" fmla="*/ 51 w 51"/>
                <a:gd name="T5" fmla="*/ 53 h 53"/>
                <a:gd name="T6" fmla="*/ 49 w 51"/>
                <a:gd name="T7" fmla="*/ 0 h 53"/>
                <a:gd name="T8" fmla="*/ 27 w 51"/>
                <a:gd name="T9" fmla="*/ 2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3">
                  <a:moveTo>
                    <a:pt x="27" y="23"/>
                  </a:moveTo>
                  <a:cubicBezTo>
                    <a:pt x="18" y="30"/>
                    <a:pt x="0" y="40"/>
                    <a:pt x="0" y="40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36" y="15"/>
                    <a:pt x="27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6" name="Freeform 19"/>
            <p:cNvSpPr/>
            <p:nvPr/>
          </p:nvSpPr>
          <p:spPr bwMode="auto">
            <a:xfrm>
              <a:off x="6305550" y="2919701"/>
              <a:ext cx="111125" cy="119063"/>
            </a:xfrm>
            <a:custGeom>
              <a:avLst/>
              <a:gdLst>
                <a:gd name="T0" fmla="*/ 17 w 52"/>
                <a:gd name="T1" fmla="*/ 29 h 56"/>
                <a:gd name="T2" fmla="*/ 0 w 52"/>
                <a:gd name="T3" fmla="*/ 56 h 56"/>
                <a:gd name="T4" fmla="*/ 52 w 52"/>
                <a:gd name="T5" fmla="*/ 47 h 56"/>
                <a:gd name="T6" fmla="*/ 28 w 52"/>
                <a:gd name="T7" fmla="*/ 0 h 56"/>
                <a:gd name="T8" fmla="*/ 17 w 52"/>
                <a:gd name="T9" fmla="*/ 2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6">
                  <a:moveTo>
                    <a:pt x="17" y="29"/>
                  </a:moveTo>
                  <a:cubicBezTo>
                    <a:pt x="12" y="40"/>
                    <a:pt x="0" y="56"/>
                    <a:pt x="0" y="56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3" y="19"/>
                    <a:pt x="17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7" name="Freeform 20"/>
            <p:cNvSpPr/>
            <p:nvPr/>
          </p:nvSpPr>
          <p:spPr bwMode="auto">
            <a:xfrm>
              <a:off x="6369050" y="2773651"/>
              <a:ext cx="93663" cy="133350"/>
            </a:xfrm>
            <a:custGeom>
              <a:avLst/>
              <a:gdLst>
                <a:gd name="T0" fmla="*/ 5 w 44"/>
                <a:gd name="T1" fmla="*/ 32 h 63"/>
                <a:gd name="T2" fmla="*/ 0 w 44"/>
                <a:gd name="T3" fmla="*/ 63 h 63"/>
                <a:gd name="T4" fmla="*/ 44 w 44"/>
                <a:gd name="T5" fmla="*/ 34 h 63"/>
                <a:gd name="T6" fmla="*/ 3 w 44"/>
                <a:gd name="T7" fmla="*/ 0 h 63"/>
                <a:gd name="T8" fmla="*/ 5 w 44"/>
                <a:gd name="T9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3">
                  <a:moveTo>
                    <a:pt x="5" y="32"/>
                  </a:moveTo>
                  <a:cubicBezTo>
                    <a:pt x="4" y="44"/>
                    <a:pt x="0" y="63"/>
                    <a:pt x="0" y="63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6" y="20"/>
                    <a:pt x="5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8" name="Freeform 21"/>
            <p:cNvSpPr/>
            <p:nvPr/>
          </p:nvSpPr>
          <p:spPr bwMode="auto">
            <a:xfrm>
              <a:off x="6324600" y="2633951"/>
              <a:ext cx="109538" cy="122238"/>
            </a:xfrm>
            <a:custGeom>
              <a:avLst/>
              <a:gdLst>
                <a:gd name="T0" fmla="*/ 15 w 51"/>
                <a:gd name="T1" fmla="*/ 28 h 58"/>
                <a:gd name="T2" fmla="*/ 23 w 51"/>
                <a:gd name="T3" fmla="*/ 58 h 58"/>
                <a:gd name="T4" fmla="*/ 51 w 51"/>
                <a:gd name="T5" fmla="*/ 14 h 58"/>
                <a:gd name="T6" fmla="*/ 0 w 51"/>
                <a:gd name="T7" fmla="*/ 0 h 58"/>
                <a:gd name="T8" fmla="*/ 15 w 51"/>
                <a:gd name="T9" fmla="*/ 2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8">
                  <a:moveTo>
                    <a:pt x="15" y="28"/>
                  </a:moveTo>
                  <a:cubicBezTo>
                    <a:pt x="19" y="39"/>
                    <a:pt x="23" y="58"/>
                    <a:pt x="23" y="58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0" y="17"/>
                    <a:pt x="15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49" name="Group 22"/>
          <p:cNvGrpSpPr/>
          <p:nvPr/>
        </p:nvGrpSpPr>
        <p:grpSpPr>
          <a:xfrm>
            <a:off x="1534398" y="1207804"/>
            <a:ext cx="2752116" cy="2766138"/>
            <a:chOff x="1534597" y="1207524"/>
            <a:chExt cx="2752475" cy="2765497"/>
          </a:xfrm>
        </p:grpSpPr>
        <p:sp>
          <p:nvSpPr>
            <p:cNvPr id="150" name="Freeform 46"/>
            <p:cNvSpPr/>
            <p:nvPr/>
          </p:nvSpPr>
          <p:spPr bwMode="auto">
            <a:xfrm>
              <a:off x="1765640" y="1207524"/>
              <a:ext cx="754426" cy="1078615"/>
            </a:xfrm>
            <a:custGeom>
              <a:avLst/>
              <a:gdLst>
                <a:gd name="T0" fmla="*/ 0 w 270"/>
                <a:gd name="T1" fmla="*/ 386 h 386"/>
                <a:gd name="T2" fmla="*/ 16 w 270"/>
                <a:gd name="T3" fmla="*/ 375 h 386"/>
                <a:gd name="T4" fmla="*/ 244 w 270"/>
                <a:gd name="T5" fmla="*/ 233 h 386"/>
                <a:gd name="T6" fmla="*/ 270 w 270"/>
                <a:gd name="T7" fmla="*/ 217 h 386"/>
                <a:gd name="T8" fmla="*/ 0 w 270"/>
                <a:gd name="T9" fmla="*/ 386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386">
                  <a:moveTo>
                    <a:pt x="0" y="386"/>
                  </a:moveTo>
                  <a:cubicBezTo>
                    <a:pt x="16" y="375"/>
                    <a:pt x="16" y="375"/>
                    <a:pt x="16" y="375"/>
                  </a:cubicBezTo>
                  <a:cubicBezTo>
                    <a:pt x="16" y="375"/>
                    <a:pt x="148" y="61"/>
                    <a:pt x="244" y="233"/>
                  </a:cubicBezTo>
                  <a:cubicBezTo>
                    <a:pt x="270" y="217"/>
                    <a:pt x="270" y="217"/>
                    <a:pt x="270" y="217"/>
                  </a:cubicBezTo>
                  <a:cubicBezTo>
                    <a:pt x="270" y="217"/>
                    <a:pt x="145" y="0"/>
                    <a:pt x="0" y="386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151" name="Group 21"/>
            <p:cNvGrpSpPr/>
            <p:nvPr/>
          </p:nvGrpSpPr>
          <p:grpSpPr>
            <a:xfrm>
              <a:off x="1534597" y="1655473"/>
              <a:ext cx="2752475" cy="2317548"/>
              <a:chOff x="1534597" y="1655473"/>
              <a:chExt cx="2752475" cy="2317548"/>
            </a:xfrm>
          </p:grpSpPr>
          <p:sp>
            <p:nvSpPr>
              <p:cNvPr id="152" name="Freeform 41"/>
              <p:cNvSpPr/>
              <p:nvPr/>
            </p:nvSpPr>
            <p:spPr bwMode="auto">
              <a:xfrm>
                <a:off x="1534597" y="1814613"/>
                <a:ext cx="1473488" cy="1399252"/>
              </a:xfrm>
              <a:custGeom>
                <a:avLst/>
                <a:gdLst>
                  <a:gd name="T0" fmla="*/ 353 w 528"/>
                  <a:gd name="T1" fmla="*/ 0 h 501"/>
                  <a:gd name="T2" fmla="*/ 11 w 528"/>
                  <a:gd name="T3" fmla="*/ 213 h 501"/>
                  <a:gd name="T4" fmla="*/ 79 w 528"/>
                  <a:gd name="T5" fmla="*/ 366 h 501"/>
                  <a:gd name="T6" fmla="*/ 187 w 528"/>
                  <a:gd name="T7" fmla="*/ 494 h 501"/>
                  <a:gd name="T8" fmla="*/ 528 w 528"/>
                  <a:gd name="T9" fmla="*/ 280 h 501"/>
                  <a:gd name="T10" fmla="*/ 482 w 528"/>
                  <a:gd name="T11" fmla="*/ 240 h 501"/>
                  <a:gd name="T12" fmla="*/ 466 w 528"/>
                  <a:gd name="T13" fmla="*/ 219 h 501"/>
                  <a:gd name="T14" fmla="*/ 421 w 528"/>
                  <a:gd name="T15" fmla="*/ 152 h 501"/>
                  <a:gd name="T16" fmla="*/ 353 w 528"/>
                  <a:gd name="T17" fmla="*/ 0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8" h="501">
                    <a:moveTo>
                      <a:pt x="353" y="0"/>
                    </a:moveTo>
                    <a:cubicBezTo>
                      <a:pt x="11" y="213"/>
                      <a:pt x="11" y="213"/>
                      <a:pt x="11" y="213"/>
                    </a:cubicBezTo>
                    <a:cubicBezTo>
                      <a:pt x="0" y="220"/>
                      <a:pt x="31" y="289"/>
                      <a:pt x="79" y="366"/>
                    </a:cubicBezTo>
                    <a:cubicBezTo>
                      <a:pt x="128" y="444"/>
                      <a:pt x="176" y="501"/>
                      <a:pt x="187" y="494"/>
                    </a:cubicBezTo>
                    <a:cubicBezTo>
                      <a:pt x="528" y="280"/>
                      <a:pt x="528" y="280"/>
                      <a:pt x="528" y="280"/>
                    </a:cubicBezTo>
                    <a:cubicBezTo>
                      <a:pt x="522" y="284"/>
                      <a:pt x="505" y="268"/>
                      <a:pt x="482" y="240"/>
                    </a:cubicBezTo>
                    <a:cubicBezTo>
                      <a:pt x="477" y="234"/>
                      <a:pt x="472" y="227"/>
                      <a:pt x="466" y="219"/>
                    </a:cubicBezTo>
                    <a:cubicBezTo>
                      <a:pt x="452" y="200"/>
                      <a:pt x="436" y="177"/>
                      <a:pt x="421" y="152"/>
                    </a:cubicBezTo>
                    <a:cubicBezTo>
                      <a:pt x="372" y="75"/>
                      <a:pt x="342" y="7"/>
                      <a:pt x="35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3" name="Freeform 42"/>
              <p:cNvSpPr/>
              <p:nvPr/>
            </p:nvSpPr>
            <p:spPr bwMode="auto">
              <a:xfrm>
                <a:off x="2879597" y="2406378"/>
                <a:ext cx="148528" cy="201577"/>
              </a:xfrm>
              <a:custGeom>
                <a:avLst/>
                <a:gdLst>
                  <a:gd name="T0" fmla="*/ 26 w 53"/>
                  <a:gd name="T1" fmla="*/ 0 h 72"/>
                  <a:gd name="T2" fmla="*/ 0 w 53"/>
                  <a:gd name="T3" fmla="*/ 28 h 72"/>
                  <a:gd name="T4" fmla="*/ 46 w 53"/>
                  <a:gd name="T5" fmla="*/ 68 h 72"/>
                  <a:gd name="T6" fmla="*/ 26 w 53"/>
                  <a:gd name="T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72">
                    <a:moveTo>
                      <a:pt x="26" y="0"/>
                    </a:moveTo>
                    <a:cubicBezTo>
                      <a:pt x="12" y="17"/>
                      <a:pt x="0" y="28"/>
                      <a:pt x="0" y="28"/>
                    </a:cubicBezTo>
                    <a:cubicBezTo>
                      <a:pt x="23" y="56"/>
                      <a:pt x="40" y="72"/>
                      <a:pt x="46" y="68"/>
                    </a:cubicBezTo>
                    <a:cubicBezTo>
                      <a:pt x="53" y="64"/>
                      <a:pt x="44" y="38"/>
                      <a:pt x="26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4" name="Freeform 43"/>
              <p:cNvSpPr/>
              <p:nvPr/>
            </p:nvSpPr>
            <p:spPr bwMode="auto">
              <a:xfrm>
                <a:off x="2489417" y="1800467"/>
                <a:ext cx="426722" cy="625950"/>
              </a:xfrm>
              <a:custGeom>
                <a:avLst/>
                <a:gdLst>
                  <a:gd name="T0" fmla="*/ 11 w 153"/>
                  <a:gd name="T1" fmla="*/ 5 h 224"/>
                  <a:gd name="T2" fmla="*/ 79 w 153"/>
                  <a:gd name="T3" fmla="*/ 157 h 224"/>
                  <a:gd name="T4" fmla="*/ 124 w 153"/>
                  <a:gd name="T5" fmla="*/ 224 h 224"/>
                  <a:gd name="T6" fmla="*/ 153 w 153"/>
                  <a:gd name="T7" fmla="*/ 192 h 224"/>
                  <a:gd name="T8" fmla="*/ 118 w 153"/>
                  <a:gd name="T9" fmla="*/ 133 h 224"/>
                  <a:gd name="T10" fmla="*/ 90 w 153"/>
                  <a:gd name="T11" fmla="*/ 89 h 224"/>
                  <a:gd name="T12" fmla="*/ 77 w 153"/>
                  <a:gd name="T13" fmla="*/ 70 h 224"/>
                  <a:gd name="T14" fmla="*/ 11 w 153"/>
                  <a:gd name="T15" fmla="*/ 5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3" h="224">
                    <a:moveTo>
                      <a:pt x="11" y="5"/>
                    </a:moveTo>
                    <a:cubicBezTo>
                      <a:pt x="0" y="12"/>
                      <a:pt x="30" y="80"/>
                      <a:pt x="79" y="157"/>
                    </a:cubicBezTo>
                    <a:cubicBezTo>
                      <a:pt x="94" y="182"/>
                      <a:pt x="110" y="205"/>
                      <a:pt x="124" y="224"/>
                    </a:cubicBezTo>
                    <a:cubicBezTo>
                      <a:pt x="124" y="224"/>
                      <a:pt x="137" y="212"/>
                      <a:pt x="153" y="192"/>
                    </a:cubicBezTo>
                    <a:cubicBezTo>
                      <a:pt x="143" y="173"/>
                      <a:pt x="131" y="153"/>
                      <a:pt x="118" y="133"/>
                    </a:cubicBezTo>
                    <a:cubicBezTo>
                      <a:pt x="109" y="117"/>
                      <a:pt x="99" y="103"/>
                      <a:pt x="90" y="89"/>
                    </a:cubicBezTo>
                    <a:cubicBezTo>
                      <a:pt x="77" y="70"/>
                      <a:pt x="77" y="70"/>
                      <a:pt x="77" y="70"/>
                    </a:cubicBezTo>
                    <a:cubicBezTo>
                      <a:pt x="45" y="27"/>
                      <a:pt x="19" y="0"/>
                      <a:pt x="11" y="5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5" name="Freeform 44"/>
              <p:cNvSpPr/>
              <p:nvPr/>
            </p:nvSpPr>
            <p:spPr bwMode="auto">
              <a:xfrm>
                <a:off x="2355035" y="2869651"/>
                <a:ext cx="1130460" cy="277021"/>
              </a:xfrm>
              <a:custGeom>
                <a:avLst/>
                <a:gdLst>
                  <a:gd name="T0" fmla="*/ 78 w 405"/>
                  <a:gd name="T1" fmla="*/ 0 h 99"/>
                  <a:gd name="T2" fmla="*/ 0 w 405"/>
                  <a:gd name="T3" fmla="*/ 49 h 99"/>
                  <a:gd name="T4" fmla="*/ 390 w 405"/>
                  <a:gd name="T5" fmla="*/ 99 h 99"/>
                  <a:gd name="T6" fmla="*/ 396 w 405"/>
                  <a:gd name="T7" fmla="*/ 54 h 99"/>
                  <a:gd name="T8" fmla="*/ 78 w 405"/>
                  <a:gd name="T9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5" h="99">
                    <a:moveTo>
                      <a:pt x="78" y="0"/>
                    </a:moveTo>
                    <a:cubicBezTo>
                      <a:pt x="0" y="49"/>
                      <a:pt x="0" y="49"/>
                      <a:pt x="0" y="49"/>
                    </a:cubicBezTo>
                    <a:cubicBezTo>
                      <a:pt x="390" y="99"/>
                      <a:pt x="390" y="99"/>
                      <a:pt x="390" y="99"/>
                    </a:cubicBezTo>
                    <a:cubicBezTo>
                      <a:pt x="390" y="99"/>
                      <a:pt x="405" y="84"/>
                      <a:pt x="396" y="54"/>
                    </a:cubicBezTo>
                    <a:lnTo>
                      <a:pt x="78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6" name="Freeform 45"/>
              <p:cNvSpPr/>
              <p:nvPr/>
            </p:nvSpPr>
            <p:spPr bwMode="auto">
              <a:xfrm>
                <a:off x="3444237" y="2856684"/>
                <a:ext cx="304128" cy="504532"/>
              </a:xfrm>
              <a:custGeom>
                <a:avLst/>
                <a:gdLst>
                  <a:gd name="T0" fmla="*/ 51 w 109"/>
                  <a:gd name="T1" fmla="*/ 0 h 181"/>
                  <a:gd name="T2" fmla="*/ 6 w 109"/>
                  <a:gd name="T3" fmla="*/ 59 h 181"/>
                  <a:gd name="T4" fmla="*/ 0 w 109"/>
                  <a:gd name="T5" fmla="*/ 104 h 181"/>
                  <a:gd name="T6" fmla="*/ 30 w 109"/>
                  <a:gd name="T7" fmla="*/ 181 h 181"/>
                  <a:gd name="T8" fmla="*/ 51 w 109"/>
                  <a:gd name="T9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181">
                    <a:moveTo>
                      <a:pt x="51" y="0"/>
                    </a:moveTo>
                    <a:cubicBezTo>
                      <a:pt x="51" y="0"/>
                      <a:pt x="19" y="29"/>
                      <a:pt x="6" y="59"/>
                    </a:cubicBezTo>
                    <a:cubicBezTo>
                      <a:pt x="15" y="89"/>
                      <a:pt x="0" y="104"/>
                      <a:pt x="0" y="104"/>
                    </a:cubicBezTo>
                    <a:cubicBezTo>
                      <a:pt x="0" y="104"/>
                      <a:pt x="1" y="156"/>
                      <a:pt x="30" y="181"/>
                    </a:cubicBezTo>
                    <a:cubicBezTo>
                      <a:pt x="30" y="181"/>
                      <a:pt x="109" y="93"/>
                      <a:pt x="5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7" name="Freeform 47"/>
              <p:cNvSpPr/>
              <p:nvPr/>
            </p:nvSpPr>
            <p:spPr bwMode="auto">
              <a:xfrm>
                <a:off x="2835981" y="1849977"/>
                <a:ext cx="371319" cy="634202"/>
              </a:xfrm>
              <a:custGeom>
                <a:avLst/>
                <a:gdLst>
                  <a:gd name="T0" fmla="*/ 70 w 133"/>
                  <a:gd name="T1" fmla="*/ 0 h 227"/>
                  <a:gd name="T2" fmla="*/ 70 w 133"/>
                  <a:gd name="T3" fmla="*/ 1 h 227"/>
                  <a:gd name="T4" fmla="*/ 29 w 133"/>
                  <a:gd name="T5" fmla="*/ 174 h 227"/>
                  <a:gd name="T6" fmla="*/ 0 w 133"/>
                  <a:gd name="T7" fmla="*/ 206 h 227"/>
                  <a:gd name="T8" fmla="*/ 16 w 133"/>
                  <a:gd name="T9" fmla="*/ 227 h 227"/>
                  <a:gd name="T10" fmla="*/ 42 w 133"/>
                  <a:gd name="T11" fmla="*/ 199 h 227"/>
                  <a:gd name="T12" fmla="*/ 70 w 133"/>
                  <a:gd name="T13" fmla="*/ 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3" h="227">
                    <a:moveTo>
                      <a:pt x="70" y="0"/>
                    </a:moveTo>
                    <a:cubicBezTo>
                      <a:pt x="70" y="0"/>
                      <a:pt x="70" y="1"/>
                      <a:pt x="70" y="1"/>
                    </a:cubicBezTo>
                    <a:cubicBezTo>
                      <a:pt x="110" y="55"/>
                      <a:pt x="63" y="131"/>
                      <a:pt x="29" y="174"/>
                    </a:cubicBezTo>
                    <a:cubicBezTo>
                      <a:pt x="13" y="194"/>
                      <a:pt x="0" y="206"/>
                      <a:pt x="0" y="206"/>
                    </a:cubicBezTo>
                    <a:cubicBezTo>
                      <a:pt x="6" y="214"/>
                      <a:pt x="11" y="221"/>
                      <a:pt x="16" y="227"/>
                    </a:cubicBezTo>
                    <a:cubicBezTo>
                      <a:pt x="16" y="227"/>
                      <a:pt x="28" y="216"/>
                      <a:pt x="42" y="199"/>
                    </a:cubicBezTo>
                    <a:cubicBezTo>
                      <a:pt x="78" y="154"/>
                      <a:pt x="133" y="66"/>
                      <a:pt x="7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8" name="Freeform 48"/>
              <p:cNvSpPr/>
              <p:nvPr/>
            </p:nvSpPr>
            <p:spPr bwMode="auto">
              <a:xfrm>
                <a:off x="2703957" y="1655473"/>
                <a:ext cx="326525" cy="393724"/>
              </a:xfrm>
              <a:custGeom>
                <a:avLst/>
                <a:gdLst>
                  <a:gd name="T0" fmla="*/ 0 w 117"/>
                  <a:gd name="T1" fmla="*/ 122 h 141"/>
                  <a:gd name="T2" fmla="*/ 13 w 117"/>
                  <a:gd name="T3" fmla="*/ 141 h 141"/>
                  <a:gd name="T4" fmla="*/ 114 w 117"/>
                  <a:gd name="T5" fmla="*/ 67 h 141"/>
                  <a:gd name="T6" fmla="*/ 114 w 117"/>
                  <a:gd name="T7" fmla="*/ 67 h 141"/>
                  <a:gd name="T8" fmla="*/ 116 w 117"/>
                  <a:gd name="T9" fmla="*/ 70 h 141"/>
                  <a:gd name="T10" fmla="*/ 116 w 117"/>
                  <a:gd name="T11" fmla="*/ 70 h 141"/>
                  <a:gd name="T12" fmla="*/ 117 w 117"/>
                  <a:gd name="T13" fmla="*/ 70 h 141"/>
                  <a:gd name="T14" fmla="*/ 0 w 117"/>
                  <a:gd name="T15" fmla="*/ 122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7" h="141">
                    <a:moveTo>
                      <a:pt x="0" y="122"/>
                    </a:moveTo>
                    <a:cubicBezTo>
                      <a:pt x="4" y="129"/>
                      <a:pt x="8" y="135"/>
                      <a:pt x="13" y="141"/>
                    </a:cubicBezTo>
                    <a:cubicBezTo>
                      <a:pt x="63" y="32"/>
                      <a:pt x="103" y="57"/>
                      <a:pt x="114" y="67"/>
                    </a:cubicBezTo>
                    <a:cubicBezTo>
                      <a:pt x="114" y="67"/>
                      <a:pt x="114" y="67"/>
                      <a:pt x="114" y="67"/>
                    </a:cubicBezTo>
                    <a:cubicBezTo>
                      <a:pt x="115" y="68"/>
                      <a:pt x="116" y="69"/>
                      <a:pt x="116" y="70"/>
                    </a:cubicBezTo>
                    <a:cubicBezTo>
                      <a:pt x="116" y="70"/>
                      <a:pt x="116" y="70"/>
                      <a:pt x="116" y="70"/>
                    </a:cubicBezTo>
                    <a:cubicBezTo>
                      <a:pt x="117" y="70"/>
                      <a:pt x="117" y="70"/>
                      <a:pt x="117" y="70"/>
                    </a:cubicBezTo>
                    <a:cubicBezTo>
                      <a:pt x="68" y="0"/>
                      <a:pt x="0" y="122"/>
                      <a:pt x="0" y="122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9" name="Freeform 49"/>
              <p:cNvSpPr/>
              <p:nvPr/>
            </p:nvSpPr>
            <p:spPr bwMode="auto">
              <a:xfrm>
                <a:off x="3689425" y="2985175"/>
                <a:ext cx="70727" cy="35364"/>
              </a:xfrm>
              <a:custGeom>
                <a:avLst/>
                <a:gdLst>
                  <a:gd name="T0" fmla="*/ 23 w 25"/>
                  <a:gd name="T1" fmla="*/ 13 h 13"/>
                  <a:gd name="T2" fmla="*/ 0 w 25"/>
                  <a:gd name="T3" fmla="*/ 8 h 13"/>
                  <a:gd name="T4" fmla="*/ 1 w 25"/>
                  <a:gd name="T5" fmla="*/ 0 h 13"/>
                  <a:gd name="T6" fmla="*/ 25 w 25"/>
                  <a:gd name="T7" fmla="*/ 5 h 13"/>
                  <a:gd name="T8" fmla="*/ 23 w 25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3">
                    <a:moveTo>
                      <a:pt x="23" y="13"/>
                    </a:moveTo>
                    <a:cubicBezTo>
                      <a:pt x="9" y="9"/>
                      <a:pt x="0" y="8"/>
                      <a:pt x="0" y="8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0" y="1"/>
                      <a:pt x="25" y="5"/>
                    </a:cubicBezTo>
                    <a:lnTo>
                      <a:pt x="23" y="1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0" name="Freeform 50"/>
              <p:cNvSpPr>
                <a:spLocks noEditPoints="1"/>
              </p:cNvSpPr>
              <p:nvPr/>
            </p:nvSpPr>
            <p:spPr bwMode="auto">
              <a:xfrm>
                <a:off x="3866244" y="3048831"/>
                <a:ext cx="418471" cy="732043"/>
              </a:xfrm>
              <a:custGeom>
                <a:avLst/>
                <a:gdLst>
                  <a:gd name="T0" fmla="*/ 142 w 150"/>
                  <a:gd name="T1" fmla="*/ 262 h 262"/>
                  <a:gd name="T2" fmla="*/ 138 w 150"/>
                  <a:gd name="T3" fmla="*/ 218 h 262"/>
                  <a:gd name="T4" fmla="*/ 146 w 150"/>
                  <a:gd name="T5" fmla="*/ 217 h 262"/>
                  <a:gd name="T6" fmla="*/ 150 w 150"/>
                  <a:gd name="T7" fmla="*/ 262 h 262"/>
                  <a:gd name="T8" fmla="*/ 142 w 150"/>
                  <a:gd name="T9" fmla="*/ 262 h 262"/>
                  <a:gd name="T10" fmla="*/ 129 w 150"/>
                  <a:gd name="T11" fmla="*/ 176 h 262"/>
                  <a:gd name="T12" fmla="*/ 114 w 150"/>
                  <a:gd name="T13" fmla="*/ 134 h 262"/>
                  <a:gd name="T14" fmla="*/ 122 w 150"/>
                  <a:gd name="T15" fmla="*/ 131 h 262"/>
                  <a:gd name="T16" fmla="*/ 136 w 150"/>
                  <a:gd name="T17" fmla="*/ 173 h 262"/>
                  <a:gd name="T18" fmla="*/ 129 w 150"/>
                  <a:gd name="T19" fmla="*/ 176 h 262"/>
                  <a:gd name="T20" fmla="*/ 94 w 150"/>
                  <a:gd name="T21" fmla="*/ 95 h 262"/>
                  <a:gd name="T22" fmla="*/ 68 w 150"/>
                  <a:gd name="T23" fmla="*/ 60 h 262"/>
                  <a:gd name="T24" fmla="*/ 74 w 150"/>
                  <a:gd name="T25" fmla="*/ 55 h 262"/>
                  <a:gd name="T26" fmla="*/ 101 w 150"/>
                  <a:gd name="T27" fmla="*/ 91 h 262"/>
                  <a:gd name="T28" fmla="*/ 94 w 150"/>
                  <a:gd name="T29" fmla="*/ 95 h 262"/>
                  <a:gd name="T30" fmla="*/ 36 w 150"/>
                  <a:gd name="T31" fmla="*/ 30 h 262"/>
                  <a:gd name="T32" fmla="*/ 0 w 150"/>
                  <a:gd name="T33" fmla="*/ 7 h 262"/>
                  <a:gd name="T34" fmla="*/ 4 w 150"/>
                  <a:gd name="T35" fmla="*/ 0 h 262"/>
                  <a:gd name="T36" fmla="*/ 41 w 150"/>
                  <a:gd name="T37" fmla="*/ 24 h 262"/>
                  <a:gd name="T38" fmla="*/ 36 w 150"/>
                  <a:gd name="T39" fmla="*/ 3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0" h="262">
                    <a:moveTo>
                      <a:pt x="142" y="262"/>
                    </a:moveTo>
                    <a:cubicBezTo>
                      <a:pt x="142" y="247"/>
                      <a:pt x="140" y="232"/>
                      <a:pt x="138" y="218"/>
                    </a:cubicBezTo>
                    <a:cubicBezTo>
                      <a:pt x="146" y="217"/>
                      <a:pt x="146" y="217"/>
                      <a:pt x="146" y="217"/>
                    </a:cubicBezTo>
                    <a:cubicBezTo>
                      <a:pt x="148" y="231"/>
                      <a:pt x="149" y="246"/>
                      <a:pt x="150" y="262"/>
                    </a:cubicBezTo>
                    <a:lnTo>
                      <a:pt x="142" y="262"/>
                    </a:lnTo>
                    <a:close/>
                    <a:moveTo>
                      <a:pt x="129" y="176"/>
                    </a:moveTo>
                    <a:cubicBezTo>
                      <a:pt x="125" y="161"/>
                      <a:pt x="120" y="147"/>
                      <a:pt x="114" y="134"/>
                    </a:cubicBezTo>
                    <a:cubicBezTo>
                      <a:pt x="122" y="131"/>
                      <a:pt x="122" y="131"/>
                      <a:pt x="122" y="131"/>
                    </a:cubicBezTo>
                    <a:cubicBezTo>
                      <a:pt x="127" y="144"/>
                      <a:pt x="132" y="159"/>
                      <a:pt x="136" y="173"/>
                    </a:cubicBezTo>
                    <a:lnTo>
                      <a:pt x="129" y="176"/>
                    </a:lnTo>
                    <a:close/>
                    <a:moveTo>
                      <a:pt x="94" y="95"/>
                    </a:moveTo>
                    <a:cubicBezTo>
                      <a:pt x="87" y="83"/>
                      <a:pt x="78" y="71"/>
                      <a:pt x="68" y="60"/>
                    </a:cubicBezTo>
                    <a:cubicBezTo>
                      <a:pt x="74" y="55"/>
                      <a:pt x="74" y="55"/>
                      <a:pt x="74" y="55"/>
                    </a:cubicBezTo>
                    <a:cubicBezTo>
                      <a:pt x="84" y="66"/>
                      <a:pt x="93" y="78"/>
                      <a:pt x="101" y="91"/>
                    </a:cubicBezTo>
                    <a:lnTo>
                      <a:pt x="94" y="95"/>
                    </a:lnTo>
                    <a:close/>
                    <a:moveTo>
                      <a:pt x="36" y="30"/>
                    </a:moveTo>
                    <a:cubicBezTo>
                      <a:pt x="25" y="22"/>
                      <a:pt x="13" y="14"/>
                      <a:pt x="0" y="7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7" y="7"/>
                      <a:pt x="30" y="15"/>
                      <a:pt x="41" y="24"/>
                    </a:cubicBezTo>
                    <a:lnTo>
                      <a:pt x="36" y="3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1" name="Freeform 51"/>
              <p:cNvSpPr/>
              <p:nvPr/>
            </p:nvSpPr>
            <p:spPr bwMode="auto">
              <a:xfrm>
                <a:off x="4262317" y="3903471"/>
                <a:ext cx="24755" cy="69550"/>
              </a:xfrm>
              <a:custGeom>
                <a:avLst/>
                <a:gdLst>
                  <a:gd name="T0" fmla="*/ 8 w 9"/>
                  <a:gd name="T1" fmla="*/ 25 h 25"/>
                  <a:gd name="T2" fmla="*/ 0 w 9"/>
                  <a:gd name="T3" fmla="*/ 24 h 25"/>
                  <a:gd name="T4" fmla="*/ 1 w 9"/>
                  <a:gd name="T5" fmla="*/ 0 h 25"/>
                  <a:gd name="T6" fmla="*/ 9 w 9"/>
                  <a:gd name="T7" fmla="*/ 1 h 25"/>
                  <a:gd name="T8" fmla="*/ 8 w 9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5">
                    <a:moveTo>
                      <a:pt x="8" y="25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1" y="16"/>
                      <a:pt x="1" y="8"/>
                      <a:pt x="1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9"/>
                      <a:pt x="9" y="17"/>
                      <a:pt x="8" y="2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2" name="Freeform 52"/>
              <p:cNvSpPr/>
              <p:nvPr/>
            </p:nvSpPr>
            <p:spPr bwMode="auto">
              <a:xfrm>
                <a:off x="3595122" y="3356501"/>
                <a:ext cx="50688" cy="69550"/>
              </a:xfrm>
              <a:custGeom>
                <a:avLst/>
                <a:gdLst>
                  <a:gd name="T0" fmla="*/ 11 w 18"/>
                  <a:gd name="T1" fmla="*/ 25 h 25"/>
                  <a:gd name="T2" fmla="*/ 0 w 18"/>
                  <a:gd name="T3" fmla="*/ 4 h 25"/>
                  <a:gd name="T4" fmla="*/ 6 w 18"/>
                  <a:gd name="T5" fmla="*/ 0 h 25"/>
                  <a:gd name="T6" fmla="*/ 18 w 18"/>
                  <a:gd name="T7" fmla="*/ 21 h 25"/>
                  <a:gd name="T8" fmla="*/ 11 w 18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5">
                    <a:moveTo>
                      <a:pt x="11" y="25"/>
                    </a:moveTo>
                    <a:cubicBezTo>
                      <a:pt x="4" y="12"/>
                      <a:pt x="0" y="4"/>
                      <a:pt x="0" y="4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11" y="8"/>
                      <a:pt x="18" y="21"/>
                    </a:cubicBezTo>
                    <a:lnTo>
                      <a:pt x="11" y="2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3" name="Freeform 53"/>
              <p:cNvSpPr/>
              <p:nvPr/>
            </p:nvSpPr>
            <p:spPr bwMode="auto">
              <a:xfrm>
                <a:off x="3684710" y="3574582"/>
                <a:ext cx="53046" cy="167392"/>
              </a:xfrm>
              <a:custGeom>
                <a:avLst/>
                <a:gdLst>
                  <a:gd name="T0" fmla="*/ 11 w 19"/>
                  <a:gd name="T1" fmla="*/ 60 h 60"/>
                  <a:gd name="T2" fmla="*/ 0 w 19"/>
                  <a:gd name="T3" fmla="*/ 2 h 60"/>
                  <a:gd name="T4" fmla="*/ 8 w 19"/>
                  <a:gd name="T5" fmla="*/ 0 h 60"/>
                  <a:gd name="T6" fmla="*/ 19 w 19"/>
                  <a:gd name="T7" fmla="*/ 59 h 60"/>
                  <a:gd name="T8" fmla="*/ 11 w 19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60">
                    <a:moveTo>
                      <a:pt x="11" y="60"/>
                    </a:moveTo>
                    <a:cubicBezTo>
                      <a:pt x="9" y="40"/>
                      <a:pt x="5" y="21"/>
                      <a:pt x="0" y="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3" y="19"/>
                      <a:pt x="17" y="39"/>
                      <a:pt x="19" y="59"/>
                    </a:cubicBezTo>
                    <a:lnTo>
                      <a:pt x="11" y="6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4" name="Freeform 54"/>
              <p:cNvSpPr/>
              <p:nvPr/>
            </p:nvSpPr>
            <p:spPr bwMode="auto">
              <a:xfrm>
                <a:off x="3717716" y="3903471"/>
                <a:ext cx="24755" cy="69550"/>
              </a:xfrm>
              <a:custGeom>
                <a:avLst/>
                <a:gdLst>
                  <a:gd name="T0" fmla="*/ 7 w 9"/>
                  <a:gd name="T1" fmla="*/ 25 h 25"/>
                  <a:gd name="T2" fmla="*/ 0 w 9"/>
                  <a:gd name="T3" fmla="*/ 24 h 25"/>
                  <a:gd name="T4" fmla="*/ 1 w 9"/>
                  <a:gd name="T5" fmla="*/ 0 h 25"/>
                  <a:gd name="T6" fmla="*/ 9 w 9"/>
                  <a:gd name="T7" fmla="*/ 1 h 25"/>
                  <a:gd name="T8" fmla="*/ 7 w 9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5">
                    <a:moveTo>
                      <a:pt x="7" y="25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16"/>
                      <a:pt x="1" y="8"/>
                      <a:pt x="1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9"/>
                      <a:pt x="8" y="17"/>
                      <a:pt x="7" y="2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5" name="Freeform 55"/>
              <p:cNvSpPr/>
              <p:nvPr/>
            </p:nvSpPr>
            <p:spPr bwMode="auto">
              <a:xfrm>
                <a:off x="3667028" y="3099520"/>
                <a:ext cx="67191" cy="53047"/>
              </a:xfrm>
              <a:custGeom>
                <a:avLst/>
                <a:gdLst>
                  <a:gd name="T0" fmla="*/ 20 w 24"/>
                  <a:gd name="T1" fmla="*/ 19 h 19"/>
                  <a:gd name="T2" fmla="*/ 0 w 24"/>
                  <a:gd name="T3" fmla="*/ 7 h 19"/>
                  <a:gd name="T4" fmla="*/ 4 w 24"/>
                  <a:gd name="T5" fmla="*/ 0 h 19"/>
                  <a:gd name="T6" fmla="*/ 24 w 24"/>
                  <a:gd name="T7" fmla="*/ 13 h 19"/>
                  <a:gd name="T8" fmla="*/ 20 w 2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9">
                    <a:moveTo>
                      <a:pt x="20" y="19"/>
                    </a:moveTo>
                    <a:cubicBezTo>
                      <a:pt x="8" y="11"/>
                      <a:pt x="0" y="7"/>
                      <a:pt x="0" y="7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12" y="4"/>
                      <a:pt x="24" y="13"/>
                    </a:cubicBezTo>
                    <a:lnTo>
                      <a:pt x="20" y="1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6" name="Freeform 56"/>
              <p:cNvSpPr>
                <a:spLocks noEditPoints="1"/>
              </p:cNvSpPr>
              <p:nvPr/>
            </p:nvSpPr>
            <p:spPr bwMode="auto">
              <a:xfrm>
                <a:off x="3813198" y="3207971"/>
                <a:ext cx="292340" cy="516320"/>
              </a:xfrm>
              <a:custGeom>
                <a:avLst/>
                <a:gdLst>
                  <a:gd name="T0" fmla="*/ 98 w 105"/>
                  <a:gd name="T1" fmla="*/ 185 h 185"/>
                  <a:gd name="T2" fmla="*/ 88 w 105"/>
                  <a:gd name="T3" fmla="*/ 145 h 185"/>
                  <a:gd name="T4" fmla="*/ 96 w 105"/>
                  <a:gd name="T5" fmla="*/ 142 h 185"/>
                  <a:gd name="T6" fmla="*/ 105 w 105"/>
                  <a:gd name="T7" fmla="*/ 184 h 185"/>
                  <a:gd name="T8" fmla="*/ 98 w 105"/>
                  <a:gd name="T9" fmla="*/ 185 h 185"/>
                  <a:gd name="T10" fmla="*/ 74 w 105"/>
                  <a:gd name="T11" fmla="*/ 106 h 185"/>
                  <a:gd name="T12" fmla="*/ 54 w 105"/>
                  <a:gd name="T13" fmla="*/ 69 h 185"/>
                  <a:gd name="T14" fmla="*/ 61 w 105"/>
                  <a:gd name="T15" fmla="*/ 65 h 185"/>
                  <a:gd name="T16" fmla="*/ 81 w 105"/>
                  <a:gd name="T17" fmla="*/ 103 h 185"/>
                  <a:gd name="T18" fmla="*/ 74 w 105"/>
                  <a:gd name="T19" fmla="*/ 106 h 185"/>
                  <a:gd name="T20" fmla="*/ 29 w 105"/>
                  <a:gd name="T21" fmla="*/ 36 h 185"/>
                  <a:gd name="T22" fmla="*/ 0 w 105"/>
                  <a:gd name="T23" fmla="*/ 6 h 185"/>
                  <a:gd name="T24" fmla="*/ 6 w 105"/>
                  <a:gd name="T25" fmla="*/ 0 h 185"/>
                  <a:gd name="T26" fmla="*/ 35 w 105"/>
                  <a:gd name="T27" fmla="*/ 31 h 185"/>
                  <a:gd name="T28" fmla="*/ 29 w 105"/>
                  <a:gd name="T29" fmla="*/ 36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5" h="185">
                    <a:moveTo>
                      <a:pt x="98" y="185"/>
                    </a:moveTo>
                    <a:cubicBezTo>
                      <a:pt x="95" y="171"/>
                      <a:pt x="92" y="158"/>
                      <a:pt x="88" y="145"/>
                    </a:cubicBezTo>
                    <a:cubicBezTo>
                      <a:pt x="96" y="142"/>
                      <a:pt x="96" y="142"/>
                      <a:pt x="96" y="142"/>
                    </a:cubicBezTo>
                    <a:cubicBezTo>
                      <a:pt x="100" y="156"/>
                      <a:pt x="103" y="170"/>
                      <a:pt x="105" y="184"/>
                    </a:cubicBezTo>
                    <a:lnTo>
                      <a:pt x="98" y="185"/>
                    </a:lnTo>
                    <a:close/>
                    <a:moveTo>
                      <a:pt x="74" y="106"/>
                    </a:moveTo>
                    <a:cubicBezTo>
                      <a:pt x="68" y="93"/>
                      <a:pt x="61" y="81"/>
                      <a:pt x="54" y="69"/>
                    </a:cubicBezTo>
                    <a:cubicBezTo>
                      <a:pt x="61" y="65"/>
                      <a:pt x="61" y="65"/>
                      <a:pt x="61" y="65"/>
                    </a:cubicBezTo>
                    <a:cubicBezTo>
                      <a:pt x="68" y="77"/>
                      <a:pt x="75" y="90"/>
                      <a:pt x="81" y="103"/>
                    </a:cubicBezTo>
                    <a:lnTo>
                      <a:pt x="74" y="106"/>
                    </a:lnTo>
                    <a:close/>
                    <a:moveTo>
                      <a:pt x="29" y="36"/>
                    </a:moveTo>
                    <a:cubicBezTo>
                      <a:pt x="20" y="26"/>
                      <a:pt x="11" y="15"/>
                      <a:pt x="0" y="6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6" y="10"/>
                      <a:pt x="26" y="20"/>
                      <a:pt x="35" y="31"/>
                    </a:cubicBezTo>
                    <a:lnTo>
                      <a:pt x="29" y="3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7" name="Freeform 57"/>
              <p:cNvSpPr/>
              <p:nvPr/>
            </p:nvSpPr>
            <p:spPr bwMode="auto">
              <a:xfrm>
                <a:off x="4094929" y="3839815"/>
                <a:ext cx="24755" cy="69550"/>
              </a:xfrm>
              <a:custGeom>
                <a:avLst/>
                <a:gdLst>
                  <a:gd name="T0" fmla="*/ 8 w 9"/>
                  <a:gd name="T1" fmla="*/ 25 h 25"/>
                  <a:gd name="T2" fmla="*/ 0 w 9"/>
                  <a:gd name="T3" fmla="*/ 24 h 25"/>
                  <a:gd name="T4" fmla="*/ 0 w 9"/>
                  <a:gd name="T5" fmla="*/ 1 h 25"/>
                  <a:gd name="T6" fmla="*/ 8 w 9"/>
                  <a:gd name="T7" fmla="*/ 0 h 25"/>
                  <a:gd name="T8" fmla="*/ 8 w 9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5">
                    <a:moveTo>
                      <a:pt x="8" y="25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1" y="16"/>
                      <a:pt x="1" y="8"/>
                      <a:pt x="0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8"/>
                      <a:pt x="9" y="16"/>
                      <a:pt x="8" y="2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8" name="Freeform 58"/>
              <p:cNvSpPr/>
              <p:nvPr/>
            </p:nvSpPr>
            <p:spPr bwMode="auto">
              <a:xfrm>
                <a:off x="3656419" y="3242156"/>
                <a:ext cx="67191" cy="55404"/>
              </a:xfrm>
              <a:custGeom>
                <a:avLst/>
                <a:gdLst>
                  <a:gd name="T0" fmla="*/ 19 w 24"/>
                  <a:gd name="T1" fmla="*/ 20 h 20"/>
                  <a:gd name="T2" fmla="*/ 0 w 24"/>
                  <a:gd name="T3" fmla="*/ 7 h 20"/>
                  <a:gd name="T4" fmla="*/ 3 w 24"/>
                  <a:gd name="T5" fmla="*/ 0 h 20"/>
                  <a:gd name="T6" fmla="*/ 24 w 24"/>
                  <a:gd name="T7" fmla="*/ 14 h 20"/>
                  <a:gd name="T8" fmla="*/ 19 w 24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0">
                    <a:moveTo>
                      <a:pt x="19" y="20"/>
                    </a:moveTo>
                    <a:cubicBezTo>
                      <a:pt x="8" y="11"/>
                      <a:pt x="0" y="7"/>
                      <a:pt x="0" y="7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12" y="4"/>
                      <a:pt x="24" y="14"/>
                    </a:cubicBezTo>
                    <a:lnTo>
                      <a:pt x="19" y="2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9" name="Freeform 59"/>
              <p:cNvSpPr>
                <a:spLocks noEditPoints="1"/>
              </p:cNvSpPr>
              <p:nvPr/>
            </p:nvSpPr>
            <p:spPr bwMode="auto">
              <a:xfrm>
                <a:off x="3784907" y="3367111"/>
                <a:ext cx="142634" cy="330068"/>
              </a:xfrm>
              <a:custGeom>
                <a:avLst/>
                <a:gdLst>
                  <a:gd name="T0" fmla="*/ 43 w 51"/>
                  <a:gd name="T1" fmla="*/ 118 h 118"/>
                  <a:gd name="T2" fmla="*/ 35 w 51"/>
                  <a:gd name="T3" fmla="*/ 78 h 118"/>
                  <a:gd name="T4" fmla="*/ 43 w 51"/>
                  <a:gd name="T5" fmla="*/ 76 h 118"/>
                  <a:gd name="T6" fmla="*/ 51 w 51"/>
                  <a:gd name="T7" fmla="*/ 117 h 118"/>
                  <a:gd name="T8" fmla="*/ 43 w 51"/>
                  <a:gd name="T9" fmla="*/ 118 h 118"/>
                  <a:gd name="T10" fmla="*/ 21 w 51"/>
                  <a:gd name="T11" fmla="*/ 40 h 118"/>
                  <a:gd name="T12" fmla="*/ 0 w 51"/>
                  <a:gd name="T13" fmla="*/ 5 h 118"/>
                  <a:gd name="T14" fmla="*/ 7 w 51"/>
                  <a:gd name="T15" fmla="*/ 0 h 118"/>
                  <a:gd name="T16" fmla="*/ 29 w 51"/>
                  <a:gd name="T17" fmla="*/ 36 h 118"/>
                  <a:gd name="T18" fmla="*/ 21 w 51"/>
                  <a:gd name="T19" fmla="*/ 4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118">
                    <a:moveTo>
                      <a:pt x="43" y="118"/>
                    </a:moveTo>
                    <a:cubicBezTo>
                      <a:pt x="41" y="104"/>
                      <a:pt x="39" y="91"/>
                      <a:pt x="35" y="78"/>
                    </a:cubicBezTo>
                    <a:cubicBezTo>
                      <a:pt x="43" y="76"/>
                      <a:pt x="43" y="76"/>
                      <a:pt x="43" y="76"/>
                    </a:cubicBezTo>
                    <a:cubicBezTo>
                      <a:pt x="46" y="89"/>
                      <a:pt x="49" y="103"/>
                      <a:pt x="51" y="117"/>
                    </a:cubicBezTo>
                    <a:lnTo>
                      <a:pt x="43" y="118"/>
                    </a:lnTo>
                    <a:close/>
                    <a:moveTo>
                      <a:pt x="21" y="40"/>
                    </a:moveTo>
                    <a:cubicBezTo>
                      <a:pt x="15" y="27"/>
                      <a:pt x="8" y="16"/>
                      <a:pt x="0" y="5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5" y="11"/>
                      <a:pt x="22" y="23"/>
                      <a:pt x="29" y="36"/>
                    </a:cubicBezTo>
                    <a:lnTo>
                      <a:pt x="21" y="4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70" name="Freeform 60"/>
              <p:cNvSpPr/>
              <p:nvPr/>
            </p:nvSpPr>
            <p:spPr bwMode="auto">
              <a:xfrm>
                <a:off x="3905144" y="3811524"/>
                <a:ext cx="24755" cy="69550"/>
              </a:xfrm>
              <a:custGeom>
                <a:avLst/>
                <a:gdLst>
                  <a:gd name="T0" fmla="*/ 8 w 9"/>
                  <a:gd name="T1" fmla="*/ 25 h 25"/>
                  <a:gd name="T2" fmla="*/ 0 w 9"/>
                  <a:gd name="T3" fmla="*/ 24 h 25"/>
                  <a:gd name="T4" fmla="*/ 1 w 9"/>
                  <a:gd name="T5" fmla="*/ 0 h 25"/>
                  <a:gd name="T6" fmla="*/ 9 w 9"/>
                  <a:gd name="T7" fmla="*/ 1 h 25"/>
                  <a:gd name="T8" fmla="*/ 8 w 9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5">
                    <a:moveTo>
                      <a:pt x="8" y="25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1" y="16"/>
                      <a:pt x="1" y="8"/>
                      <a:pt x="1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8"/>
                      <a:pt x="9" y="17"/>
                      <a:pt x="8" y="2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171" name="Content Placeholder 2"/>
          <p:cNvSpPr txBox="1"/>
          <p:nvPr/>
        </p:nvSpPr>
        <p:spPr bwMode="auto">
          <a:xfrm>
            <a:off x="1026807" y="5635815"/>
            <a:ext cx="1713832" cy="1016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9pPr>
          </a:lstStyle>
          <a:p>
            <a:pPr algn="ctr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cs typeface="Lato Light"/>
              </a:rPr>
              <a:t>在此录入上述图表的描述说明，在此录入上述图表的描述说明。</a:t>
            </a:r>
            <a:endParaRPr lang="en-US" sz="1200" dirty="0">
              <a:solidFill>
                <a:schemeClr val="bg1"/>
              </a:solidFill>
              <a:latin typeface="+mj-ea"/>
              <a:ea typeface="+mj-ea"/>
              <a:cs typeface="Lato Light"/>
            </a:endParaRPr>
          </a:p>
        </p:txBody>
      </p:sp>
      <p:sp>
        <p:nvSpPr>
          <p:cNvPr id="172" name="Content Placeholder 2"/>
          <p:cNvSpPr txBox="1"/>
          <p:nvPr/>
        </p:nvSpPr>
        <p:spPr bwMode="auto">
          <a:xfrm>
            <a:off x="3177728" y="5636969"/>
            <a:ext cx="1713832" cy="1016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9pPr>
          </a:lstStyle>
          <a:p>
            <a:pPr algn="ctr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cs typeface="Lato Light"/>
              </a:rPr>
              <a:t>在此录入上述图表的描述说明，在此录入上述图表的描述说明。</a:t>
            </a:r>
            <a:endParaRPr lang="en-US" sz="1200" dirty="0">
              <a:solidFill>
                <a:schemeClr val="bg1"/>
              </a:solidFill>
              <a:latin typeface="+mj-ea"/>
              <a:ea typeface="+mj-ea"/>
              <a:cs typeface="Lato Light"/>
            </a:endParaRPr>
          </a:p>
        </p:txBody>
      </p:sp>
      <p:sp>
        <p:nvSpPr>
          <p:cNvPr id="173" name="Content Placeholder 2"/>
          <p:cNvSpPr txBox="1"/>
          <p:nvPr/>
        </p:nvSpPr>
        <p:spPr bwMode="auto">
          <a:xfrm>
            <a:off x="5195435" y="5636969"/>
            <a:ext cx="1713832" cy="1016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9pPr>
          </a:lstStyle>
          <a:p>
            <a:pPr algn="ctr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cs typeface="Lato Light"/>
              </a:rPr>
              <a:t>在此录入上述图表的描述说明，在此录入上述图表的描述说明。</a:t>
            </a:r>
            <a:endParaRPr lang="en-US" sz="1200" dirty="0">
              <a:solidFill>
                <a:schemeClr val="bg1"/>
              </a:solidFill>
              <a:latin typeface="+mj-ea"/>
              <a:ea typeface="+mj-ea"/>
              <a:cs typeface="Lato Light"/>
            </a:endParaRPr>
          </a:p>
        </p:txBody>
      </p:sp>
      <p:sp>
        <p:nvSpPr>
          <p:cNvPr id="174" name="Content Placeholder 2"/>
          <p:cNvSpPr txBox="1"/>
          <p:nvPr/>
        </p:nvSpPr>
        <p:spPr bwMode="auto">
          <a:xfrm>
            <a:off x="7370870" y="5635818"/>
            <a:ext cx="1713832" cy="1016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9pPr>
          </a:lstStyle>
          <a:p>
            <a:pPr algn="ctr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cs typeface="Lato Light"/>
              </a:rPr>
              <a:t>在此录入上述图表的描述说明，在此录入上述图表的描述说明。</a:t>
            </a:r>
            <a:endParaRPr lang="en-US" sz="1200" dirty="0">
              <a:solidFill>
                <a:schemeClr val="bg1"/>
              </a:solidFill>
              <a:latin typeface="+mj-ea"/>
              <a:ea typeface="+mj-ea"/>
              <a:cs typeface="Lato Light"/>
            </a:endParaRPr>
          </a:p>
        </p:txBody>
      </p:sp>
      <p:sp>
        <p:nvSpPr>
          <p:cNvPr id="175" name="Content Placeholder 2"/>
          <p:cNvSpPr txBox="1"/>
          <p:nvPr/>
        </p:nvSpPr>
        <p:spPr bwMode="auto">
          <a:xfrm>
            <a:off x="9524438" y="5635817"/>
            <a:ext cx="1713832" cy="1016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9pPr>
          </a:lstStyle>
          <a:p>
            <a:pPr algn="ctr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cs typeface="Lato Light"/>
              </a:rPr>
              <a:t>在此录入上述图表的描述说明，在此录入上述图表的描述说明。</a:t>
            </a:r>
            <a:endParaRPr lang="en-US" sz="1200" dirty="0">
              <a:solidFill>
                <a:schemeClr val="bg1"/>
              </a:solidFill>
              <a:latin typeface="+mj-ea"/>
              <a:ea typeface="+mj-ea"/>
              <a:cs typeface="Lato Light"/>
            </a:endParaRPr>
          </a:p>
        </p:txBody>
      </p:sp>
      <p:sp>
        <p:nvSpPr>
          <p:cNvPr id="176" name="Freeform 237"/>
          <p:cNvSpPr>
            <a:spLocks noChangeAspect="1" noChangeArrowheads="1"/>
          </p:cNvSpPr>
          <p:nvPr/>
        </p:nvSpPr>
        <p:spPr bwMode="auto">
          <a:xfrm>
            <a:off x="3811907" y="4961100"/>
            <a:ext cx="441750" cy="324636"/>
          </a:xfrm>
          <a:custGeom>
            <a:avLst/>
            <a:gdLst>
              <a:gd name="T0" fmla="*/ 586 w 1347"/>
              <a:gd name="T1" fmla="*/ 602 h 987"/>
              <a:gd name="T2" fmla="*/ 502 w 1347"/>
              <a:gd name="T3" fmla="*/ 535 h 987"/>
              <a:gd name="T4" fmla="*/ 42 w 1347"/>
              <a:gd name="T5" fmla="*/ 117 h 987"/>
              <a:gd name="T6" fmla="*/ 17 w 1347"/>
              <a:gd name="T7" fmla="*/ 33 h 987"/>
              <a:gd name="T8" fmla="*/ 92 w 1347"/>
              <a:gd name="T9" fmla="*/ 0 h 987"/>
              <a:gd name="T10" fmla="*/ 1255 w 1347"/>
              <a:gd name="T11" fmla="*/ 0 h 987"/>
              <a:gd name="T12" fmla="*/ 1330 w 1347"/>
              <a:gd name="T13" fmla="*/ 41 h 987"/>
              <a:gd name="T14" fmla="*/ 1305 w 1347"/>
              <a:gd name="T15" fmla="*/ 125 h 987"/>
              <a:gd name="T16" fmla="*/ 803 w 1347"/>
              <a:gd name="T17" fmla="*/ 576 h 987"/>
              <a:gd name="T18" fmla="*/ 586 w 1347"/>
              <a:gd name="T19" fmla="*/ 602 h 987"/>
              <a:gd name="T20" fmla="*/ 92 w 1347"/>
              <a:gd name="T21" fmla="*/ 986 h 987"/>
              <a:gd name="T22" fmla="*/ 0 w 1347"/>
              <a:gd name="T23" fmla="*/ 894 h 987"/>
              <a:gd name="T24" fmla="*/ 0 w 1347"/>
              <a:gd name="T25" fmla="*/ 225 h 987"/>
              <a:gd name="T26" fmla="*/ 42 w 1347"/>
              <a:gd name="T27" fmla="*/ 217 h 987"/>
              <a:gd name="T28" fmla="*/ 234 w 1347"/>
              <a:gd name="T29" fmla="*/ 409 h 987"/>
              <a:gd name="T30" fmla="*/ 251 w 1347"/>
              <a:gd name="T31" fmla="*/ 493 h 987"/>
              <a:gd name="T32" fmla="*/ 109 w 1347"/>
              <a:gd name="T33" fmla="*/ 827 h 987"/>
              <a:gd name="T34" fmla="*/ 126 w 1347"/>
              <a:gd name="T35" fmla="*/ 827 h 987"/>
              <a:gd name="T36" fmla="*/ 318 w 1347"/>
              <a:gd name="T37" fmla="*/ 576 h 987"/>
              <a:gd name="T38" fmla="*/ 393 w 1347"/>
              <a:gd name="T39" fmla="*/ 568 h 987"/>
              <a:gd name="T40" fmla="*/ 477 w 1347"/>
              <a:gd name="T41" fmla="*/ 643 h 987"/>
              <a:gd name="T42" fmla="*/ 569 w 1347"/>
              <a:gd name="T43" fmla="*/ 694 h 987"/>
              <a:gd name="T44" fmla="*/ 820 w 1347"/>
              <a:gd name="T45" fmla="*/ 677 h 987"/>
              <a:gd name="T46" fmla="*/ 945 w 1347"/>
              <a:gd name="T47" fmla="*/ 568 h 987"/>
              <a:gd name="T48" fmla="*/ 1020 w 1347"/>
              <a:gd name="T49" fmla="*/ 576 h 987"/>
              <a:gd name="T50" fmla="*/ 1229 w 1347"/>
              <a:gd name="T51" fmla="*/ 853 h 987"/>
              <a:gd name="T52" fmla="*/ 1238 w 1347"/>
              <a:gd name="T53" fmla="*/ 844 h 987"/>
              <a:gd name="T54" fmla="*/ 1096 w 1347"/>
              <a:gd name="T55" fmla="*/ 493 h 987"/>
              <a:gd name="T56" fmla="*/ 1112 w 1347"/>
              <a:gd name="T57" fmla="*/ 409 h 987"/>
              <a:gd name="T58" fmla="*/ 1313 w 1347"/>
              <a:gd name="T59" fmla="*/ 217 h 987"/>
              <a:gd name="T60" fmla="*/ 1346 w 1347"/>
              <a:gd name="T61" fmla="*/ 225 h 987"/>
              <a:gd name="T62" fmla="*/ 1346 w 1347"/>
              <a:gd name="T63" fmla="*/ 903 h 987"/>
              <a:gd name="T64" fmla="*/ 1246 w 1347"/>
              <a:gd name="T65" fmla="*/ 986 h 987"/>
              <a:gd name="T66" fmla="*/ 92 w 1347"/>
              <a:gd name="T67" fmla="*/ 986 h 987"/>
              <a:gd name="T68" fmla="*/ 92 w 1347"/>
              <a:gd name="T69" fmla="*/ 986 h 987"/>
              <a:gd name="T70" fmla="*/ 92 w 1347"/>
              <a:gd name="T71" fmla="*/ 986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47" h="987">
                <a:moveTo>
                  <a:pt x="586" y="602"/>
                </a:moveTo>
                <a:cubicBezTo>
                  <a:pt x="561" y="585"/>
                  <a:pt x="519" y="560"/>
                  <a:pt x="502" y="535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26" y="100"/>
                  <a:pt x="9" y="58"/>
                  <a:pt x="17" y="33"/>
                </a:cubicBezTo>
                <a:cubicBezTo>
                  <a:pt x="34" y="17"/>
                  <a:pt x="51" y="0"/>
                  <a:pt x="92" y="0"/>
                </a:cubicBezTo>
                <a:cubicBezTo>
                  <a:pt x="1255" y="0"/>
                  <a:pt x="1255" y="0"/>
                  <a:pt x="1255" y="0"/>
                </a:cubicBezTo>
                <a:cubicBezTo>
                  <a:pt x="1255" y="0"/>
                  <a:pt x="1305" y="0"/>
                  <a:pt x="1330" y="41"/>
                </a:cubicBezTo>
                <a:cubicBezTo>
                  <a:pt x="1346" y="67"/>
                  <a:pt x="1330" y="108"/>
                  <a:pt x="1305" y="125"/>
                </a:cubicBezTo>
                <a:cubicBezTo>
                  <a:pt x="803" y="576"/>
                  <a:pt x="803" y="576"/>
                  <a:pt x="803" y="576"/>
                </a:cubicBezTo>
                <a:cubicBezTo>
                  <a:pt x="803" y="576"/>
                  <a:pt x="711" y="652"/>
                  <a:pt x="586" y="602"/>
                </a:cubicBezTo>
                <a:close/>
                <a:moveTo>
                  <a:pt x="92" y="986"/>
                </a:moveTo>
                <a:cubicBezTo>
                  <a:pt x="92" y="986"/>
                  <a:pt x="0" y="978"/>
                  <a:pt x="0" y="89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00"/>
                  <a:pt x="17" y="192"/>
                  <a:pt x="42" y="217"/>
                </a:cubicBezTo>
                <a:cubicBezTo>
                  <a:pt x="234" y="409"/>
                  <a:pt x="234" y="409"/>
                  <a:pt x="234" y="409"/>
                </a:cubicBezTo>
                <a:cubicBezTo>
                  <a:pt x="260" y="426"/>
                  <a:pt x="268" y="468"/>
                  <a:pt x="251" y="493"/>
                </a:cubicBezTo>
                <a:cubicBezTo>
                  <a:pt x="109" y="827"/>
                  <a:pt x="109" y="827"/>
                  <a:pt x="109" y="827"/>
                </a:cubicBezTo>
                <a:cubicBezTo>
                  <a:pt x="101" y="853"/>
                  <a:pt x="109" y="853"/>
                  <a:pt x="126" y="827"/>
                </a:cubicBezTo>
                <a:cubicBezTo>
                  <a:pt x="318" y="576"/>
                  <a:pt x="318" y="576"/>
                  <a:pt x="318" y="576"/>
                </a:cubicBezTo>
                <a:cubicBezTo>
                  <a:pt x="343" y="552"/>
                  <a:pt x="368" y="552"/>
                  <a:pt x="393" y="568"/>
                </a:cubicBezTo>
                <a:cubicBezTo>
                  <a:pt x="477" y="643"/>
                  <a:pt x="477" y="643"/>
                  <a:pt x="477" y="643"/>
                </a:cubicBezTo>
                <a:cubicBezTo>
                  <a:pt x="502" y="660"/>
                  <a:pt x="544" y="685"/>
                  <a:pt x="569" y="694"/>
                </a:cubicBezTo>
                <a:cubicBezTo>
                  <a:pt x="636" y="710"/>
                  <a:pt x="744" y="735"/>
                  <a:pt x="820" y="677"/>
                </a:cubicBezTo>
                <a:cubicBezTo>
                  <a:pt x="945" y="568"/>
                  <a:pt x="945" y="568"/>
                  <a:pt x="945" y="568"/>
                </a:cubicBezTo>
                <a:cubicBezTo>
                  <a:pt x="970" y="552"/>
                  <a:pt x="1004" y="552"/>
                  <a:pt x="1020" y="576"/>
                </a:cubicBezTo>
                <a:cubicBezTo>
                  <a:pt x="1229" y="853"/>
                  <a:pt x="1229" y="853"/>
                  <a:pt x="1229" y="853"/>
                </a:cubicBezTo>
                <a:cubicBezTo>
                  <a:pt x="1246" y="877"/>
                  <a:pt x="1246" y="869"/>
                  <a:pt x="1238" y="844"/>
                </a:cubicBezTo>
                <a:cubicBezTo>
                  <a:pt x="1096" y="493"/>
                  <a:pt x="1096" y="493"/>
                  <a:pt x="1096" y="493"/>
                </a:cubicBezTo>
                <a:cubicBezTo>
                  <a:pt x="1079" y="468"/>
                  <a:pt x="1087" y="434"/>
                  <a:pt x="1112" y="409"/>
                </a:cubicBezTo>
                <a:cubicBezTo>
                  <a:pt x="1313" y="217"/>
                  <a:pt x="1313" y="217"/>
                  <a:pt x="1313" y="217"/>
                </a:cubicBezTo>
                <a:cubicBezTo>
                  <a:pt x="1330" y="192"/>
                  <a:pt x="1346" y="200"/>
                  <a:pt x="1346" y="225"/>
                </a:cubicBezTo>
                <a:cubicBezTo>
                  <a:pt x="1346" y="903"/>
                  <a:pt x="1346" y="903"/>
                  <a:pt x="1346" y="903"/>
                </a:cubicBezTo>
                <a:cubicBezTo>
                  <a:pt x="1346" y="903"/>
                  <a:pt x="1338" y="986"/>
                  <a:pt x="1246" y="986"/>
                </a:cubicBezTo>
                <a:cubicBezTo>
                  <a:pt x="92" y="986"/>
                  <a:pt x="92" y="986"/>
                  <a:pt x="92" y="986"/>
                </a:cubicBezTo>
                <a:close/>
                <a:moveTo>
                  <a:pt x="92" y="986"/>
                </a:moveTo>
                <a:lnTo>
                  <a:pt x="92" y="9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890" tIns="60945" rIns="121890" bIns="60945" anchor="ctr"/>
          <a:lstStyle/>
          <a:p>
            <a:pPr>
              <a:defRPr/>
            </a:pPr>
            <a:endParaRPr lang="en-US" sz="1100" dirty="0">
              <a:ea typeface="宋体" panose="02010600030101010101" pitchFamily="2" charset="-122"/>
            </a:endParaRPr>
          </a:p>
        </p:txBody>
      </p:sp>
      <p:sp>
        <p:nvSpPr>
          <p:cNvPr id="177" name="Freeform 290"/>
          <p:cNvSpPr>
            <a:spLocks noChangeAspect="1" noChangeArrowheads="1"/>
          </p:cNvSpPr>
          <p:nvPr/>
        </p:nvSpPr>
        <p:spPr bwMode="auto">
          <a:xfrm>
            <a:off x="5829806" y="4949111"/>
            <a:ext cx="510979" cy="395914"/>
          </a:xfrm>
          <a:custGeom>
            <a:avLst/>
            <a:gdLst>
              <a:gd name="T0" fmla="*/ 995 w 996"/>
              <a:gd name="T1" fmla="*/ 409 h 770"/>
              <a:gd name="T2" fmla="*/ 836 w 996"/>
              <a:gd name="T3" fmla="*/ 409 h 770"/>
              <a:gd name="T4" fmla="*/ 543 w 996"/>
              <a:gd name="T5" fmla="*/ 192 h 770"/>
              <a:gd name="T6" fmla="*/ 384 w 996"/>
              <a:gd name="T7" fmla="*/ 275 h 770"/>
              <a:gd name="T8" fmla="*/ 360 w 996"/>
              <a:gd name="T9" fmla="*/ 158 h 770"/>
              <a:gd name="T10" fmla="*/ 702 w 996"/>
              <a:gd name="T11" fmla="*/ 33 h 770"/>
              <a:gd name="T12" fmla="*/ 836 w 996"/>
              <a:gd name="T13" fmla="*/ 133 h 770"/>
              <a:gd name="T14" fmla="*/ 334 w 996"/>
              <a:gd name="T15" fmla="*/ 626 h 770"/>
              <a:gd name="T16" fmla="*/ 276 w 996"/>
              <a:gd name="T17" fmla="*/ 551 h 770"/>
              <a:gd name="T18" fmla="*/ 209 w 996"/>
              <a:gd name="T19" fmla="*/ 484 h 770"/>
              <a:gd name="T20" fmla="*/ 109 w 996"/>
              <a:gd name="T21" fmla="*/ 434 h 770"/>
              <a:gd name="T22" fmla="*/ 159 w 996"/>
              <a:gd name="T23" fmla="*/ 535 h 770"/>
              <a:gd name="T24" fmla="*/ 226 w 996"/>
              <a:gd name="T25" fmla="*/ 602 h 770"/>
              <a:gd name="T26" fmla="*/ 293 w 996"/>
              <a:gd name="T27" fmla="*/ 668 h 770"/>
              <a:gd name="T28" fmla="*/ 393 w 996"/>
              <a:gd name="T29" fmla="*/ 727 h 770"/>
              <a:gd name="T30" fmla="*/ 334 w 996"/>
              <a:gd name="T31" fmla="*/ 626 h 770"/>
              <a:gd name="T32" fmla="*/ 594 w 996"/>
              <a:gd name="T33" fmla="*/ 267 h 770"/>
              <a:gd name="T34" fmla="*/ 443 w 996"/>
              <a:gd name="T35" fmla="*/ 301 h 770"/>
              <a:gd name="T36" fmla="*/ 284 w 996"/>
              <a:gd name="T37" fmla="*/ 217 h 770"/>
              <a:gd name="T38" fmla="*/ 460 w 996"/>
              <a:gd name="T39" fmla="*/ 50 h 770"/>
              <a:gd name="T40" fmla="*/ 184 w 996"/>
              <a:gd name="T41" fmla="*/ 100 h 770"/>
              <a:gd name="T42" fmla="*/ 0 w 996"/>
              <a:gd name="T43" fmla="*/ 66 h 770"/>
              <a:gd name="T44" fmla="*/ 50 w 996"/>
              <a:gd name="T45" fmla="*/ 443 h 770"/>
              <a:gd name="T46" fmla="*/ 234 w 996"/>
              <a:gd name="T47" fmla="*/ 392 h 770"/>
              <a:gd name="T48" fmla="*/ 293 w 996"/>
              <a:gd name="T49" fmla="*/ 468 h 770"/>
              <a:gd name="T50" fmla="*/ 360 w 996"/>
              <a:gd name="T51" fmla="*/ 535 h 770"/>
              <a:gd name="T52" fmla="*/ 426 w 996"/>
              <a:gd name="T53" fmla="*/ 610 h 770"/>
              <a:gd name="T54" fmla="*/ 477 w 996"/>
              <a:gd name="T55" fmla="*/ 727 h 770"/>
              <a:gd name="T56" fmla="*/ 543 w 996"/>
              <a:gd name="T57" fmla="*/ 660 h 770"/>
              <a:gd name="T58" fmla="*/ 485 w 996"/>
              <a:gd name="T59" fmla="*/ 585 h 770"/>
              <a:gd name="T60" fmla="*/ 569 w 996"/>
              <a:gd name="T61" fmla="*/ 668 h 770"/>
              <a:gd name="T62" fmla="*/ 627 w 996"/>
              <a:gd name="T63" fmla="*/ 602 h 770"/>
              <a:gd name="T64" fmla="*/ 652 w 996"/>
              <a:gd name="T65" fmla="*/ 610 h 770"/>
              <a:gd name="T66" fmla="*/ 719 w 996"/>
              <a:gd name="T67" fmla="*/ 543 h 770"/>
              <a:gd name="T68" fmla="*/ 727 w 996"/>
              <a:gd name="T69" fmla="*/ 526 h 770"/>
              <a:gd name="T70" fmla="*/ 786 w 996"/>
              <a:gd name="T71" fmla="*/ 535 h 770"/>
              <a:gd name="T72" fmla="*/ 786 w 996"/>
              <a:gd name="T73" fmla="*/ 468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96" h="770">
                <a:moveTo>
                  <a:pt x="995" y="100"/>
                </a:moveTo>
                <a:cubicBezTo>
                  <a:pt x="995" y="409"/>
                  <a:pt x="995" y="409"/>
                  <a:pt x="995" y="409"/>
                </a:cubicBezTo>
                <a:cubicBezTo>
                  <a:pt x="995" y="409"/>
                  <a:pt x="928" y="426"/>
                  <a:pt x="920" y="426"/>
                </a:cubicBezTo>
                <a:cubicBezTo>
                  <a:pt x="903" y="426"/>
                  <a:pt x="861" y="443"/>
                  <a:pt x="836" y="409"/>
                </a:cubicBezTo>
                <a:cubicBezTo>
                  <a:pt x="786" y="367"/>
                  <a:pt x="619" y="192"/>
                  <a:pt x="619" y="192"/>
                </a:cubicBezTo>
                <a:cubicBezTo>
                  <a:pt x="619" y="192"/>
                  <a:pt x="594" y="167"/>
                  <a:pt x="543" y="192"/>
                </a:cubicBezTo>
                <a:cubicBezTo>
                  <a:pt x="502" y="217"/>
                  <a:pt x="443" y="250"/>
                  <a:pt x="418" y="259"/>
                </a:cubicBezTo>
                <a:cubicBezTo>
                  <a:pt x="410" y="267"/>
                  <a:pt x="393" y="275"/>
                  <a:pt x="384" y="275"/>
                </a:cubicBezTo>
                <a:cubicBezTo>
                  <a:pt x="351" y="275"/>
                  <a:pt x="326" y="242"/>
                  <a:pt x="326" y="209"/>
                </a:cubicBezTo>
                <a:cubicBezTo>
                  <a:pt x="326" y="183"/>
                  <a:pt x="343" y="167"/>
                  <a:pt x="360" y="158"/>
                </a:cubicBezTo>
                <a:cubicBezTo>
                  <a:pt x="426" y="116"/>
                  <a:pt x="552" y="50"/>
                  <a:pt x="602" y="16"/>
                </a:cubicBezTo>
                <a:cubicBezTo>
                  <a:pt x="635" y="0"/>
                  <a:pt x="652" y="0"/>
                  <a:pt x="702" y="33"/>
                </a:cubicBezTo>
                <a:cubicBezTo>
                  <a:pt x="752" y="83"/>
                  <a:pt x="803" y="125"/>
                  <a:pt x="803" y="125"/>
                </a:cubicBezTo>
                <a:cubicBezTo>
                  <a:pt x="803" y="125"/>
                  <a:pt x="819" y="133"/>
                  <a:pt x="836" y="133"/>
                </a:cubicBezTo>
                <a:cubicBezTo>
                  <a:pt x="878" y="125"/>
                  <a:pt x="995" y="100"/>
                  <a:pt x="995" y="100"/>
                </a:cubicBezTo>
                <a:close/>
                <a:moveTo>
                  <a:pt x="334" y="626"/>
                </a:moveTo>
                <a:cubicBezTo>
                  <a:pt x="343" y="610"/>
                  <a:pt x="343" y="585"/>
                  <a:pt x="326" y="568"/>
                </a:cubicBezTo>
                <a:cubicBezTo>
                  <a:pt x="309" y="551"/>
                  <a:pt x="293" y="551"/>
                  <a:pt x="276" y="551"/>
                </a:cubicBezTo>
                <a:cubicBezTo>
                  <a:pt x="276" y="535"/>
                  <a:pt x="276" y="510"/>
                  <a:pt x="259" y="501"/>
                </a:cubicBezTo>
                <a:cubicBezTo>
                  <a:pt x="251" y="484"/>
                  <a:pt x="226" y="476"/>
                  <a:pt x="209" y="484"/>
                </a:cubicBezTo>
                <a:cubicBezTo>
                  <a:pt x="217" y="468"/>
                  <a:pt x="209" y="443"/>
                  <a:pt x="201" y="426"/>
                </a:cubicBezTo>
                <a:cubicBezTo>
                  <a:pt x="176" y="401"/>
                  <a:pt x="134" y="409"/>
                  <a:pt x="109" y="434"/>
                </a:cubicBezTo>
                <a:cubicBezTo>
                  <a:pt x="92" y="451"/>
                  <a:pt x="75" y="501"/>
                  <a:pt x="92" y="526"/>
                </a:cubicBezTo>
                <a:cubicBezTo>
                  <a:pt x="117" y="551"/>
                  <a:pt x="142" y="535"/>
                  <a:pt x="159" y="535"/>
                </a:cubicBezTo>
                <a:cubicBezTo>
                  <a:pt x="159" y="551"/>
                  <a:pt x="142" y="568"/>
                  <a:pt x="159" y="593"/>
                </a:cubicBezTo>
                <a:cubicBezTo>
                  <a:pt x="176" y="618"/>
                  <a:pt x="209" y="602"/>
                  <a:pt x="226" y="602"/>
                </a:cubicBezTo>
                <a:cubicBezTo>
                  <a:pt x="217" y="618"/>
                  <a:pt x="201" y="643"/>
                  <a:pt x="226" y="668"/>
                </a:cubicBezTo>
                <a:cubicBezTo>
                  <a:pt x="242" y="685"/>
                  <a:pt x="276" y="677"/>
                  <a:pt x="293" y="668"/>
                </a:cubicBezTo>
                <a:cubicBezTo>
                  <a:pt x="284" y="693"/>
                  <a:pt x="268" y="710"/>
                  <a:pt x="293" y="744"/>
                </a:cubicBezTo>
                <a:cubicBezTo>
                  <a:pt x="318" y="769"/>
                  <a:pt x="368" y="752"/>
                  <a:pt x="393" y="727"/>
                </a:cubicBezTo>
                <a:cubicBezTo>
                  <a:pt x="418" y="702"/>
                  <a:pt x="418" y="668"/>
                  <a:pt x="393" y="643"/>
                </a:cubicBezTo>
                <a:cubicBezTo>
                  <a:pt x="376" y="626"/>
                  <a:pt x="360" y="626"/>
                  <a:pt x="334" y="626"/>
                </a:cubicBezTo>
                <a:close/>
                <a:moveTo>
                  <a:pt x="786" y="468"/>
                </a:moveTo>
                <a:cubicBezTo>
                  <a:pt x="610" y="284"/>
                  <a:pt x="694" y="367"/>
                  <a:pt x="594" y="267"/>
                </a:cubicBezTo>
                <a:cubicBezTo>
                  <a:pt x="594" y="267"/>
                  <a:pt x="569" y="234"/>
                  <a:pt x="527" y="259"/>
                </a:cubicBezTo>
                <a:cubicBezTo>
                  <a:pt x="502" y="267"/>
                  <a:pt x="468" y="284"/>
                  <a:pt x="443" y="301"/>
                </a:cubicBezTo>
                <a:cubicBezTo>
                  <a:pt x="418" y="309"/>
                  <a:pt x="393" y="317"/>
                  <a:pt x="384" y="317"/>
                </a:cubicBezTo>
                <a:cubicBezTo>
                  <a:pt x="326" y="317"/>
                  <a:pt x="284" y="267"/>
                  <a:pt x="284" y="217"/>
                </a:cubicBezTo>
                <a:cubicBezTo>
                  <a:pt x="284" y="175"/>
                  <a:pt x="301" y="142"/>
                  <a:pt x="334" y="125"/>
                </a:cubicBezTo>
                <a:cubicBezTo>
                  <a:pt x="368" y="100"/>
                  <a:pt x="460" y="50"/>
                  <a:pt x="460" y="50"/>
                </a:cubicBezTo>
                <a:cubicBezTo>
                  <a:pt x="460" y="50"/>
                  <a:pt x="435" y="8"/>
                  <a:pt x="376" y="8"/>
                </a:cubicBezTo>
                <a:cubicBezTo>
                  <a:pt x="309" y="8"/>
                  <a:pt x="184" y="100"/>
                  <a:pt x="184" y="100"/>
                </a:cubicBezTo>
                <a:cubicBezTo>
                  <a:pt x="184" y="100"/>
                  <a:pt x="150" y="116"/>
                  <a:pt x="100" y="10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6"/>
                  <a:pt x="25" y="434"/>
                  <a:pt x="50" y="443"/>
                </a:cubicBezTo>
                <a:cubicBezTo>
                  <a:pt x="59" y="426"/>
                  <a:pt x="67" y="409"/>
                  <a:pt x="83" y="392"/>
                </a:cubicBezTo>
                <a:cubicBezTo>
                  <a:pt x="125" y="351"/>
                  <a:pt x="192" y="351"/>
                  <a:pt x="234" y="392"/>
                </a:cubicBezTo>
                <a:cubicBezTo>
                  <a:pt x="242" y="409"/>
                  <a:pt x="251" y="417"/>
                  <a:pt x="251" y="434"/>
                </a:cubicBezTo>
                <a:cubicBezTo>
                  <a:pt x="268" y="443"/>
                  <a:pt x="284" y="451"/>
                  <a:pt x="293" y="468"/>
                </a:cubicBezTo>
                <a:cubicBezTo>
                  <a:pt x="309" y="476"/>
                  <a:pt x="318" y="493"/>
                  <a:pt x="318" y="510"/>
                </a:cubicBezTo>
                <a:cubicBezTo>
                  <a:pt x="334" y="510"/>
                  <a:pt x="351" y="518"/>
                  <a:pt x="360" y="535"/>
                </a:cubicBezTo>
                <a:cubicBezTo>
                  <a:pt x="376" y="551"/>
                  <a:pt x="384" y="568"/>
                  <a:pt x="384" y="585"/>
                </a:cubicBezTo>
                <a:cubicBezTo>
                  <a:pt x="401" y="585"/>
                  <a:pt x="418" y="593"/>
                  <a:pt x="426" y="610"/>
                </a:cubicBezTo>
                <a:cubicBezTo>
                  <a:pt x="451" y="635"/>
                  <a:pt x="460" y="668"/>
                  <a:pt x="451" y="702"/>
                </a:cubicBezTo>
                <a:cubicBezTo>
                  <a:pt x="460" y="702"/>
                  <a:pt x="468" y="718"/>
                  <a:pt x="477" y="727"/>
                </a:cubicBezTo>
                <a:cubicBezTo>
                  <a:pt x="493" y="744"/>
                  <a:pt x="527" y="744"/>
                  <a:pt x="543" y="727"/>
                </a:cubicBezTo>
                <a:cubicBezTo>
                  <a:pt x="560" y="710"/>
                  <a:pt x="560" y="677"/>
                  <a:pt x="543" y="660"/>
                </a:cubicBezTo>
                <a:lnTo>
                  <a:pt x="535" y="660"/>
                </a:lnTo>
                <a:cubicBezTo>
                  <a:pt x="485" y="602"/>
                  <a:pt x="477" y="593"/>
                  <a:pt x="485" y="585"/>
                </a:cubicBezTo>
                <a:cubicBezTo>
                  <a:pt x="493" y="585"/>
                  <a:pt x="502" y="593"/>
                  <a:pt x="560" y="660"/>
                </a:cubicBezTo>
                <a:cubicBezTo>
                  <a:pt x="569" y="668"/>
                  <a:pt x="569" y="668"/>
                  <a:pt x="569" y="668"/>
                </a:cubicBezTo>
                <a:cubicBezTo>
                  <a:pt x="585" y="685"/>
                  <a:pt x="610" y="685"/>
                  <a:pt x="627" y="668"/>
                </a:cubicBezTo>
                <a:cubicBezTo>
                  <a:pt x="644" y="652"/>
                  <a:pt x="644" y="618"/>
                  <a:pt x="627" y="602"/>
                </a:cubicBezTo>
                <a:cubicBezTo>
                  <a:pt x="569" y="535"/>
                  <a:pt x="560" y="526"/>
                  <a:pt x="560" y="518"/>
                </a:cubicBezTo>
                <a:cubicBezTo>
                  <a:pt x="569" y="518"/>
                  <a:pt x="594" y="551"/>
                  <a:pt x="652" y="610"/>
                </a:cubicBezTo>
                <a:cubicBezTo>
                  <a:pt x="669" y="626"/>
                  <a:pt x="702" y="626"/>
                  <a:pt x="719" y="610"/>
                </a:cubicBezTo>
                <a:cubicBezTo>
                  <a:pt x="727" y="593"/>
                  <a:pt x="736" y="568"/>
                  <a:pt x="719" y="543"/>
                </a:cubicBezTo>
                <a:cubicBezTo>
                  <a:pt x="644" y="468"/>
                  <a:pt x="644" y="468"/>
                  <a:pt x="652" y="459"/>
                </a:cubicBezTo>
                <a:lnTo>
                  <a:pt x="727" y="526"/>
                </a:lnTo>
                <a:cubicBezTo>
                  <a:pt x="727" y="535"/>
                  <a:pt x="727" y="535"/>
                  <a:pt x="727" y="535"/>
                </a:cubicBezTo>
                <a:cubicBezTo>
                  <a:pt x="744" y="551"/>
                  <a:pt x="769" y="551"/>
                  <a:pt x="786" y="535"/>
                </a:cubicBezTo>
                <a:cubicBezTo>
                  <a:pt x="803" y="510"/>
                  <a:pt x="803" y="484"/>
                  <a:pt x="786" y="468"/>
                </a:cubicBezTo>
                <a:close/>
                <a:moveTo>
                  <a:pt x="786" y="468"/>
                </a:moveTo>
                <a:lnTo>
                  <a:pt x="786" y="4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82838" tIns="91420" rIns="182838" bIns="91420" anchor="ctr"/>
          <a:lstStyle/>
          <a:p>
            <a:pPr>
              <a:defRPr/>
            </a:pPr>
            <a:endParaRPr lang="en-US" sz="2400" dirty="0">
              <a:ea typeface="宋体" panose="02010600030101010101" pitchFamily="2" charset="-122"/>
            </a:endParaRPr>
          </a:p>
        </p:txBody>
      </p:sp>
      <p:sp>
        <p:nvSpPr>
          <p:cNvPr id="178" name="Freeform 100"/>
          <p:cNvSpPr>
            <a:spLocks noChangeAspect="1" noChangeArrowheads="1"/>
          </p:cNvSpPr>
          <p:nvPr/>
        </p:nvSpPr>
        <p:spPr bwMode="auto">
          <a:xfrm>
            <a:off x="8065563" y="4950447"/>
            <a:ext cx="315410" cy="377634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91438" tIns="45719" rIns="91438" bIns="45719" anchor="ctr">
            <a:noAutofit/>
          </a:bodyPr>
          <a:lstStyle/>
          <a:p>
            <a:pPr>
              <a:defRPr/>
            </a:pPr>
            <a:endParaRPr lang="en-US" sz="2400" dirty="0">
              <a:ea typeface="宋体" panose="02010600030101010101" pitchFamily="2" charset="-122"/>
            </a:endParaRPr>
          </a:p>
        </p:txBody>
      </p:sp>
      <p:sp>
        <p:nvSpPr>
          <p:cNvPr id="179" name="Freeform 526"/>
          <p:cNvSpPr>
            <a:spLocks noChangeAspect="1" noChangeArrowheads="1"/>
          </p:cNvSpPr>
          <p:nvPr/>
        </p:nvSpPr>
        <p:spPr bwMode="auto">
          <a:xfrm>
            <a:off x="10223000" y="4894574"/>
            <a:ext cx="368192" cy="477484"/>
          </a:xfrm>
          <a:custGeom>
            <a:avLst/>
            <a:gdLst>
              <a:gd name="T0" fmla="*/ 719 w 1222"/>
              <a:gd name="T1" fmla="*/ 1338 h 1581"/>
              <a:gd name="T2" fmla="*/ 686 w 1222"/>
              <a:gd name="T3" fmla="*/ 1221 h 1581"/>
              <a:gd name="T4" fmla="*/ 686 w 1222"/>
              <a:gd name="T5" fmla="*/ 359 h 1581"/>
              <a:gd name="T6" fmla="*/ 719 w 1222"/>
              <a:gd name="T7" fmla="*/ 243 h 1581"/>
              <a:gd name="T8" fmla="*/ 17 w 1222"/>
              <a:gd name="T9" fmla="*/ 460 h 1581"/>
              <a:gd name="T10" fmla="*/ 0 w 1222"/>
              <a:gd name="T11" fmla="*/ 794 h 1581"/>
              <a:gd name="T12" fmla="*/ 17 w 1222"/>
              <a:gd name="T13" fmla="*/ 1120 h 1581"/>
              <a:gd name="T14" fmla="*/ 502 w 1222"/>
              <a:gd name="T15" fmla="*/ 1530 h 1581"/>
              <a:gd name="T16" fmla="*/ 493 w 1222"/>
              <a:gd name="T17" fmla="*/ 1112 h 1581"/>
              <a:gd name="T18" fmla="*/ 284 w 1222"/>
              <a:gd name="T19" fmla="*/ 1120 h 1581"/>
              <a:gd name="T20" fmla="*/ 284 w 1222"/>
              <a:gd name="T21" fmla="*/ 794 h 1581"/>
              <a:gd name="T22" fmla="*/ 284 w 1222"/>
              <a:gd name="T23" fmla="*/ 460 h 1581"/>
              <a:gd name="T24" fmla="*/ 493 w 1222"/>
              <a:gd name="T25" fmla="*/ 468 h 1581"/>
              <a:gd name="T26" fmla="*/ 502 w 1222"/>
              <a:gd name="T27" fmla="*/ 58 h 1581"/>
              <a:gd name="T28" fmla="*/ 17 w 1222"/>
              <a:gd name="T29" fmla="*/ 460 h 1581"/>
              <a:gd name="T30" fmla="*/ 602 w 1222"/>
              <a:gd name="T31" fmla="*/ 911 h 1581"/>
              <a:gd name="T32" fmla="*/ 493 w 1222"/>
              <a:gd name="T33" fmla="*/ 861 h 1581"/>
              <a:gd name="T34" fmla="*/ 543 w 1222"/>
              <a:gd name="T35" fmla="*/ 828 h 1581"/>
              <a:gd name="T36" fmla="*/ 610 w 1222"/>
              <a:gd name="T37" fmla="*/ 778 h 1581"/>
              <a:gd name="T38" fmla="*/ 627 w 1222"/>
              <a:gd name="T39" fmla="*/ 660 h 1581"/>
              <a:gd name="T40" fmla="*/ 476 w 1222"/>
              <a:gd name="T41" fmla="*/ 677 h 1581"/>
              <a:gd name="T42" fmla="*/ 510 w 1222"/>
              <a:gd name="T43" fmla="*/ 736 h 1581"/>
              <a:gd name="T44" fmla="*/ 560 w 1222"/>
              <a:gd name="T45" fmla="*/ 677 h 1581"/>
              <a:gd name="T46" fmla="*/ 585 w 1222"/>
              <a:gd name="T47" fmla="*/ 719 h 1581"/>
              <a:gd name="T48" fmla="*/ 502 w 1222"/>
              <a:gd name="T49" fmla="*/ 803 h 1581"/>
              <a:gd name="T50" fmla="*/ 410 w 1222"/>
              <a:gd name="T51" fmla="*/ 911 h 1581"/>
              <a:gd name="T52" fmla="*/ 819 w 1222"/>
              <a:gd name="T53" fmla="*/ 811 h 1581"/>
              <a:gd name="T54" fmla="*/ 794 w 1222"/>
              <a:gd name="T55" fmla="*/ 635 h 1581"/>
              <a:gd name="T56" fmla="*/ 644 w 1222"/>
              <a:gd name="T57" fmla="*/ 853 h 1581"/>
              <a:gd name="T58" fmla="*/ 744 w 1222"/>
              <a:gd name="T59" fmla="*/ 911 h 1581"/>
              <a:gd name="T60" fmla="*/ 803 w 1222"/>
              <a:gd name="T61" fmla="*/ 853 h 1581"/>
              <a:gd name="T62" fmla="*/ 844 w 1222"/>
              <a:gd name="T63" fmla="*/ 811 h 1581"/>
              <a:gd name="T64" fmla="*/ 786 w 1222"/>
              <a:gd name="T65" fmla="*/ 686 h 1581"/>
              <a:gd name="T66" fmla="*/ 694 w 1222"/>
              <a:gd name="T67" fmla="*/ 811 h 1581"/>
              <a:gd name="T68" fmla="*/ 694 w 1222"/>
              <a:gd name="T69" fmla="*/ 811 h 1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22" h="1581">
                <a:moveTo>
                  <a:pt x="1221" y="794"/>
                </a:moveTo>
                <a:cubicBezTo>
                  <a:pt x="1221" y="1079"/>
                  <a:pt x="995" y="1313"/>
                  <a:pt x="719" y="1338"/>
                </a:cubicBezTo>
                <a:cubicBezTo>
                  <a:pt x="719" y="1329"/>
                  <a:pt x="711" y="1313"/>
                  <a:pt x="711" y="1296"/>
                </a:cubicBezTo>
                <a:cubicBezTo>
                  <a:pt x="711" y="1296"/>
                  <a:pt x="702" y="1262"/>
                  <a:pt x="686" y="1221"/>
                </a:cubicBezTo>
                <a:cubicBezTo>
                  <a:pt x="911" y="1212"/>
                  <a:pt x="1095" y="1028"/>
                  <a:pt x="1095" y="794"/>
                </a:cubicBezTo>
                <a:cubicBezTo>
                  <a:pt x="1095" y="560"/>
                  <a:pt x="911" y="368"/>
                  <a:pt x="686" y="359"/>
                </a:cubicBezTo>
                <a:cubicBezTo>
                  <a:pt x="702" y="326"/>
                  <a:pt x="711" y="293"/>
                  <a:pt x="711" y="284"/>
                </a:cubicBezTo>
                <a:cubicBezTo>
                  <a:pt x="711" y="276"/>
                  <a:pt x="719" y="259"/>
                  <a:pt x="719" y="243"/>
                </a:cubicBezTo>
                <a:cubicBezTo>
                  <a:pt x="995" y="267"/>
                  <a:pt x="1221" y="510"/>
                  <a:pt x="1221" y="794"/>
                </a:cubicBezTo>
                <a:close/>
                <a:moveTo>
                  <a:pt x="17" y="460"/>
                </a:moveTo>
                <a:cubicBezTo>
                  <a:pt x="8" y="568"/>
                  <a:pt x="0" y="677"/>
                  <a:pt x="0" y="786"/>
                </a:cubicBezTo>
                <a:lnTo>
                  <a:pt x="0" y="794"/>
                </a:lnTo>
                <a:lnTo>
                  <a:pt x="0" y="803"/>
                </a:lnTo>
                <a:cubicBezTo>
                  <a:pt x="0" y="911"/>
                  <a:pt x="8" y="1012"/>
                  <a:pt x="17" y="1120"/>
                </a:cubicBezTo>
                <a:cubicBezTo>
                  <a:pt x="42" y="1396"/>
                  <a:pt x="259" y="1580"/>
                  <a:pt x="468" y="1538"/>
                </a:cubicBezTo>
                <a:cubicBezTo>
                  <a:pt x="485" y="1530"/>
                  <a:pt x="493" y="1530"/>
                  <a:pt x="502" y="1530"/>
                </a:cubicBezTo>
                <a:cubicBezTo>
                  <a:pt x="552" y="1505"/>
                  <a:pt x="594" y="1471"/>
                  <a:pt x="644" y="1438"/>
                </a:cubicBezTo>
                <a:cubicBezTo>
                  <a:pt x="702" y="1396"/>
                  <a:pt x="569" y="1070"/>
                  <a:pt x="493" y="1112"/>
                </a:cubicBezTo>
                <a:cubicBezTo>
                  <a:pt x="460" y="1129"/>
                  <a:pt x="376" y="1196"/>
                  <a:pt x="343" y="1196"/>
                </a:cubicBezTo>
                <a:cubicBezTo>
                  <a:pt x="309" y="1204"/>
                  <a:pt x="293" y="1162"/>
                  <a:pt x="284" y="1120"/>
                </a:cubicBezTo>
                <a:cubicBezTo>
                  <a:pt x="276" y="1028"/>
                  <a:pt x="284" y="903"/>
                  <a:pt x="284" y="803"/>
                </a:cubicBezTo>
                <a:cubicBezTo>
                  <a:pt x="284" y="794"/>
                  <a:pt x="284" y="794"/>
                  <a:pt x="284" y="794"/>
                </a:cubicBezTo>
                <a:cubicBezTo>
                  <a:pt x="284" y="786"/>
                  <a:pt x="284" y="786"/>
                  <a:pt x="284" y="786"/>
                </a:cubicBezTo>
                <a:cubicBezTo>
                  <a:pt x="284" y="677"/>
                  <a:pt x="276" y="560"/>
                  <a:pt x="284" y="460"/>
                </a:cubicBezTo>
                <a:cubicBezTo>
                  <a:pt x="293" y="426"/>
                  <a:pt x="309" y="385"/>
                  <a:pt x="343" y="385"/>
                </a:cubicBezTo>
                <a:cubicBezTo>
                  <a:pt x="376" y="393"/>
                  <a:pt x="460" y="452"/>
                  <a:pt x="493" y="468"/>
                </a:cubicBezTo>
                <a:cubicBezTo>
                  <a:pt x="569" y="510"/>
                  <a:pt x="702" y="184"/>
                  <a:pt x="644" y="142"/>
                </a:cubicBezTo>
                <a:cubicBezTo>
                  <a:pt x="594" y="117"/>
                  <a:pt x="552" y="75"/>
                  <a:pt x="502" y="58"/>
                </a:cubicBezTo>
                <a:cubicBezTo>
                  <a:pt x="493" y="50"/>
                  <a:pt x="485" y="50"/>
                  <a:pt x="468" y="50"/>
                </a:cubicBezTo>
                <a:cubicBezTo>
                  <a:pt x="259" y="0"/>
                  <a:pt x="42" y="184"/>
                  <a:pt x="17" y="460"/>
                </a:cubicBezTo>
                <a:close/>
                <a:moveTo>
                  <a:pt x="410" y="911"/>
                </a:moveTo>
                <a:cubicBezTo>
                  <a:pt x="602" y="911"/>
                  <a:pt x="602" y="911"/>
                  <a:pt x="602" y="911"/>
                </a:cubicBezTo>
                <a:cubicBezTo>
                  <a:pt x="610" y="861"/>
                  <a:pt x="610" y="861"/>
                  <a:pt x="610" y="861"/>
                </a:cubicBezTo>
                <a:cubicBezTo>
                  <a:pt x="493" y="861"/>
                  <a:pt x="493" y="861"/>
                  <a:pt x="493" y="861"/>
                </a:cubicBezTo>
                <a:cubicBezTo>
                  <a:pt x="493" y="861"/>
                  <a:pt x="502" y="853"/>
                  <a:pt x="510" y="853"/>
                </a:cubicBezTo>
                <a:cubicBezTo>
                  <a:pt x="510" y="845"/>
                  <a:pt x="527" y="836"/>
                  <a:pt x="543" y="828"/>
                </a:cubicBezTo>
                <a:cubicBezTo>
                  <a:pt x="569" y="811"/>
                  <a:pt x="569" y="811"/>
                  <a:pt x="569" y="811"/>
                </a:cubicBezTo>
                <a:cubicBezTo>
                  <a:pt x="585" y="803"/>
                  <a:pt x="602" y="786"/>
                  <a:pt x="610" y="778"/>
                </a:cubicBezTo>
                <a:cubicBezTo>
                  <a:pt x="627" y="761"/>
                  <a:pt x="635" y="744"/>
                  <a:pt x="644" y="719"/>
                </a:cubicBezTo>
                <a:cubicBezTo>
                  <a:pt x="652" y="694"/>
                  <a:pt x="644" y="677"/>
                  <a:pt x="627" y="660"/>
                </a:cubicBezTo>
                <a:cubicBezTo>
                  <a:pt x="619" y="644"/>
                  <a:pt x="594" y="635"/>
                  <a:pt x="569" y="635"/>
                </a:cubicBezTo>
                <a:cubicBezTo>
                  <a:pt x="527" y="635"/>
                  <a:pt x="502" y="644"/>
                  <a:pt x="476" y="677"/>
                </a:cubicBezTo>
                <a:cubicBezTo>
                  <a:pt x="468" y="686"/>
                  <a:pt x="460" y="711"/>
                  <a:pt x="452" y="736"/>
                </a:cubicBezTo>
                <a:cubicBezTo>
                  <a:pt x="510" y="736"/>
                  <a:pt x="510" y="736"/>
                  <a:pt x="510" y="736"/>
                </a:cubicBezTo>
                <a:cubicBezTo>
                  <a:pt x="510" y="719"/>
                  <a:pt x="518" y="702"/>
                  <a:pt x="518" y="694"/>
                </a:cubicBezTo>
                <a:cubicBezTo>
                  <a:pt x="527" y="686"/>
                  <a:pt x="543" y="677"/>
                  <a:pt x="560" y="677"/>
                </a:cubicBezTo>
                <a:cubicBezTo>
                  <a:pt x="569" y="677"/>
                  <a:pt x="577" y="686"/>
                  <a:pt x="585" y="694"/>
                </a:cubicBezTo>
                <a:cubicBezTo>
                  <a:pt x="585" y="702"/>
                  <a:pt x="594" y="711"/>
                  <a:pt x="585" y="719"/>
                </a:cubicBezTo>
                <a:cubicBezTo>
                  <a:pt x="585" y="736"/>
                  <a:pt x="577" y="744"/>
                  <a:pt x="560" y="761"/>
                </a:cubicBezTo>
                <a:cubicBezTo>
                  <a:pt x="552" y="769"/>
                  <a:pt x="535" y="778"/>
                  <a:pt x="502" y="803"/>
                </a:cubicBezTo>
                <a:cubicBezTo>
                  <a:pt x="468" y="819"/>
                  <a:pt x="452" y="836"/>
                  <a:pt x="435" y="861"/>
                </a:cubicBezTo>
                <a:cubicBezTo>
                  <a:pt x="426" y="878"/>
                  <a:pt x="418" y="895"/>
                  <a:pt x="410" y="911"/>
                </a:cubicBezTo>
                <a:close/>
                <a:moveTo>
                  <a:pt x="844" y="811"/>
                </a:moveTo>
                <a:cubicBezTo>
                  <a:pt x="819" y="811"/>
                  <a:pt x="819" y="811"/>
                  <a:pt x="819" y="811"/>
                </a:cubicBezTo>
                <a:cubicBezTo>
                  <a:pt x="853" y="635"/>
                  <a:pt x="853" y="635"/>
                  <a:pt x="853" y="635"/>
                </a:cubicBezTo>
                <a:cubicBezTo>
                  <a:pt x="794" y="635"/>
                  <a:pt x="794" y="635"/>
                  <a:pt x="794" y="635"/>
                </a:cubicBezTo>
                <a:cubicBezTo>
                  <a:pt x="652" y="803"/>
                  <a:pt x="652" y="803"/>
                  <a:pt x="652" y="803"/>
                </a:cubicBezTo>
                <a:cubicBezTo>
                  <a:pt x="644" y="853"/>
                  <a:pt x="644" y="853"/>
                  <a:pt x="644" y="853"/>
                </a:cubicBezTo>
                <a:cubicBezTo>
                  <a:pt x="753" y="853"/>
                  <a:pt x="753" y="853"/>
                  <a:pt x="753" y="853"/>
                </a:cubicBezTo>
                <a:cubicBezTo>
                  <a:pt x="744" y="911"/>
                  <a:pt x="744" y="911"/>
                  <a:pt x="744" y="911"/>
                </a:cubicBezTo>
                <a:cubicBezTo>
                  <a:pt x="794" y="911"/>
                  <a:pt x="794" y="911"/>
                  <a:pt x="794" y="911"/>
                </a:cubicBezTo>
                <a:cubicBezTo>
                  <a:pt x="803" y="853"/>
                  <a:pt x="803" y="853"/>
                  <a:pt x="803" y="853"/>
                </a:cubicBezTo>
                <a:cubicBezTo>
                  <a:pt x="836" y="853"/>
                  <a:pt x="836" y="853"/>
                  <a:pt x="836" y="853"/>
                </a:cubicBezTo>
                <a:lnTo>
                  <a:pt x="844" y="811"/>
                </a:lnTo>
                <a:close/>
                <a:moveTo>
                  <a:pt x="694" y="811"/>
                </a:moveTo>
                <a:cubicBezTo>
                  <a:pt x="786" y="686"/>
                  <a:pt x="786" y="686"/>
                  <a:pt x="786" y="686"/>
                </a:cubicBezTo>
                <a:cubicBezTo>
                  <a:pt x="761" y="811"/>
                  <a:pt x="761" y="811"/>
                  <a:pt x="761" y="811"/>
                </a:cubicBezTo>
                <a:lnTo>
                  <a:pt x="694" y="811"/>
                </a:lnTo>
                <a:close/>
                <a:moveTo>
                  <a:pt x="694" y="811"/>
                </a:moveTo>
                <a:lnTo>
                  <a:pt x="694" y="8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243779" tIns="121889" rIns="243779" bIns="121889" anchor="ctr"/>
          <a:lstStyle/>
          <a:p>
            <a:pPr>
              <a:defRPr/>
            </a:pPr>
            <a:endParaRPr lang="en-US" sz="2400" dirty="0">
              <a:ea typeface="宋体" panose="02010600030101010101" pitchFamily="2" charset="-122"/>
            </a:endParaRPr>
          </a:p>
        </p:txBody>
      </p:sp>
      <p:sp>
        <p:nvSpPr>
          <p:cNvPr id="180" name="Freeform 106"/>
          <p:cNvSpPr>
            <a:spLocks noChangeAspect="1" noChangeArrowheads="1"/>
          </p:cNvSpPr>
          <p:nvPr/>
        </p:nvSpPr>
        <p:spPr bwMode="auto">
          <a:xfrm>
            <a:off x="1650525" y="4867877"/>
            <a:ext cx="466393" cy="403780"/>
          </a:xfrm>
          <a:custGeom>
            <a:avLst/>
            <a:gdLst>
              <a:gd name="T0" fmla="*/ 502 w 1013"/>
              <a:gd name="T1" fmla="*/ 0 h 879"/>
              <a:gd name="T2" fmla="*/ 0 w 1013"/>
              <a:gd name="T3" fmla="*/ 351 h 879"/>
              <a:gd name="T4" fmla="*/ 193 w 1013"/>
              <a:gd name="T5" fmla="*/ 636 h 879"/>
              <a:gd name="T6" fmla="*/ 92 w 1013"/>
              <a:gd name="T7" fmla="*/ 862 h 879"/>
              <a:gd name="T8" fmla="*/ 92 w 1013"/>
              <a:gd name="T9" fmla="*/ 878 h 879"/>
              <a:gd name="T10" fmla="*/ 101 w 1013"/>
              <a:gd name="T11" fmla="*/ 878 h 879"/>
              <a:gd name="T12" fmla="*/ 109 w 1013"/>
              <a:gd name="T13" fmla="*/ 878 h 879"/>
              <a:gd name="T14" fmla="*/ 485 w 1013"/>
              <a:gd name="T15" fmla="*/ 711 h 879"/>
              <a:gd name="T16" fmla="*/ 502 w 1013"/>
              <a:gd name="T17" fmla="*/ 711 h 879"/>
              <a:gd name="T18" fmla="*/ 1012 w 1013"/>
              <a:gd name="T19" fmla="*/ 351 h 879"/>
              <a:gd name="T20" fmla="*/ 502 w 1013"/>
              <a:gd name="T21" fmla="*/ 0 h 879"/>
              <a:gd name="T22" fmla="*/ 502 w 1013"/>
              <a:gd name="T23" fmla="*/ 0 h 879"/>
              <a:gd name="T24" fmla="*/ 502 w 1013"/>
              <a:gd name="T25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13" h="879">
                <a:moveTo>
                  <a:pt x="502" y="0"/>
                </a:moveTo>
                <a:cubicBezTo>
                  <a:pt x="226" y="0"/>
                  <a:pt x="0" y="159"/>
                  <a:pt x="0" y="351"/>
                </a:cubicBezTo>
                <a:cubicBezTo>
                  <a:pt x="0" y="469"/>
                  <a:pt x="67" y="569"/>
                  <a:pt x="193" y="636"/>
                </a:cubicBezTo>
                <a:cubicBezTo>
                  <a:pt x="176" y="711"/>
                  <a:pt x="142" y="811"/>
                  <a:pt x="92" y="862"/>
                </a:cubicBezTo>
                <a:cubicBezTo>
                  <a:pt x="92" y="870"/>
                  <a:pt x="92" y="870"/>
                  <a:pt x="92" y="878"/>
                </a:cubicBezTo>
                <a:lnTo>
                  <a:pt x="101" y="878"/>
                </a:lnTo>
                <a:lnTo>
                  <a:pt x="109" y="878"/>
                </a:lnTo>
                <a:cubicBezTo>
                  <a:pt x="118" y="878"/>
                  <a:pt x="335" y="862"/>
                  <a:pt x="485" y="711"/>
                </a:cubicBezTo>
                <a:cubicBezTo>
                  <a:pt x="485" y="711"/>
                  <a:pt x="494" y="711"/>
                  <a:pt x="502" y="711"/>
                </a:cubicBezTo>
                <a:cubicBezTo>
                  <a:pt x="786" y="711"/>
                  <a:pt x="1012" y="552"/>
                  <a:pt x="1012" y="351"/>
                </a:cubicBezTo>
                <a:cubicBezTo>
                  <a:pt x="1012" y="159"/>
                  <a:pt x="786" y="0"/>
                  <a:pt x="502" y="0"/>
                </a:cubicBezTo>
                <a:close/>
                <a:moveTo>
                  <a:pt x="502" y="0"/>
                </a:moveTo>
                <a:lnTo>
                  <a:pt x="50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243779" tIns="121889" rIns="243779" bIns="121889" anchor="ctr"/>
          <a:lstStyle/>
          <a:p>
            <a:pPr>
              <a:defRPr/>
            </a:pPr>
            <a:endParaRPr lang="en-US" sz="2400" dirty="0"/>
          </a:p>
        </p:txBody>
      </p:sp>
      <p:cxnSp>
        <p:nvCxnSpPr>
          <p:cNvPr id="181" name="Straight Connector 16"/>
          <p:cNvCxnSpPr/>
          <p:nvPr/>
        </p:nvCxnSpPr>
        <p:spPr>
          <a:xfrm>
            <a:off x="1900989" y="4238163"/>
            <a:ext cx="0" cy="423817"/>
          </a:xfrm>
          <a:prstGeom prst="line">
            <a:avLst/>
          </a:prstGeom>
          <a:ln w="12700">
            <a:solidFill>
              <a:schemeClr val="bg1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Straight Connector 103"/>
          <p:cNvCxnSpPr/>
          <p:nvPr/>
        </p:nvCxnSpPr>
        <p:spPr>
          <a:xfrm>
            <a:off x="4026670" y="4238163"/>
            <a:ext cx="0" cy="423817"/>
          </a:xfrm>
          <a:prstGeom prst="line">
            <a:avLst/>
          </a:prstGeom>
          <a:ln w="12700">
            <a:solidFill>
              <a:schemeClr val="bg1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Straight Connector 106"/>
          <p:cNvCxnSpPr/>
          <p:nvPr/>
        </p:nvCxnSpPr>
        <p:spPr>
          <a:xfrm>
            <a:off x="10384495" y="4238163"/>
            <a:ext cx="0" cy="423817"/>
          </a:xfrm>
          <a:prstGeom prst="line">
            <a:avLst/>
          </a:prstGeom>
          <a:ln w="12700">
            <a:solidFill>
              <a:schemeClr val="bg1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Straight Connector 107"/>
          <p:cNvCxnSpPr/>
          <p:nvPr/>
        </p:nvCxnSpPr>
        <p:spPr>
          <a:xfrm>
            <a:off x="6063345" y="4238163"/>
            <a:ext cx="0" cy="423817"/>
          </a:xfrm>
          <a:prstGeom prst="line">
            <a:avLst/>
          </a:prstGeom>
          <a:ln w="12700">
            <a:solidFill>
              <a:schemeClr val="bg1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Straight Connector 108"/>
          <p:cNvCxnSpPr/>
          <p:nvPr/>
        </p:nvCxnSpPr>
        <p:spPr>
          <a:xfrm>
            <a:off x="8227340" y="4238163"/>
            <a:ext cx="0" cy="423817"/>
          </a:xfrm>
          <a:prstGeom prst="line">
            <a:avLst/>
          </a:prstGeom>
          <a:ln w="12700">
            <a:solidFill>
              <a:schemeClr val="bg1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6" name="Rectangle 15"/>
          <p:cNvSpPr/>
          <p:nvPr/>
        </p:nvSpPr>
        <p:spPr>
          <a:xfrm>
            <a:off x="1518078" y="5352040"/>
            <a:ext cx="731286" cy="338552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sz="1600" b="1">
                <a:solidFill>
                  <a:schemeClr val="bg1"/>
                </a:solidFill>
                <a:cs typeface="Lato Regular"/>
              </a:rPr>
              <a:t>Think</a:t>
            </a:r>
            <a:endParaRPr lang="en-US" sz="1600" b="1" dirty="0">
              <a:solidFill>
                <a:schemeClr val="bg1"/>
              </a:solidFill>
              <a:cs typeface="Lato Regular"/>
            </a:endParaRPr>
          </a:p>
        </p:txBody>
      </p:sp>
      <p:sp>
        <p:nvSpPr>
          <p:cNvPr id="187" name="Rectangle 104"/>
          <p:cNvSpPr/>
          <p:nvPr/>
        </p:nvSpPr>
        <p:spPr>
          <a:xfrm>
            <a:off x="3590035" y="5352040"/>
            <a:ext cx="904411" cy="338552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sz="1600" b="1">
                <a:solidFill>
                  <a:schemeClr val="bg1"/>
                </a:solidFill>
                <a:cs typeface="Lato Regular"/>
              </a:rPr>
              <a:t>Mail Us</a:t>
            </a:r>
            <a:endParaRPr lang="en-US" sz="1600" b="1" dirty="0">
              <a:solidFill>
                <a:schemeClr val="bg1"/>
              </a:solidFill>
              <a:cs typeface="Lato Regular"/>
            </a:endParaRPr>
          </a:p>
        </p:txBody>
      </p:sp>
      <p:sp>
        <p:nvSpPr>
          <p:cNvPr id="188" name="Rectangle 105"/>
          <p:cNvSpPr/>
          <p:nvPr/>
        </p:nvSpPr>
        <p:spPr>
          <a:xfrm>
            <a:off x="5449355" y="5352040"/>
            <a:ext cx="1197761" cy="338552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sz="1600" b="1">
                <a:solidFill>
                  <a:schemeClr val="bg1"/>
                </a:solidFill>
                <a:cs typeface="Lato Regular"/>
              </a:rPr>
              <a:t>Cooperate</a:t>
            </a:r>
            <a:endParaRPr lang="en-US" sz="1600" b="1" dirty="0">
              <a:solidFill>
                <a:schemeClr val="bg1"/>
              </a:solidFill>
              <a:cs typeface="Lato Regular"/>
            </a:endParaRPr>
          </a:p>
        </p:txBody>
      </p:sp>
      <p:sp>
        <p:nvSpPr>
          <p:cNvPr id="189" name="Rectangle 109"/>
          <p:cNvSpPr/>
          <p:nvPr/>
        </p:nvSpPr>
        <p:spPr>
          <a:xfrm>
            <a:off x="7828771" y="5352040"/>
            <a:ext cx="788995" cy="338552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sz="1600" b="1">
                <a:solidFill>
                  <a:schemeClr val="bg1"/>
                </a:solidFill>
                <a:cs typeface="Lato Regular"/>
              </a:rPr>
              <a:t>Finish</a:t>
            </a:r>
            <a:endParaRPr lang="en-US" sz="1600" b="1" dirty="0">
              <a:solidFill>
                <a:schemeClr val="bg1"/>
              </a:solidFill>
              <a:cs typeface="Lato Regular"/>
            </a:endParaRPr>
          </a:p>
        </p:txBody>
      </p:sp>
      <p:sp>
        <p:nvSpPr>
          <p:cNvPr id="190" name="Rectangle 110"/>
          <p:cNvSpPr/>
          <p:nvPr/>
        </p:nvSpPr>
        <p:spPr>
          <a:xfrm>
            <a:off x="9896286" y="5352040"/>
            <a:ext cx="970134" cy="338552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sz="1600" b="1">
                <a:solidFill>
                  <a:schemeClr val="bg1"/>
                </a:solidFill>
                <a:cs typeface="Lato Regular"/>
              </a:rPr>
              <a:t>Support</a:t>
            </a:r>
            <a:endParaRPr lang="en-US" sz="1600" b="1" dirty="0">
              <a:solidFill>
                <a:schemeClr val="bg1"/>
              </a:solidFill>
              <a:cs typeface="Lato Regular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074">
        <p14:vortex dir="r"/>
      </p:transition>
    </mc:Choice>
    <mc:Fallback xmlns="">
      <p:transition spd="slow" advTm="1207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0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500"/>
                            </p:stCondLst>
                            <p:childTnLst>
                              <p:par>
                                <p:cTn id="10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500"/>
                            </p:stCondLst>
                            <p:childTnLst>
                              <p:par>
                                <p:cTn id="1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" grpId="0"/>
      <p:bldP spid="172" grpId="0"/>
      <p:bldP spid="173" grpId="0"/>
      <p:bldP spid="174" grpId="0"/>
      <p:bldP spid="175" grpId="0"/>
      <p:bldP spid="176" grpId="0" animBg="1"/>
      <p:bldP spid="177" grpId="0" animBg="1"/>
      <p:bldP spid="178" grpId="0" animBg="1"/>
      <p:bldP spid="179" grpId="0" animBg="1"/>
      <p:bldP spid="180" grpId="0" animBg="1"/>
      <p:bldP spid="186" grpId="0"/>
      <p:bldP spid="187" grpId="0"/>
      <p:bldP spid="188" grpId="0"/>
      <p:bldP spid="189" grpId="0"/>
      <p:bldP spid="19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2B6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21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" name="TextBox 17"/>
          <p:cNvSpPr txBox="1"/>
          <p:nvPr/>
        </p:nvSpPr>
        <p:spPr>
          <a:xfrm>
            <a:off x="5470505" y="3122975"/>
            <a:ext cx="1247814" cy="13129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4265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应用前景</a:t>
            </a:r>
            <a:endParaRPr lang="zh-CN" altLang="en-US" sz="4265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18"/>
          <p:cNvSpPr txBox="1"/>
          <p:nvPr/>
        </p:nvSpPr>
        <p:spPr>
          <a:xfrm>
            <a:off x="1676129" y="1850786"/>
            <a:ext cx="2743147" cy="1246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r>
              <a:rPr lang="zh-CN" altLang="en-US" sz="18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8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sym typeface="Gill Sans" charset="0"/>
              </a:rPr>
              <a:t>。</a:t>
            </a:r>
            <a:endParaRPr lang="en-US" altLang="zh-CN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3" name="TextBox 19"/>
          <p:cNvSpPr txBox="1"/>
          <p:nvPr/>
        </p:nvSpPr>
        <p:spPr>
          <a:xfrm>
            <a:off x="7805311" y="1850786"/>
            <a:ext cx="2743147" cy="1246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4" name="TextBox 20"/>
          <p:cNvSpPr txBox="1"/>
          <p:nvPr/>
        </p:nvSpPr>
        <p:spPr>
          <a:xfrm>
            <a:off x="1676129" y="4435813"/>
            <a:ext cx="2743147" cy="1246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7805311" y="4435813"/>
            <a:ext cx="2743147" cy="1246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433263" y="2111895"/>
            <a:ext cx="3322301" cy="3334999"/>
            <a:chOff x="3325813" y="1973262"/>
            <a:chExt cx="2492375" cy="2501901"/>
          </a:xfrm>
        </p:grpSpPr>
        <p:sp>
          <p:nvSpPr>
            <p:cNvPr id="27" name="Freeform 5"/>
            <p:cNvSpPr/>
            <p:nvPr/>
          </p:nvSpPr>
          <p:spPr bwMode="auto">
            <a:xfrm>
              <a:off x="3325813" y="3276600"/>
              <a:ext cx="1193800" cy="1198563"/>
            </a:xfrm>
            <a:custGeom>
              <a:avLst/>
              <a:gdLst>
                <a:gd name="T0" fmla="*/ 1809 w 4497"/>
                <a:gd name="T1" fmla="*/ 3511 h 4497"/>
                <a:gd name="T2" fmla="*/ 986 w 4497"/>
                <a:gd name="T3" fmla="*/ 3511 h 4497"/>
                <a:gd name="T4" fmla="*/ 986 w 4497"/>
                <a:gd name="T5" fmla="*/ 2687 h 4497"/>
                <a:gd name="T6" fmla="*/ 0 w 4497"/>
                <a:gd name="T7" fmla="*/ 0 h 4497"/>
                <a:gd name="T8" fmla="*/ 1873 w 4497"/>
                <a:gd name="T9" fmla="*/ 0 h 4497"/>
                <a:gd name="T10" fmla="*/ 2721 w 4497"/>
                <a:gd name="T11" fmla="*/ 1776 h 4497"/>
                <a:gd name="T12" fmla="*/ 4497 w 4497"/>
                <a:gd name="T13" fmla="*/ 2624 h 4497"/>
                <a:gd name="T14" fmla="*/ 4497 w 4497"/>
                <a:gd name="T15" fmla="*/ 4497 h 4497"/>
                <a:gd name="T16" fmla="*/ 1809 w 4497"/>
                <a:gd name="T17" fmla="*/ 3511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1809" y="3511"/>
                  </a:moveTo>
                  <a:lnTo>
                    <a:pt x="986" y="3511"/>
                  </a:lnTo>
                  <a:lnTo>
                    <a:pt x="986" y="2687"/>
                  </a:lnTo>
                  <a:cubicBezTo>
                    <a:pt x="369" y="1896"/>
                    <a:pt x="40" y="953"/>
                    <a:pt x="0" y="0"/>
                  </a:cubicBezTo>
                  <a:lnTo>
                    <a:pt x="1873" y="0"/>
                  </a:lnTo>
                  <a:cubicBezTo>
                    <a:pt x="1938" y="644"/>
                    <a:pt x="2222" y="1276"/>
                    <a:pt x="2721" y="1776"/>
                  </a:cubicBezTo>
                  <a:cubicBezTo>
                    <a:pt x="3221" y="2275"/>
                    <a:pt x="3853" y="2558"/>
                    <a:pt x="4497" y="2624"/>
                  </a:cubicBezTo>
                  <a:lnTo>
                    <a:pt x="4497" y="4497"/>
                  </a:lnTo>
                  <a:cubicBezTo>
                    <a:pt x="3544" y="4457"/>
                    <a:pt x="2601" y="4128"/>
                    <a:pt x="1809" y="35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85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6"/>
            <p:cNvSpPr/>
            <p:nvPr/>
          </p:nvSpPr>
          <p:spPr bwMode="auto">
            <a:xfrm>
              <a:off x="3325813" y="1973262"/>
              <a:ext cx="1193800" cy="1196975"/>
            </a:xfrm>
            <a:custGeom>
              <a:avLst/>
              <a:gdLst>
                <a:gd name="T0" fmla="*/ 986 w 4497"/>
                <a:gd name="T1" fmla="*/ 1809 h 4497"/>
                <a:gd name="T2" fmla="*/ 986 w 4497"/>
                <a:gd name="T3" fmla="*/ 986 h 4497"/>
                <a:gd name="T4" fmla="*/ 1809 w 4497"/>
                <a:gd name="T5" fmla="*/ 986 h 4497"/>
                <a:gd name="T6" fmla="*/ 4497 w 4497"/>
                <a:gd name="T7" fmla="*/ 0 h 4497"/>
                <a:gd name="T8" fmla="*/ 4497 w 4497"/>
                <a:gd name="T9" fmla="*/ 1861 h 4497"/>
                <a:gd name="T10" fmla="*/ 2659 w 4497"/>
                <a:gd name="T11" fmla="*/ 2659 h 4497"/>
                <a:gd name="T12" fmla="*/ 1861 w 4497"/>
                <a:gd name="T13" fmla="*/ 4497 h 4497"/>
                <a:gd name="T14" fmla="*/ 0 w 4497"/>
                <a:gd name="T15" fmla="*/ 4497 h 4497"/>
                <a:gd name="T16" fmla="*/ 986 w 4497"/>
                <a:gd name="T17" fmla="*/ 1809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986" y="1809"/>
                  </a:moveTo>
                  <a:lnTo>
                    <a:pt x="986" y="986"/>
                  </a:lnTo>
                  <a:lnTo>
                    <a:pt x="1809" y="986"/>
                  </a:lnTo>
                  <a:cubicBezTo>
                    <a:pt x="2601" y="369"/>
                    <a:pt x="3544" y="40"/>
                    <a:pt x="4497" y="0"/>
                  </a:cubicBezTo>
                  <a:lnTo>
                    <a:pt x="4497" y="1861"/>
                  </a:lnTo>
                  <a:cubicBezTo>
                    <a:pt x="3824" y="1887"/>
                    <a:pt x="3165" y="2152"/>
                    <a:pt x="2659" y="2659"/>
                  </a:cubicBezTo>
                  <a:cubicBezTo>
                    <a:pt x="2152" y="3165"/>
                    <a:pt x="1887" y="3824"/>
                    <a:pt x="1861" y="4497"/>
                  </a:cubicBezTo>
                  <a:lnTo>
                    <a:pt x="0" y="4497"/>
                  </a:lnTo>
                  <a:cubicBezTo>
                    <a:pt x="40" y="3544"/>
                    <a:pt x="369" y="2601"/>
                    <a:pt x="986" y="1809"/>
                  </a:cubicBezTo>
                  <a:close/>
                </a:path>
              </a:pathLst>
            </a:custGeom>
            <a:solidFill>
              <a:srgbClr val="2B6B6F"/>
            </a:solidFill>
            <a:ln>
              <a:noFill/>
            </a:ln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85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7"/>
            <p:cNvSpPr/>
            <p:nvPr/>
          </p:nvSpPr>
          <p:spPr bwMode="auto">
            <a:xfrm>
              <a:off x="4624388" y="3276600"/>
              <a:ext cx="1193800" cy="1198563"/>
            </a:xfrm>
            <a:custGeom>
              <a:avLst/>
              <a:gdLst>
                <a:gd name="T0" fmla="*/ 3511 w 4497"/>
                <a:gd name="T1" fmla="*/ 3511 h 4497"/>
                <a:gd name="T2" fmla="*/ 2687 w 4497"/>
                <a:gd name="T3" fmla="*/ 3511 h 4497"/>
                <a:gd name="T4" fmla="*/ 0 w 4497"/>
                <a:gd name="T5" fmla="*/ 4497 h 4497"/>
                <a:gd name="T6" fmla="*/ 0 w 4497"/>
                <a:gd name="T7" fmla="*/ 2636 h 4497"/>
                <a:gd name="T8" fmla="*/ 1838 w 4497"/>
                <a:gd name="T9" fmla="*/ 1838 h 4497"/>
                <a:gd name="T10" fmla="*/ 2636 w 4497"/>
                <a:gd name="T11" fmla="*/ 0 h 4497"/>
                <a:gd name="T12" fmla="*/ 4497 w 4497"/>
                <a:gd name="T13" fmla="*/ 0 h 4497"/>
                <a:gd name="T14" fmla="*/ 3511 w 4497"/>
                <a:gd name="T15" fmla="*/ 2687 h 4497"/>
                <a:gd name="T16" fmla="*/ 3511 w 4497"/>
                <a:gd name="T17" fmla="*/ 3511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3511" y="3511"/>
                  </a:moveTo>
                  <a:lnTo>
                    <a:pt x="2687" y="3511"/>
                  </a:lnTo>
                  <a:cubicBezTo>
                    <a:pt x="1896" y="4128"/>
                    <a:pt x="953" y="4457"/>
                    <a:pt x="0" y="4497"/>
                  </a:cubicBezTo>
                  <a:lnTo>
                    <a:pt x="0" y="2636"/>
                  </a:lnTo>
                  <a:cubicBezTo>
                    <a:pt x="673" y="2610"/>
                    <a:pt x="1332" y="2345"/>
                    <a:pt x="1838" y="1838"/>
                  </a:cubicBezTo>
                  <a:cubicBezTo>
                    <a:pt x="2345" y="1332"/>
                    <a:pt x="2610" y="673"/>
                    <a:pt x="2636" y="0"/>
                  </a:cubicBezTo>
                  <a:lnTo>
                    <a:pt x="4497" y="0"/>
                  </a:lnTo>
                  <a:cubicBezTo>
                    <a:pt x="4457" y="953"/>
                    <a:pt x="4128" y="1896"/>
                    <a:pt x="3511" y="2687"/>
                  </a:cubicBezTo>
                  <a:lnTo>
                    <a:pt x="3511" y="3511"/>
                  </a:lnTo>
                  <a:close/>
                </a:path>
              </a:pathLst>
            </a:custGeom>
            <a:solidFill>
              <a:srgbClr val="2B6B6F"/>
            </a:solidFill>
            <a:ln>
              <a:noFill/>
            </a:ln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85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8"/>
            <p:cNvSpPr/>
            <p:nvPr/>
          </p:nvSpPr>
          <p:spPr bwMode="auto">
            <a:xfrm>
              <a:off x="4624388" y="1973262"/>
              <a:ext cx="1193800" cy="1196975"/>
            </a:xfrm>
            <a:custGeom>
              <a:avLst/>
              <a:gdLst>
                <a:gd name="T0" fmla="*/ 3511 w 4497"/>
                <a:gd name="T1" fmla="*/ 1809 h 4497"/>
                <a:gd name="T2" fmla="*/ 4497 w 4497"/>
                <a:gd name="T3" fmla="*/ 4497 h 4497"/>
                <a:gd name="T4" fmla="*/ 2624 w 4497"/>
                <a:gd name="T5" fmla="*/ 4497 h 4497"/>
                <a:gd name="T6" fmla="*/ 1776 w 4497"/>
                <a:gd name="T7" fmla="*/ 2721 h 4497"/>
                <a:gd name="T8" fmla="*/ 0 w 4497"/>
                <a:gd name="T9" fmla="*/ 1873 h 4497"/>
                <a:gd name="T10" fmla="*/ 0 w 4497"/>
                <a:gd name="T11" fmla="*/ 0 h 4497"/>
                <a:gd name="T12" fmla="*/ 2687 w 4497"/>
                <a:gd name="T13" fmla="*/ 986 h 4497"/>
                <a:gd name="T14" fmla="*/ 3511 w 4497"/>
                <a:gd name="T15" fmla="*/ 986 h 4497"/>
                <a:gd name="T16" fmla="*/ 3511 w 4497"/>
                <a:gd name="T17" fmla="*/ 1809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3511" y="1809"/>
                  </a:moveTo>
                  <a:cubicBezTo>
                    <a:pt x="4128" y="2601"/>
                    <a:pt x="4457" y="3544"/>
                    <a:pt x="4497" y="4497"/>
                  </a:cubicBezTo>
                  <a:lnTo>
                    <a:pt x="2624" y="4497"/>
                  </a:lnTo>
                  <a:cubicBezTo>
                    <a:pt x="2558" y="3853"/>
                    <a:pt x="2275" y="3221"/>
                    <a:pt x="1776" y="2721"/>
                  </a:cubicBezTo>
                  <a:cubicBezTo>
                    <a:pt x="1276" y="2222"/>
                    <a:pt x="644" y="1938"/>
                    <a:pt x="0" y="1873"/>
                  </a:cubicBezTo>
                  <a:lnTo>
                    <a:pt x="0" y="0"/>
                  </a:lnTo>
                  <a:cubicBezTo>
                    <a:pt x="953" y="40"/>
                    <a:pt x="1896" y="369"/>
                    <a:pt x="2687" y="986"/>
                  </a:cubicBezTo>
                  <a:lnTo>
                    <a:pt x="3511" y="986"/>
                  </a:lnTo>
                  <a:lnTo>
                    <a:pt x="3511" y="180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85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TextBox 50"/>
            <p:cNvSpPr txBox="1"/>
            <p:nvPr/>
          </p:nvSpPr>
          <p:spPr>
            <a:xfrm>
              <a:off x="3786883" y="2348629"/>
              <a:ext cx="144016" cy="3385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935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kumimoji="0" lang="zh-CN" altLang="en-US" sz="2935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TextBox 36"/>
            <p:cNvSpPr txBox="1"/>
            <p:nvPr/>
          </p:nvSpPr>
          <p:spPr>
            <a:xfrm>
              <a:off x="5251579" y="2348629"/>
              <a:ext cx="144016" cy="3385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935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kumimoji="0" lang="zh-CN" altLang="en-US" sz="2935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TextBox 34"/>
            <p:cNvSpPr txBox="1"/>
            <p:nvPr/>
          </p:nvSpPr>
          <p:spPr>
            <a:xfrm>
              <a:off x="3786883" y="3767794"/>
              <a:ext cx="144016" cy="3385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935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kumimoji="0" lang="zh-CN" altLang="en-US" sz="2935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TextBox 32"/>
            <p:cNvSpPr txBox="1"/>
            <p:nvPr/>
          </p:nvSpPr>
          <p:spPr>
            <a:xfrm>
              <a:off x="5251579" y="3767794"/>
              <a:ext cx="144016" cy="3385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935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kumimoji="0" lang="zh-CN" altLang="en-US" sz="2935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05">
        <p14:vortex dir="r"/>
      </p:transition>
    </mc:Choice>
    <mc:Fallback xmlns="">
      <p:transition spd="slow" advTm="290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数据 2"/>
          <p:cNvSpPr/>
          <p:nvPr/>
        </p:nvSpPr>
        <p:spPr>
          <a:xfrm rot="10800000">
            <a:off x="3942608" y="1709771"/>
            <a:ext cx="8324828" cy="155729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0000"/>
              <a:gd name="connsiteY0-2" fmla="*/ 10000 h 10000"/>
              <a:gd name="connsiteX1-3" fmla="*/ 2000 w 10000"/>
              <a:gd name="connsiteY1-4" fmla="*/ 0 h 10000"/>
              <a:gd name="connsiteX2-5" fmla="*/ 10000 w 10000"/>
              <a:gd name="connsiteY2-6" fmla="*/ 0 h 10000"/>
              <a:gd name="connsiteX3-7" fmla="*/ 8480 w 10000"/>
              <a:gd name="connsiteY3-8" fmla="*/ 10000 h 10000"/>
              <a:gd name="connsiteX4-9" fmla="*/ 0 w 10000"/>
              <a:gd name="connsiteY4-10" fmla="*/ 10000 h 10000"/>
              <a:gd name="connsiteX0-11" fmla="*/ 0 w 10000"/>
              <a:gd name="connsiteY0-12" fmla="*/ 10000 h 10000"/>
              <a:gd name="connsiteX1-13" fmla="*/ 2000 w 10000"/>
              <a:gd name="connsiteY1-14" fmla="*/ 0 h 10000"/>
              <a:gd name="connsiteX2-15" fmla="*/ 10000 w 10000"/>
              <a:gd name="connsiteY2-16" fmla="*/ 0 h 10000"/>
              <a:gd name="connsiteX3-17" fmla="*/ 8567 w 10000"/>
              <a:gd name="connsiteY3-18" fmla="*/ 10000 h 10000"/>
              <a:gd name="connsiteX4-19" fmla="*/ 0 w 10000"/>
              <a:gd name="connsiteY4-20" fmla="*/ 10000 h 10000"/>
              <a:gd name="connsiteX0-21" fmla="*/ 0 w 8030"/>
              <a:gd name="connsiteY0-22" fmla="*/ 10155 h 10155"/>
              <a:gd name="connsiteX1-23" fmla="*/ 30 w 8030"/>
              <a:gd name="connsiteY1-24" fmla="*/ 0 h 10155"/>
              <a:gd name="connsiteX2-25" fmla="*/ 8030 w 8030"/>
              <a:gd name="connsiteY2-26" fmla="*/ 0 h 10155"/>
              <a:gd name="connsiteX3-27" fmla="*/ 6597 w 8030"/>
              <a:gd name="connsiteY3-28" fmla="*/ 10000 h 10155"/>
              <a:gd name="connsiteX4-29" fmla="*/ 0 w 8030"/>
              <a:gd name="connsiteY4-30" fmla="*/ 10155 h 1015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030" h="10155">
                <a:moveTo>
                  <a:pt x="0" y="10155"/>
                </a:moveTo>
                <a:lnTo>
                  <a:pt x="30" y="0"/>
                </a:lnTo>
                <a:lnTo>
                  <a:pt x="8030" y="0"/>
                </a:lnTo>
                <a:lnTo>
                  <a:pt x="6597" y="10000"/>
                </a:lnTo>
                <a:lnTo>
                  <a:pt x="0" y="10155"/>
                </a:lnTo>
                <a:close/>
              </a:path>
            </a:pathLst>
          </a:custGeom>
          <a:solidFill>
            <a:srgbClr val="2B6B6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流程图: 数据 2"/>
          <p:cNvSpPr/>
          <p:nvPr/>
        </p:nvSpPr>
        <p:spPr>
          <a:xfrm rot="10800000">
            <a:off x="-73107" y="3828122"/>
            <a:ext cx="6251864" cy="1545333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0000"/>
              <a:gd name="connsiteY0-2" fmla="*/ 10000 h 10000"/>
              <a:gd name="connsiteX1-3" fmla="*/ 2000 w 10000"/>
              <a:gd name="connsiteY1-4" fmla="*/ 0 h 10000"/>
              <a:gd name="connsiteX2-5" fmla="*/ 10000 w 10000"/>
              <a:gd name="connsiteY2-6" fmla="*/ 0 h 10000"/>
              <a:gd name="connsiteX3-7" fmla="*/ 8480 w 10000"/>
              <a:gd name="connsiteY3-8" fmla="*/ 10000 h 10000"/>
              <a:gd name="connsiteX4-9" fmla="*/ 0 w 10000"/>
              <a:gd name="connsiteY4-10" fmla="*/ 10000 h 10000"/>
              <a:gd name="connsiteX0-11" fmla="*/ 0 w 10000"/>
              <a:gd name="connsiteY0-12" fmla="*/ 10000 h 10000"/>
              <a:gd name="connsiteX1-13" fmla="*/ 2000 w 10000"/>
              <a:gd name="connsiteY1-14" fmla="*/ 0 h 10000"/>
              <a:gd name="connsiteX2-15" fmla="*/ 10000 w 10000"/>
              <a:gd name="connsiteY2-16" fmla="*/ 0 h 10000"/>
              <a:gd name="connsiteX3-17" fmla="*/ 8567 w 10000"/>
              <a:gd name="connsiteY3-18" fmla="*/ 10000 h 10000"/>
              <a:gd name="connsiteX4-19" fmla="*/ 0 w 10000"/>
              <a:gd name="connsiteY4-20" fmla="*/ 10000 h 10000"/>
              <a:gd name="connsiteX0-21" fmla="*/ 0 w 8567"/>
              <a:gd name="connsiteY0-22" fmla="*/ 10077 h 10077"/>
              <a:gd name="connsiteX1-23" fmla="*/ 2000 w 8567"/>
              <a:gd name="connsiteY1-24" fmla="*/ 77 h 10077"/>
              <a:gd name="connsiteX2-25" fmla="*/ 7158 w 8567"/>
              <a:gd name="connsiteY2-26" fmla="*/ 0 h 10077"/>
              <a:gd name="connsiteX3-27" fmla="*/ 8567 w 8567"/>
              <a:gd name="connsiteY3-28" fmla="*/ 10077 h 10077"/>
              <a:gd name="connsiteX4-29" fmla="*/ 0 w 8567"/>
              <a:gd name="connsiteY4-30" fmla="*/ 10077 h 10077"/>
              <a:gd name="connsiteX0-31" fmla="*/ 0 w 8355"/>
              <a:gd name="connsiteY0-32" fmla="*/ 10000 h 10000"/>
              <a:gd name="connsiteX1-33" fmla="*/ 2335 w 8355"/>
              <a:gd name="connsiteY1-34" fmla="*/ 76 h 10000"/>
              <a:gd name="connsiteX2-35" fmla="*/ 8355 w 8355"/>
              <a:gd name="connsiteY2-36" fmla="*/ 0 h 10000"/>
              <a:gd name="connsiteX3-37" fmla="*/ 8286 w 8355"/>
              <a:gd name="connsiteY3-38" fmla="*/ 9846 h 10000"/>
              <a:gd name="connsiteX4-39" fmla="*/ 0 w 8355"/>
              <a:gd name="connsiteY4-40" fmla="*/ 10000 h 10000"/>
              <a:gd name="connsiteX0-41" fmla="*/ 0 w 10000"/>
              <a:gd name="connsiteY0-42" fmla="*/ 10000 h 10000"/>
              <a:gd name="connsiteX1-43" fmla="*/ 2795 w 10000"/>
              <a:gd name="connsiteY1-44" fmla="*/ 76 h 10000"/>
              <a:gd name="connsiteX2-45" fmla="*/ 10000 w 10000"/>
              <a:gd name="connsiteY2-46" fmla="*/ 0 h 10000"/>
              <a:gd name="connsiteX3-47" fmla="*/ 9993 w 10000"/>
              <a:gd name="connsiteY3-48" fmla="*/ 9846 h 10000"/>
              <a:gd name="connsiteX4-49" fmla="*/ 0 w 10000"/>
              <a:gd name="connsiteY4-50" fmla="*/ 10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795" y="76"/>
                </a:lnTo>
                <a:lnTo>
                  <a:pt x="10000" y="0"/>
                </a:lnTo>
                <a:cubicBezTo>
                  <a:pt x="9998" y="3282"/>
                  <a:pt x="9995" y="6564"/>
                  <a:pt x="9993" y="9846"/>
                </a:cubicBezTo>
                <a:lnTo>
                  <a:pt x="0" y="1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流程图: 数据 2"/>
          <p:cNvSpPr/>
          <p:nvPr/>
        </p:nvSpPr>
        <p:spPr>
          <a:xfrm rot="10800000">
            <a:off x="-107154" y="2353968"/>
            <a:ext cx="10747444" cy="214651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0000"/>
              <a:gd name="connsiteY0-2" fmla="*/ 10000 h 10000"/>
              <a:gd name="connsiteX1-3" fmla="*/ 2000 w 10000"/>
              <a:gd name="connsiteY1-4" fmla="*/ 0 h 10000"/>
              <a:gd name="connsiteX2-5" fmla="*/ 10000 w 10000"/>
              <a:gd name="connsiteY2-6" fmla="*/ 0 h 10000"/>
              <a:gd name="connsiteX3-7" fmla="*/ 8480 w 10000"/>
              <a:gd name="connsiteY3-8" fmla="*/ 10000 h 10000"/>
              <a:gd name="connsiteX4-9" fmla="*/ 0 w 10000"/>
              <a:gd name="connsiteY4-10" fmla="*/ 10000 h 10000"/>
              <a:gd name="connsiteX0-11" fmla="*/ 0 w 10000"/>
              <a:gd name="connsiteY0-12" fmla="*/ 10000 h 10000"/>
              <a:gd name="connsiteX1-13" fmla="*/ 2000 w 10000"/>
              <a:gd name="connsiteY1-14" fmla="*/ 0 h 10000"/>
              <a:gd name="connsiteX2-15" fmla="*/ 10000 w 10000"/>
              <a:gd name="connsiteY2-16" fmla="*/ 0 h 10000"/>
              <a:gd name="connsiteX3-17" fmla="*/ 8567 w 10000"/>
              <a:gd name="connsiteY3-18" fmla="*/ 10000 h 10000"/>
              <a:gd name="connsiteX4-19" fmla="*/ 0 w 10000"/>
              <a:gd name="connsiteY4-20" fmla="*/ 10000 h 10000"/>
              <a:gd name="connsiteX0-21" fmla="*/ 0 w 9178"/>
              <a:gd name="connsiteY0-22" fmla="*/ 10000 h 10000"/>
              <a:gd name="connsiteX1-23" fmla="*/ 1178 w 9178"/>
              <a:gd name="connsiteY1-24" fmla="*/ 0 h 10000"/>
              <a:gd name="connsiteX2-25" fmla="*/ 9178 w 9178"/>
              <a:gd name="connsiteY2-26" fmla="*/ 0 h 10000"/>
              <a:gd name="connsiteX3-27" fmla="*/ 7745 w 9178"/>
              <a:gd name="connsiteY3-28" fmla="*/ 10000 h 10000"/>
              <a:gd name="connsiteX4-29" fmla="*/ 0 w 9178"/>
              <a:gd name="connsiteY4-30" fmla="*/ 10000 h 10000"/>
              <a:gd name="connsiteX0-31" fmla="*/ 0 w 8474"/>
              <a:gd name="connsiteY0-32" fmla="*/ 10000 h 10000"/>
              <a:gd name="connsiteX1-33" fmla="*/ 1284 w 8474"/>
              <a:gd name="connsiteY1-34" fmla="*/ 0 h 10000"/>
              <a:gd name="connsiteX2-35" fmla="*/ 8474 w 8474"/>
              <a:gd name="connsiteY2-36" fmla="*/ 0 h 10000"/>
              <a:gd name="connsiteX3-37" fmla="*/ 8439 w 8474"/>
              <a:gd name="connsiteY3-38" fmla="*/ 10000 h 10000"/>
              <a:gd name="connsiteX4-39" fmla="*/ 0 w 8474"/>
              <a:gd name="connsiteY4-40" fmla="*/ 10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474" h="10000">
                <a:moveTo>
                  <a:pt x="0" y="10000"/>
                </a:moveTo>
                <a:lnTo>
                  <a:pt x="1284" y="0"/>
                </a:lnTo>
                <a:lnTo>
                  <a:pt x="8474" y="0"/>
                </a:lnTo>
                <a:cubicBezTo>
                  <a:pt x="8462" y="3333"/>
                  <a:pt x="8451" y="6667"/>
                  <a:pt x="8439" y="10000"/>
                </a:cubicBezTo>
                <a:lnTo>
                  <a:pt x="0" y="1000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20020" y="3717975"/>
            <a:ext cx="13789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PART</a:t>
            </a:r>
            <a:endParaRPr lang="zh-CN" altLang="en-US" sz="280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15799" y="2882970"/>
            <a:ext cx="817853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800" b="1" dirty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endParaRPr lang="zh-CN" altLang="en-US" sz="9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92390" y="2686652"/>
            <a:ext cx="3775374" cy="630932"/>
          </a:xfrm>
          <a:prstGeom prst="rect">
            <a:avLst/>
          </a:prstGeom>
          <a:noFill/>
        </p:spPr>
        <p:txBody>
          <a:bodyPr wrap="none" lIns="91431" tIns="45715" rIns="91431" bIns="4571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3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输入章节大标题</a:t>
            </a:r>
            <a:endParaRPr lang="zh-CN" altLang="en-US" sz="3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54490" y="3405114"/>
            <a:ext cx="6343889" cy="700566"/>
          </a:xfrm>
          <a:prstGeom prst="rect">
            <a:avLst/>
          </a:prstGeom>
          <a:noFill/>
        </p:spPr>
        <p:txBody>
          <a:bodyPr wrap="square" lIns="91431" tIns="45715" rIns="91431" bIns="45715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Arial" panose="020B0604020202020204"/>
            </a:endParaRPr>
          </a:p>
        </p:txBody>
      </p:sp>
      <p:sp>
        <p:nvSpPr>
          <p:cNvPr id="9" name="Freeform 7"/>
          <p:cNvSpPr/>
          <p:nvPr/>
        </p:nvSpPr>
        <p:spPr bwMode="auto">
          <a:xfrm>
            <a:off x="11364200" y="2353968"/>
            <a:ext cx="646572" cy="647279"/>
          </a:xfrm>
          <a:custGeom>
            <a:avLst/>
            <a:gdLst>
              <a:gd name="T0" fmla="*/ 2199 w 2504"/>
              <a:gd name="T1" fmla="*/ 0 h 2504"/>
              <a:gd name="T2" fmla="*/ 2504 w 2504"/>
              <a:gd name="T3" fmla="*/ 0 h 2504"/>
              <a:gd name="T4" fmla="*/ 2504 w 2504"/>
              <a:gd name="T5" fmla="*/ 2504 h 2504"/>
              <a:gd name="T6" fmla="*/ 0 w 2504"/>
              <a:gd name="T7" fmla="*/ 2504 h 2504"/>
              <a:gd name="T8" fmla="*/ 0 w 2504"/>
              <a:gd name="T9" fmla="*/ 2199 h 2504"/>
              <a:gd name="T10" fmla="*/ 1970 w 2504"/>
              <a:gd name="T11" fmla="*/ 2199 h 2504"/>
              <a:gd name="T12" fmla="*/ 87 w 2504"/>
              <a:gd name="T13" fmla="*/ 315 h 2504"/>
              <a:gd name="T14" fmla="*/ 303 w 2504"/>
              <a:gd name="T15" fmla="*/ 99 h 2504"/>
              <a:gd name="T16" fmla="*/ 2199 w 2504"/>
              <a:gd name="T17" fmla="*/ 1996 h 2504"/>
              <a:gd name="T18" fmla="*/ 2199 w 2504"/>
              <a:gd name="T19" fmla="*/ 0 h 2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04" h="2504">
                <a:moveTo>
                  <a:pt x="2199" y="0"/>
                </a:moveTo>
                <a:lnTo>
                  <a:pt x="2504" y="0"/>
                </a:lnTo>
                <a:lnTo>
                  <a:pt x="2504" y="2504"/>
                </a:lnTo>
                <a:lnTo>
                  <a:pt x="0" y="2504"/>
                </a:lnTo>
                <a:lnTo>
                  <a:pt x="0" y="2199"/>
                </a:lnTo>
                <a:lnTo>
                  <a:pt x="1970" y="2199"/>
                </a:lnTo>
                <a:lnTo>
                  <a:pt x="87" y="315"/>
                </a:lnTo>
                <a:lnTo>
                  <a:pt x="303" y="99"/>
                </a:lnTo>
                <a:lnTo>
                  <a:pt x="2199" y="1996"/>
                </a:lnTo>
                <a:lnTo>
                  <a:pt x="2199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701">
        <p14:vortex dir="r"/>
      </p:transition>
    </mc:Choice>
    <mc:Fallback xmlns="">
      <p:transition spd="slow" advTm="4701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9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/>
          <p:bldP spid="6" grpId="0"/>
          <p:bldP spid="7" grpId="0"/>
          <p:bldP spid="8" grpId="0"/>
          <p:bldP spid="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/>
          <p:bldP spid="6" grpId="0"/>
          <p:bldP spid="7" grpId="0"/>
          <p:bldP spid="8" grpId="0"/>
          <p:bldP spid="9" grpId="0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2B6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23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85522" y="2967513"/>
            <a:ext cx="669694" cy="370275"/>
          </a:xfrm>
          <a:prstGeom prst="rect">
            <a:avLst/>
          </a:prstGeom>
          <a:noFill/>
        </p:spPr>
        <p:txBody>
          <a:bodyPr wrap="square" lIns="92376" tIns="46187" rIns="92376" bIns="46187" rtlCol="0">
            <a:spAutoFit/>
          </a:bodyPr>
          <a:lstStyle/>
          <a:p>
            <a:r>
              <a:rPr lang="en-US" altLang="zh-CN" spc="-152" dirty="0">
                <a:solidFill>
                  <a:prstClr val="white">
                    <a:lumMod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</a:rPr>
              <a:t>82%</a:t>
            </a:r>
            <a:endParaRPr lang="zh-CN" altLang="en-US" spc="-152" dirty="0">
              <a:solidFill>
                <a:prstClr val="white">
                  <a:lumMod val="50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64683" y="3121530"/>
            <a:ext cx="669694" cy="370275"/>
          </a:xfrm>
          <a:prstGeom prst="rect">
            <a:avLst/>
          </a:prstGeom>
          <a:noFill/>
        </p:spPr>
        <p:txBody>
          <a:bodyPr wrap="square" lIns="92376" tIns="46187" rIns="92376" bIns="46187" rtlCol="0">
            <a:spAutoFit/>
          </a:bodyPr>
          <a:lstStyle/>
          <a:p>
            <a:r>
              <a:rPr lang="en-US" altLang="zh-CN" spc="-152" dirty="0">
                <a:solidFill>
                  <a:prstClr val="white">
                    <a:lumMod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</a:rPr>
              <a:t>73%</a:t>
            </a:r>
            <a:endParaRPr lang="zh-CN" altLang="en-US" spc="-152" dirty="0">
              <a:solidFill>
                <a:prstClr val="white">
                  <a:lumMod val="50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328321" y="3543913"/>
            <a:ext cx="669694" cy="370275"/>
          </a:xfrm>
          <a:prstGeom prst="rect">
            <a:avLst/>
          </a:prstGeom>
          <a:noFill/>
        </p:spPr>
        <p:txBody>
          <a:bodyPr wrap="square" lIns="92376" tIns="46187" rIns="92376" bIns="46187" rtlCol="0">
            <a:spAutoFit/>
          </a:bodyPr>
          <a:lstStyle/>
          <a:p>
            <a:r>
              <a:rPr lang="en-US" altLang="zh-CN" spc="-152" dirty="0">
                <a:solidFill>
                  <a:prstClr val="white">
                    <a:lumMod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</a:rPr>
              <a:t>56%</a:t>
            </a:r>
            <a:endParaRPr lang="zh-CN" altLang="en-US" spc="-152" dirty="0">
              <a:solidFill>
                <a:prstClr val="white">
                  <a:lumMod val="50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85358" y="4031616"/>
            <a:ext cx="669694" cy="370275"/>
          </a:xfrm>
          <a:prstGeom prst="rect">
            <a:avLst/>
          </a:prstGeom>
          <a:noFill/>
        </p:spPr>
        <p:txBody>
          <a:bodyPr wrap="square" lIns="92376" tIns="46187" rIns="92376" bIns="46187" rtlCol="0">
            <a:spAutoFit/>
          </a:bodyPr>
          <a:lstStyle/>
          <a:p>
            <a:r>
              <a:rPr lang="en-US" altLang="zh-CN" spc="-152" dirty="0">
                <a:solidFill>
                  <a:prstClr val="white">
                    <a:lumMod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</a:rPr>
              <a:t>32%</a:t>
            </a:r>
            <a:endParaRPr lang="zh-CN" altLang="en-US" spc="-152" dirty="0">
              <a:solidFill>
                <a:prstClr val="white">
                  <a:lumMod val="50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 rot="5400000" flipH="1">
            <a:off x="8062054" y="3143490"/>
            <a:ext cx="2233776" cy="2879318"/>
            <a:chOff x="8155995" y="3063800"/>
            <a:chExt cx="4110065" cy="2647126"/>
          </a:xfrm>
          <a:effectLst>
            <a:outerShdw blurRad="114300" dist="88900" algn="l" rotWithShape="0">
              <a:prstClr val="black">
                <a:alpha val="22000"/>
              </a:prstClr>
            </a:outerShdw>
          </a:effectLst>
        </p:grpSpPr>
        <p:sp>
          <p:nvSpPr>
            <p:cNvPr id="12" name="矩形 11"/>
            <p:cNvSpPr/>
            <p:nvPr/>
          </p:nvSpPr>
          <p:spPr>
            <a:xfrm>
              <a:off x="8156003" y="3063800"/>
              <a:ext cx="1680799" cy="332667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03683" tIns="51841" rIns="103683" bIns="51841" spcCol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9889504" y="3063800"/>
              <a:ext cx="2376556" cy="332667"/>
            </a:xfrm>
            <a:prstGeom prst="rect">
              <a:avLst/>
            </a:prstGeom>
            <a:solidFill>
              <a:srgbClr val="2B6B6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03683" tIns="51841" rIns="103683" bIns="51841" spcCol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8156001" y="3899089"/>
              <a:ext cx="1555419" cy="332667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03683" tIns="51841" rIns="103683" bIns="51841" spcCol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9763824" y="3899089"/>
              <a:ext cx="2199274" cy="332667"/>
            </a:xfrm>
            <a:prstGeom prst="rect">
              <a:avLst/>
            </a:prstGeom>
            <a:solidFill>
              <a:srgbClr val="2B6B6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03683" tIns="51841" rIns="103683" bIns="51841" spcCol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8155998" y="4671503"/>
              <a:ext cx="1174131" cy="332667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03683" tIns="51841" rIns="103683" bIns="51841" spcCol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9381625" y="4671501"/>
              <a:ext cx="1660158" cy="332667"/>
            </a:xfrm>
            <a:prstGeom prst="rect">
              <a:avLst/>
            </a:prstGeom>
            <a:solidFill>
              <a:srgbClr val="2B6B6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03683" tIns="51841" rIns="103683" bIns="51841" spcCol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8155995" y="5378253"/>
              <a:ext cx="810249" cy="332667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03683" tIns="51841" rIns="103683" bIns="51841" spcCol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9018774" y="5378259"/>
              <a:ext cx="1145643" cy="332667"/>
            </a:xfrm>
            <a:prstGeom prst="rect">
              <a:avLst/>
            </a:prstGeom>
            <a:solidFill>
              <a:srgbClr val="2B6B6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03683" tIns="51841" rIns="103683" bIns="51841" spcCol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245263" y="2878511"/>
            <a:ext cx="1736785" cy="1516598"/>
            <a:chOff x="1397291" y="3132277"/>
            <a:chExt cx="1948823" cy="1702026"/>
          </a:xfrm>
        </p:grpSpPr>
        <p:grpSp>
          <p:nvGrpSpPr>
            <p:cNvPr id="21" name="组合 20"/>
            <p:cNvGrpSpPr/>
            <p:nvPr/>
          </p:nvGrpSpPr>
          <p:grpSpPr>
            <a:xfrm>
              <a:off x="1397291" y="3132277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24" name="Freeform 6"/>
              <p:cNvSpPr/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Freeform 6"/>
              <p:cNvSpPr/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lumMod val="82000"/>
                      <a:lumOff val="18000"/>
                    </a:sysClr>
                  </a:gs>
                  <a:gs pos="47000">
                    <a:srgbClr val="F5F5F5"/>
                  </a:gs>
                  <a:gs pos="100000">
                    <a:sysClr val="window" lastClr="FFFFFF">
                      <a:lumMod val="95000"/>
                      <a:lumOff val="5000"/>
                    </a:sys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2" name="Freeform 7"/>
            <p:cNvSpPr/>
            <p:nvPr/>
          </p:nvSpPr>
          <p:spPr bwMode="auto">
            <a:xfrm>
              <a:off x="1650672" y="3357062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2"/>
            </a:solidFill>
            <a:ln w="7938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907194" y="3791886"/>
              <a:ext cx="1185538" cy="39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7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第一月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578413" y="3636809"/>
            <a:ext cx="1736785" cy="1516598"/>
            <a:chOff x="2893203" y="3983290"/>
            <a:chExt cx="1948823" cy="1702026"/>
          </a:xfrm>
        </p:grpSpPr>
        <p:grpSp>
          <p:nvGrpSpPr>
            <p:cNvPr id="27" name="组合 26"/>
            <p:cNvGrpSpPr/>
            <p:nvPr/>
          </p:nvGrpSpPr>
          <p:grpSpPr>
            <a:xfrm>
              <a:off x="2893203" y="3983290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30" name="Freeform 6"/>
              <p:cNvSpPr/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6"/>
              <p:cNvSpPr/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lumMod val="82000"/>
                      <a:lumOff val="18000"/>
                    </a:sysClr>
                  </a:gs>
                  <a:gs pos="47000">
                    <a:srgbClr val="F5F5F5"/>
                  </a:gs>
                  <a:gs pos="100000">
                    <a:sysClr val="window" lastClr="FFFFFF">
                      <a:lumMod val="95000"/>
                      <a:lumOff val="5000"/>
                    </a:sys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8" name="Freeform 7"/>
            <p:cNvSpPr/>
            <p:nvPr/>
          </p:nvSpPr>
          <p:spPr bwMode="auto">
            <a:xfrm>
              <a:off x="3146586" y="4181609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2B6B6F"/>
            </a:solidFill>
            <a:ln w="7938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317006" y="4568805"/>
              <a:ext cx="1185538" cy="39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7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第二月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905202" y="2865967"/>
            <a:ext cx="1736785" cy="1516598"/>
            <a:chOff x="4381974" y="3118200"/>
            <a:chExt cx="1948823" cy="1702026"/>
          </a:xfrm>
        </p:grpSpPr>
        <p:grpSp>
          <p:nvGrpSpPr>
            <p:cNvPr id="33" name="组合 32"/>
            <p:cNvGrpSpPr/>
            <p:nvPr/>
          </p:nvGrpSpPr>
          <p:grpSpPr>
            <a:xfrm>
              <a:off x="4381974" y="3118200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36" name="Freeform 6"/>
              <p:cNvSpPr/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Freeform 6"/>
              <p:cNvSpPr/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lumMod val="82000"/>
                      <a:lumOff val="18000"/>
                    </a:sysClr>
                  </a:gs>
                  <a:gs pos="47000">
                    <a:srgbClr val="F5F5F5"/>
                  </a:gs>
                  <a:gs pos="100000">
                    <a:sysClr val="window" lastClr="FFFFFF">
                      <a:lumMod val="95000"/>
                      <a:lumOff val="5000"/>
                    </a:sys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4" name="Freeform 7"/>
            <p:cNvSpPr/>
            <p:nvPr/>
          </p:nvSpPr>
          <p:spPr bwMode="auto">
            <a:xfrm>
              <a:off x="4635357" y="3316519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2"/>
            </a:solidFill>
            <a:ln w="7938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891878" y="3730069"/>
              <a:ext cx="1185538" cy="39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7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第三月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900317" y="4410052"/>
            <a:ext cx="1736785" cy="1516598"/>
            <a:chOff x="4376494" y="4851074"/>
            <a:chExt cx="1948823" cy="1702026"/>
          </a:xfrm>
        </p:grpSpPr>
        <p:grpSp>
          <p:nvGrpSpPr>
            <p:cNvPr id="39" name="组合 38"/>
            <p:cNvGrpSpPr/>
            <p:nvPr/>
          </p:nvGrpSpPr>
          <p:grpSpPr>
            <a:xfrm>
              <a:off x="4376494" y="4851074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42" name="Freeform 6"/>
              <p:cNvSpPr/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Freeform 6"/>
              <p:cNvSpPr/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lumMod val="82000"/>
                      <a:lumOff val="18000"/>
                    </a:sysClr>
                  </a:gs>
                  <a:gs pos="47000">
                    <a:srgbClr val="F5F5F5"/>
                  </a:gs>
                  <a:gs pos="100000">
                    <a:sysClr val="window" lastClr="FFFFFF">
                      <a:lumMod val="95000"/>
                      <a:lumOff val="5000"/>
                    </a:sys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0" name="Freeform 7"/>
            <p:cNvSpPr/>
            <p:nvPr/>
          </p:nvSpPr>
          <p:spPr bwMode="auto">
            <a:xfrm>
              <a:off x="4629876" y="5049394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2B6B6F"/>
            </a:solidFill>
            <a:ln w="7938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886398" y="5462945"/>
              <a:ext cx="1185538" cy="39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7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第四月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275054" y="2886106"/>
            <a:ext cx="4875045" cy="2808038"/>
            <a:chOff x="7041153" y="3140803"/>
            <a:chExt cx="5470223" cy="3151364"/>
          </a:xfrm>
        </p:grpSpPr>
        <p:cxnSp>
          <p:nvCxnSpPr>
            <p:cNvPr id="45" name="直接箭头连接符 44"/>
            <p:cNvCxnSpPr/>
            <p:nvPr/>
          </p:nvCxnSpPr>
          <p:spPr>
            <a:xfrm>
              <a:off x="8039682" y="6292167"/>
              <a:ext cx="4471694" cy="0"/>
            </a:xfrm>
            <a:prstGeom prst="straightConnector1">
              <a:avLst/>
            </a:prstGeom>
            <a:noFill/>
            <a:ln w="63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  <a:tailEnd type="arrow"/>
            </a:ln>
            <a:effectLst/>
          </p:spPr>
        </p:cxnSp>
        <p:cxnSp>
          <p:nvCxnSpPr>
            <p:cNvPr id="46" name="直接箭头连接符 45"/>
            <p:cNvCxnSpPr/>
            <p:nvPr/>
          </p:nvCxnSpPr>
          <p:spPr>
            <a:xfrm flipV="1">
              <a:off x="8039039" y="3140803"/>
              <a:ext cx="0" cy="3130693"/>
            </a:xfrm>
            <a:prstGeom prst="straightConnector1">
              <a:avLst/>
            </a:prstGeom>
            <a:noFill/>
            <a:ln w="63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  <a:tailEnd type="arrow"/>
            </a:ln>
            <a:effectLst/>
          </p:spPr>
        </p:cxnSp>
        <p:sp>
          <p:nvSpPr>
            <p:cNvPr id="47" name="TextBox 46"/>
            <p:cNvSpPr txBox="1"/>
            <p:nvPr/>
          </p:nvSpPr>
          <p:spPr>
            <a:xfrm>
              <a:off x="7041153" y="3398595"/>
              <a:ext cx="997887" cy="3799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第四月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7041153" y="4232256"/>
              <a:ext cx="997887" cy="3799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第三月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7041153" y="5004668"/>
              <a:ext cx="997887" cy="3799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第二月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7041153" y="5677402"/>
              <a:ext cx="997887" cy="3799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第一月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809118" y="1704384"/>
            <a:ext cx="2912418" cy="1063015"/>
            <a:chOff x="6084168" y="1274556"/>
            <a:chExt cx="2317853" cy="821996"/>
          </a:xfrm>
        </p:grpSpPr>
        <p:sp>
          <p:nvSpPr>
            <p:cNvPr id="52" name="TextBox 51"/>
            <p:cNvSpPr txBox="1"/>
            <p:nvPr/>
          </p:nvSpPr>
          <p:spPr>
            <a:xfrm>
              <a:off x="6084168" y="1514664"/>
              <a:ext cx="2317853" cy="581888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您的内容打在这里，或者通过您的内容打在这里，或者您的内容打在这里，或者您的内容打在这里，</a:t>
              </a: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6109640" y="1274556"/>
              <a:ext cx="1008112" cy="339142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9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24">
        <p14:vortex dir="r"/>
      </p:transition>
    </mc:Choice>
    <mc:Fallback xmlns="">
      <p:transition spd="slow" advTm="4824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55000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1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1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55000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5000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accel="55000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2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9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55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5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accel="5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2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9" grpId="0"/>
          <p:bldP spid="10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2B6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24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28371" y="5042504"/>
            <a:ext cx="8733671" cy="969784"/>
          </a:xfrm>
          <a:prstGeom prst="rect">
            <a:avLst/>
          </a:pr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lIns="36000" rIns="36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84914" y="1994110"/>
            <a:ext cx="3036012" cy="1534752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 w="571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576799" y="1994110"/>
            <a:ext cx="3036012" cy="1534752"/>
          </a:xfrm>
          <a:prstGeom prst="rect">
            <a:avLst/>
          </a:prstGeom>
          <a:blipFill dpi="0" rotWithShape="0">
            <a:blip r:embed="rId4"/>
            <a:srcRect/>
            <a:stretch>
              <a:fillRect/>
            </a:stretch>
          </a:blipFill>
          <a:ln w="571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989319" y="1994110"/>
            <a:ext cx="3036012" cy="1534752"/>
          </a:xfrm>
          <a:prstGeom prst="rect">
            <a:avLst/>
          </a:prstGeom>
          <a:blipFill dpi="0" rotWithShape="0">
            <a:blip r:embed="rId5"/>
            <a:srcRect/>
            <a:stretch>
              <a:fillRect/>
            </a:stretch>
          </a:blipFill>
          <a:ln w="571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184913" y="1626831"/>
            <a:ext cx="3036012" cy="410844"/>
          </a:xfrm>
          <a:prstGeom prst="rect">
            <a:avLst/>
          </a:prstGeom>
          <a:solidFill>
            <a:srgbClr val="2B6B6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6000" rIns="36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4576798" y="1626806"/>
            <a:ext cx="3036012" cy="410844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6000" rIns="36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7989318" y="1626806"/>
            <a:ext cx="3036012" cy="410844"/>
          </a:xfrm>
          <a:prstGeom prst="rect">
            <a:avLst/>
          </a:prstGeom>
          <a:solidFill>
            <a:srgbClr val="2B6B6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6000" rIns="36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添加标题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294297" y="3666878"/>
            <a:ext cx="281192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752457" y="3666878"/>
            <a:ext cx="272837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161825" y="3666878"/>
            <a:ext cx="271426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28" name="矩形 30"/>
          <p:cNvSpPr>
            <a:spLocks noChangeArrowheads="1"/>
          </p:cNvSpPr>
          <p:nvPr/>
        </p:nvSpPr>
        <p:spPr bwMode="auto">
          <a:xfrm>
            <a:off x="2484389" y="5169191"/>
            <a:ext cx="7228936" cy="7121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02916" tIns="51458" rIns="102916" bIns="5145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粘贴。</a:t>
            </a:r>
            <a:endParaRPr lang="zh-CN" altLang="en-US" sz="14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71">
        <p14:vortex dir="r"/>
      </p:transition>
    </mc:Choice>
    <mc:Fallback xmlns="">
      <p:transition spd="slow" advTm="447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88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2B6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25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584985" y="1686912"/>
            <a:ext cx="6802714" cy="1119104"/>
          </a:xfrm>
          <a:prstGeom prst="rect">
            <a:avLst/>
          </a:pr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lIns="91443" tIns="45720" rIns="91443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660173" y="1469326"/>
            <a:ext cx="4686301" cy="436722"/>
          </a:xfrm>
          <a:prstGeom prst="rect">
            <a:avLst/>
          </a:prstGeom>
          <a:solidFill>
            <a:srgbClr val="2B6B6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43" tIns="45720" rIns="91443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点击添加标题</a:t>
            </a:r>
          </a:p>
        </p:txBody>
      </p:sp>
      <p:sp>
        <p:nvSpPr>
          <p:cNvPr id="22" name="六边形 21"/>
          <p:cNvSpPr/>
          <p:nvPr/>
        </p:nvSpPr>
        <p:spPr>
          <a:xfrm>
            <a:off x="994481" y="3119400"/>
            <a:ext cx="1587056" cy="1368469"/>
          </a:xfrm>
          <a:prstGeom prst="hexagon">
            <a:avLst/>
          </a:prstGeom>
          <a:solidFill>
            <a:srgbClr val="2B6B6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43" tIns="45720" rIns="91443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添加内容</a:t>
            </a:r>
          </a:p>
        </p:txBody>
      </p:sp>
      <p:cxnSp>
        <p:nvCxnSpPr>
          <p:cNvPr id="23" name="直接箭头连接符 22"/>
          <p:cNvCxnSpPr>
            <a:stCxn id="22" idx="5"/>
            <a:endCxn id="20" idx="1"/>
          </p:cNvCxnSpPr>
          <p:nvPr/>
        </p:nvCxnSpPr>
        <p:spPr>
          <a:xfrm flipV="1">
            <a:off x="2239420" y="2246464"/>
            <a:ext cx="1345565" cy="872936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24" name="直接箭头连接符 23"/>
          <p:cNvCxnSpPr>
            <a:stCxn id="22" idx="0"/>
            <a:endCxn id="27" idx="1"/>
          </p:cNvCxnSpPr>
          <p:nvPr/>
        </p:nvCxnSpPr>
        <p:spPr>
          <a:xfrm>
            <a:off x="2581537" y="3803635"/>
            <a:ext cx="1003448" cy="7621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25" name="直接箭头连接符 24"/>
          <p:cNvCxnSpPr>
            <a:stCxn id="22" idx="1"/>
            <a:endCxn id="30" idx="1"/>
          </p:cNvCxnSpPr>
          <p:nvPr/>
        </p:nvCxnSpPr>
        <p:spPr>
          <a:xfrm>
            <a:off x="2239420" y="4487869"/>
            <a:ext cx="1345565" cy="916105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  <a:tailEnd type="arrow"/>
          </a:ln>
          <a:effectLst/>
        </p:spPr>
      </p:cxnSp>
      <p:sp>
        <p:nvSpPr>
          <p:cNvPr id="26" name="TextBox 25"/>
          <p:cNvSpPr txBox="1"/>
          <p:nvPr/>
        </p:nvSpPr>
        <p:spPr>
          <a:xfrm>
            <a:off x="3978987" y="2049332"/>
            <a:ext cx="6048673" cy="625171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您的内容打在这里，或者通过您的内容打在这里，或者您的内容打在这里，或者您的内容打在这里。</a:t>
            </a:r>
          </a:p>
        </p:txBody>
      </p:sp>
      <p:sp>
        <p:nvSpPr>
          <p:cNvPr id="27" name="矩形 26"/>
          <p:cNvSpPr/>
          <p:nvPr/>
        </p:nvSpPr>
        <p:spPr>
          <a:xfrm>
            <a:off x="3584985" y="3251704"/>
            <a:ext cx="6802714" cy="1119104"/>
          </a:xfrm>
          <a:prstGeom prst="rect">
            <a:avLst/>
          </a:pr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lIns="91443" tIns="45720" rIns="91443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660173" y="3044363"/>
            <a:ext cx="4686301" cy="436722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43" tIns="45720" rIns="91443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点击添加标题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978987" y="3638129"/>
            <a:ext cx="6048673" cy="625171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您的内容打在这里，或者通过您的内容打在这里，或者您的内容打在这里，或者您的内容打在这里。</a:t>
            </a:r>
          </a:p>
        </p:txBody>
      </p:sp>
      <p:sp>
        <p:nvSpPr>
          <p:cNvPr id="30" name="矩形 29"/>
          <p:cNvSpPr/>
          <p:nvPr/>
        </p:nvSpPr>
        <p:spPr>
          <a:xfrm>
            <a:off x="3584985" y="4844422"/>
            <a:ext cx="6802714" cy="1119104"/>
          </a:xfrm>
          <a:prstGeom prst="rect">
            <a:avLst/>
          </a:pr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lIns="91443" tIns="45720" rIns="91443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660173" y="4637082"/>
            <a:ext cx="4686301" cy="436722"/>
          </a:xfrm>
          <a:prstGeom prst="rect">
            <a:avLst/>
          </a:prstGeom>
          <a:solidFill>
            <a:srgbClr val="2B6B6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43" tIns="45720" rIns="91443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点击添加标题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978987" y="5230847"/>
            <a:ext cx="6048673" cy="652486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您的内容打在这里，或者通过您的内容打在这里，或者您的内容打在这里，或者您的内容打在</a:t>
            </a:r>
            <a:r>
              <a:rPr lang="zh-CN" altLang="en-US" sz="14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这里。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41">
        <p14:vortex dir="r"/>
      </p:transition>
    </mc:Choice>
    <mc:Fallback xmlns="">
      <p:transition spd="slow" advTm="8641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389"/>
                                </p:stCondLst>
                                <p:childTnLst>
                                  <p:par>
                                    <p:cTn id="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889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389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1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5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5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779"/>
                                </p:stCondLst>
                                <p:childTnLst>
                                  <p:par>
                                    <p:cTn id="5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279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779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21" grpId="0" animBg="1"/>
          <p:bldP spid="22" grpId="0" animBg="1"/>
          <p:bldP spid="26" grpId="0"/>
          <p:bldP spid="26" grpId="1"/>
          <p:bldP spid="27" grpId="0" animBg="1"/>
          <p:bldP spid="28" grpId="0" animBg="1"/>
          <p:bldP spid="29" grpId="0"/>
          <p:bldP spid="29" grpId="1"/>
          <p:bldP spid="30" grpId="0" animBg="1"/>
          <p:bldP spid="31" grpId="0" animBg="1"/>
          <p:bldP spid="32" grpId="0"/>
          <p:bldP spid="32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389"/>
                                </p:stCondLst>
                                <p:childTnLst>
                                  <p:par>
                                    <p:cTn id="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889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389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1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5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5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779"/>
                                </p:stCondLst>
                                <p:childTnLst>
                                  <p:par>
                                    <p:cTn id="5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279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779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21" grpId="0" animBg="1"/>
          <p:bldP spid="22" grpId="0" animBg="1"/>
          <p:bldP spid="26" grpId="0"/>
          <p:bldP spid="26" grpId="1"/>
          <p:bldP spid="27" grpId="0" animBg="1"/>
          <p:bldP spid="28" grpId="0" animBg="1"/>
          <p:bldP spid="29" grpId="0"/>
          <p:bldP spid="29" grpId="1"/>
          <p:bldP spid="30" grpId="0" animBg="1"/>
          <p:bldP spid="31" grpId="0" animBg="1"/>
          <p:bldP spid="32" grpId="0"/>
          <p:bldP spid="32" grpId="1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2B6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26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27" name="Group 10"/>
          <p:cNvGrpSpPr/>
          <p:nvPr/>
        </p:nvGrpSpPr>
        <p:grpSpPr>
          <a:xfrm>
            <a:off x="7068987" y="2944298"/>
            <a:ext cx="831165" cy="831466"/>
            <a:chOff x="6253939" y="2516220"/>
            <a:chExt cx="831273" cy="831273"/>
          </a:xfrm>
        </p:grpSpPr>
        <p:sp>
          <p:nvSpPr>
            <p:cNvPr id="28" name="Oval 11"/>
            <p:cNvSpPr/>
            <p:nvPr/>
          </p:nvSpPr>
          <p:spPr>
            <a:xfrm>
              <a:off x="6253939" y="2516220"/>
              <a:ext cx="831273" cy="831273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" name="AutoShape 117"/>
            <p:cNvSpPr/>
            <p:nvPr/>
          </p:nvSpPr>
          <p:spPr bwMode="auto">
            <a:xfrm>
              <a:off x="6437403" y="2772142"/>
              <a:ext cx="464344" cy="348456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796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30" name="Group 13"/>
          <p:cNvGrpSpPr/>
          <p:nvPr/>
        </p:nvGrpSpPr>
        <p:grpSpPr>
          <a:xfrm>
            <a:off x="7068987" y="4118993"/>
            <a:ext cx="831165" cy="831466"/>
            <a:chOff x="5716910" y="3464598"/>
            <a:chExt cx="831273" cy="831273"/>
          </a:xfrm>
        </p:grpSpPr>
        <p:sp>
          <p:nvSpPr>
            <p:cNvPr id="31" name="Oval 14"/>
            <p:cNvSpPr/>
            <p:nvPr/>
          </p:nvSpPr>
          <p:spPr>
            <a:xfrm>
              <a:off x="5716910" y="3464598"/>
              <a:ext cx="831273" cy="831273"/>
            </a:xfrm>
            <a:prstGeom prst="ellipse">
              <a:avLst/>
            </a:prstGeom>
            <a:solidFill>
              <a:srgbClr val="2B6B6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32" name="Group 15"/>
            <p:cNvGrpSpPr/>
            <p:nvPr/>
          </p:nvGrpSpPr>
          <p:grpSpPr>
            <a:xfrm>
              <a:off x="5900374" y="3655628"/>
              <a:ext cx="464344" cy="464344"/>
              <a:chOff x="4439444" y="2582069"/>
              <a:chExt cx="464344" cy="464344"/>
            </a:xfrm>
            <a:solidFill>
              <a:sysClr val="window" lastClr="FFFFFF"/>
            </a:solidFill>
          </p:grpSpPr>
          <p:sp>
            <p:nvSpPr>
              <p:cNvPr id="33" name="AutoShape 123"/>
              <p:cNvSpPr/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7965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微软雅黑" panose="020B0503020204020204" pitchFamily="34" charset="-122"/>
                  <a:sym typeface="Gill Sans" charset="0"/>
                </a:endParaRPr>
              </a:p>
            </p:txBody>
          </p:sp>
          <p:sp>
            <p:nvSpPr>
              <p:cNvPr id="34" name="AutoShape 124"/>
              <p:cNvSpPr/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7965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微软雅黑" panose="020B0503020204020204" pitchFamily="34" charset="-122"/>
                  <a:sym typeface="Gill Sans" charset="0"/>
                </a:endParaRPr>
              </a:p>
            </p:txBody>
          </p:sp>
          <p:sp>
            <p:nvSpPr>
              <p:cNvPr id="35" name="AutoShape 125"/>
              <p:cNvSpPr/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7965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微软雅黑" panose="020B0503020204020204" pitchFamily="34" charset="-122"/>
                  <a:sym typeface="Gill Sans" charset="0"/>
                </a:endParaRPr>
              </a:p>
            </p:txBody>
          </p:sp>
        </p:grpSp>
      </p:grpSp>
      <p:grpSp>
        <p:nvGrpSpPr>
          <p:cNvPr id="36" name="Group 19"/>
          <p:cNvGrpSpPr/>
          <p:nvPr/>
        </p:nvGrpSpPr>
        <p:grpSpPr>
          <a:xfrm>
            <a:off x="7068987" y="1771509"/>
            <a:ext cx="831165" cy="831466"/>
            <a:chOff x="6678551" y="1578185"/>
            <a:chExt cx="831273" cy="831273"/>
          </a:xfrm>
        </p:grpSpPr>
        <p:sp>
          <p:nvSpPr>
            <p:cNvPr id="37" name="Oval 20"/>
            <p:cNvSpPr/>
            <p:nvPr/>
          </p:nvSpPr>
          <p:spPr>
            <a:xfrm>
              <a:off x="6678551" y="1578185"/>
              <a:ext cx="831273" cy="831273"/>
            </a:xfrm>
            <a:prstGeom prst="ellipse">
              <a:avLst/>
            </a:prstGeom>
            <a:solidFill>
              <a:srgbClr val="2B6B6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8" name="AutoShape 139"/>
            <p:cNvSpPr/>
            <p:nvPr/>
          </p:nvSpPr>
          <p:spPr bwMode="auto">
            <a:xfrm>
              <a:off x="6862015" y="1768792"/>
              <a:ext cx="464344" cy="450057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796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8018020" y="1701203"/>
            <a:ext cx="1887450" cy="75935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1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</a:p>
          <a:p>
            <a:endParaRPr lang="en-GB" sz="2000" b="1" dirty="0">
              <a:solidFill>
                <a:prstClr val="black">
                  <a:lumMod val="65000"/>
                  <a:lumOff val="35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Rectangle 24"/>
          <p:cNvSpPr/>
          <p:nvPr/>
        </p:nvSpPr>
        <p:spPr>
          <a:xfrm>
            <a:off x="8018019" y="2102767"/>
            <a:ext cx="3874810" cy="64504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prstClr val="black">
                  <a:lumMod val="50000"/>
                  <a:lumOff val="50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41" name="Rectangle 31"/>
          <p:cNvSpPr/>
          <p:nvPr/>
        </p:nvSpPr>
        <p:spPr>
          <a:xfrm>
            <a:off x="1726168" y="5299201"/>
            <a:ext cx="8970865" cy="701280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。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。</a:t>
            </a:r>
            <a:endParaRPr lang="en-US" altLang="zh-CN" sz="1400" dirty="0">
              <a:solidFill>
                <a:prstClr val="black">
                  <a:lumMod val="50000"/>
                  <a:lumOff val="50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018020" y="2830756"/>
            <a:ext cx="1887450" cy="75935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1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</a:p>
          <a:p>
            <a:endParaRPr lang="en-GB" sz="2000" b="1" dirty="0">
              <a:solidFill>
                <a:prstClr val="black">
                  <a:lumMod val="65000"/>
                  <a:lumOff val="35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Rectangle 24"/>
          <p:cNvSpPr/>
          <p:nvPr/>
        </p:nvSpPr>
        <p:spPr>
          <a:xfrm>
            <a:off x="8018019" y="3232321"/>
            <a:ext cx="3874810" cy="64504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prstClr val="black">
                  <a:lumMod val="50000"/>
                  <a:lumOff val="50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018020" y="4009569"/>
            <a:ext cx="1887450" cy="75935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1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</a:p>
          <a:p>
            <a:endParaRPr lang="en-GB" sz="2000" b="1" dirty="0">
              <a:solidFill>
                <a:prstClr val="black">
                  <a:lumMod val="65000"/>
                  <a:lumOff val="35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Rectangle 24"/>
          <p:cNvSpPr/>
          <p:nvPr/>
        </p:nvSpPr>
        <p:spPr>
          <a:xfrm>
            <a:off x="8018019" y="4411134"/>
            <a:ext cx="3874810" cy="64504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prstClr val="black">
                  <a:lumMod val="50000"/>
                  <a:lumOff val="50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718423" y="1852860"/>
            <a:ext cx="4442416" cy="2747788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Unicode MS" panose="020B0604020202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79">
        <p14:vortex dir="r"/>
      </p:transition>
    </mc:Choice>
    <mc:Fallback xmlns="">
      <p:transition spd="slow" advTm="357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2B6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27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矩形 67"/>
          <p:cNvSpPr>
            <a:spLocks noChangeArrowheads="1"/>
          </p:cNvSpPr>
          <p:nvPr/>
        </p:nvSpPr>
        <p:spPr bwMode="auto">
          <a:xfrm>
            <a:off x="1106186" y="4074541"/>
            <a:ext cx="2252788" cy="124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4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421966" y="1564692"/>
            <a:ext cx="1701381" cy="2314170"/>
            <a:chOff x="1419399" y="1213071"/>
            <a:chExt cx="1385887" cy="1884363"/>
          </a:xfrm>
        </p:grpSpPr>
        <p:sp>
          <p:nvSpPr>
            <p:cNvPr id="9" name="任意多边形 29"/>
            <p:cNvSpPr/>
            <p:nvPr/>
          </p:nvSpPr>
          <p:spPr bwMode="auto">
            <a:xfrm rot="20832717" flipH="1">
              <a:off x="2009949" y="1213071"/>
              <a:ext cx="161925" cy="695325"/>
            </a:xfrm>
            <a:custGeom>
              <a:avLst/>
              <a:gdLst>
                <a:gd name="T0" fmla="*/ 8589 w 151176"/>
                <a:gd name="T1" fmla="*/ 0 h 643551"/>
                <a:gd name="T2" fmla="*/ 75351 w 151176"/>
                <a:gd name="T3" fmla="*/ 355512 h 643551"/>
                <a:gd name="T4" fmla="*/ 151176 w 151176"/>
                <a:gd name="T5" fmla="*/ 643551 h 643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176" h="643551">
                  <a:moveTo>
                    <a:pt x="8589" y="0"/>
                  </a:moveTo>
                  <a:cubicBezTo>
                    <a:pt x="-25570" y="125248"/>
                    <a:pt x="51587" y="248254"/>
                    <a:pt x="75351" y="355512"/>
                  </a:cubicBezTo>
                  <a:cubicBezTo>
                    <a:pt x="99115" y="462770"/>
                    <a:pt x="106507" y="555089"/>
                    <a:pt x="151176" y="643551"/>
                  </a:cubicBezTo>
                </a:path>
              </a:pathLst>
            </a:custGeom>
            <a:noFill/>
            <a:ln w="19050" cap="flat" cmpd="sng">
              <a:solidFill>
                <a:srgbClr val="BFBFB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51"/>
            <p:cNvSpPr>
              <a:spLocks noChangeArrowheads="1"/>
            </p:cNvSpPr>
            <p:nvPr/>
          </p:nvSpPr>
          <p:spPr bwMode="auto">
            <a:xfrm>
              <a:off x="1419399" y="1711546"/>
              <a:ext cx="1385887" cy="138588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 12"/>
            <p:cNvSpPr>
              <a:spLocks noChangeArrowheads="1"/>
            </p:cNvSpPr>
            <p:nvPr/>
          </p:nvSpPr>
          <p:spPr bwMode="auto">
            <a:xfrm>
              <a:off x="1487661" y="1779809"/>
              <a:ext cx="1249363" cy="1249362"/>
            </a:xfrm>
            <a:prstGeom prst="ellipse">
              <a:avLst/>
            </a:prstGeom>
            <a:solidFill>
              <a:srgbClr val="2B6B6F"/>
            </a:solidFill>
            <a:ln w="3175" cmpd="sng">
              <a:solidFill>
                <a:sysClr val="window" lastClr="FFFFFF"/>
              </a:solidFill>
              <a:round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对时间节点的把握正确</a:t>
              </a:r>
            </a:p>
          </p:txBody>
        </p:sp>
        <p:grpSp>
          <p:nvGrpSpPr>
            <p:cNvPr id="12" name="椭圆 16"/>
            <p:cNvGrpSpPr/>
            <p:nvPr/>
          </p:nvGrpSpPr>
          <p:grpSpPr bwMode="auto">
            <a:xfrm>
              <a:off x="2048049" y="1906809"/>
              <a:ext cx="128587" cy="127000"/>
              <a:chOff x="0" y="0"/>
              <a:chExt cx="81" cy="80"/>
            </a:xfrm>
          </p:grpSpPr>
          <p:pic>
            <p:nvPicPr>
              <p:cNvPr id="14" name="椭圆 16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1" cy="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" name="Text Box 8"/>
              <p:cNvSpPr txBox="1">
                <a:spLocks noChangeArrowheads="1"/>
              </p:cNvSpPr>
              <p:nvPr/>
            </p:nvSpPr>
            <p:spPr bwMode="auto">
              <a:xfrm>
                <a:off x="11" y="12"/>
                <a:ext cx="58" cy="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" name="任意多边形 5"/>
            <p:cNvSpPr/>
            <p:nvPr/>
          </p:nvSpPr>
          <p:spPr bwMode="auto">
            <a:xfrm>
              <a:off x="1978199" y="1232121"/>
              <a:ext cx="133350" cy="738188"/>
            </a:xfrm>
            <a:custGeom>
              <a:avLst/>
              <a:gdLst>
                <a:gd name="T0" fmla="*/ 74340 w 122824"/>
                <a:gd name="T1" fmla="*/ 0 h 682499"/>
                <a:gd name="T2" fmla="*/ 522 w 122824"/>
                <a:gd name="T3" fmla="*/ 342900 h 682499"/>
                <a:gd name="T4" fmla="*/ 107678 w 122824"/>
                <a:gd name="T5" fmla="*/ 657225 h 682499"/>
                <a:gd name="T6" fmla="*/ 119584 w 122824"/>
                <a:gd name="T7" fmla="*/ 640556 h 682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824" h="682499">
                  <a:moveTo>
                    <a:pt x="74340" y="0"/>
                  </a:moveTo>
                  <a:cubicBezTo>
                    <a:pt x="34653" y="116681"/>
                    <a:pt x="-5034" y="233363"/>
                    <a:pt x="522" y="342900"/>
                  </a:cubicBezTo>
                  <a:cubicBezTo>
                    <a:pt x="6078" y="452437"/>
                    <a:pt x="87834" y="607616"/>
                    <a:pt x="107678" y="657225"/>
                  </a:cubicBezTo>
                  <a:cubicBezTo>
                    <a:pt x="127522" y="706834"/>
                    <a:pt x="123553" y="673695"/>
                    <a:pt x="119584" y="640556"/>
                  </a:cubicBezTo>
                </a:path>
              </a:pathLst>
            </a:custGeom>
            <a:noFill/>
            <a:ln w="19050" cap="flat" cmpd="sng">
              <a:solidFill>
                <a:srgbClr val="BFBFB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939694" y="1564692"/>
            <a:ext cx="1701381" cy="2314170"/>
            <a:chOff x="3816524" y="1213071"/>
            <a:chExt cx="1385887" cy="1884363"/>
          </a:xfrm>
        </p:grpSpPr>
        <p:sp>
          <p:nvSpPr>
            <p:cNvPr id="17" name="任意多边形 43"/>
            <p:cNvSpPr/>
            <p:nvPr/>
          </p:nvSpPr>
          <p:spPr bwMode="auto">
            <a:xfrm rot="20832717" flipH="1">
              <a:off x="4407074" y="1213071"/>
              <a:ext cx="163512" cy="695325"/>
            </a:xfrm>
            <a:custGeom>
              <a:avLst/>
              <a:gdLst>
                <a:gd name="T0" fmla="*/ 8589 w 151176"/>
                <a:gd name="T1" fmla="*/ 0 h 643551"/>
                <a:gd name="T2" fmla="*/ 75351 w 151176"/>
                <a:gd name="T3" fmla="*/ 355512 h 643551"/>
                <a:gd name="T4" fmla="*/ 151176 w 151176"/>
                <a:gd name="T5" fmla="*/ 643551 h 643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176" h="643551">
                  <a:moveTo>
                    <a:pt x="8589" y="0"/>
                  </a:moveTo>
                  <a:cubicBezTo>
                    <a:pt x="-25570" y="125248"/>
                    <a:pt x="51587" y="248254"/>
                    <a:pt x="75351" y="355512"/>
                  </a:cubicBezTo>
                  <a:cubicBezTo>
                    <a:pt x="99115" y="462770"/>
                    <a:pt x="106507" y="555089"/>
                    <a:pt x="151176" y="643551"/>
                  </a:cubicBezTo>
                </a:path>
              </a:pathLst>
            </a:custGeom>
            <a:noFill/>
            <a:ln w="19050" cap="flat" cmpd="sng">
              <a:solidFill>
                <a:srgbClr val="BFBFB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椭圆 44"/>
            <p:cNvSpPr>
              <a:spLocks noChangeArrowheads="1"/>
            </p:cNvSpPr>
            <p:nvPr/>
          </p:nvSpPr>
          <p:spPr bwMode="auto">
            <a:xfrm>
              <a:off x="3816524" y="1711546"/>
              <a:ext cx="1385887" cy="138588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椭圆 45"/>
            <p:cNvSpPr>
              <a:spLocks noChangeArrowheads="1"/>
            </p:cNvSpPr>
            <p:nvPr/>
          </p:nvSpPr>
          <p:spPr bwMode="auto">
            <a:xfrm>
              <a:off x="3884786" y="1779809"/>
              <a:ext cx="1249363" cy="1249362"/>
            </a:xfrm>
            <a:prstGeom prst="ellipse">
              <a:avLst/>
            </a:prstGeom>
            <a:solidFill>
              <a:schemeClr val="accent2"/>
            </a:solidFill>
            <a:ln w="3175" cmpd="sng">
              <a:solidFill>
                <a:sysClr val="window" lastClr="FFFFFF"/>
              </a:solidFill>
              <a:round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对市场的增长趋势正确</a:t>
              </a:r>
            </a:p>
          </p:txBody>
        </p:sp>
        <p:grpSp>
          <p:nvGrpSpPr>
            <p:cNvPr id="20" name="椭圆 46"/>
            <p:cNvGrpSpPr/>
            <p:nvPr/>
          </p:nvGrpSpPr>
          <p:grpSpPr bwMode="auto">
            <a:xfrm>
              <a:off x="4443586" y="1906809"/>
              <a:ext cx="128588" cy="127000"/>
              <a:chOff x="0" y="0"/>
              <a:chExt cx="81" cy="80"/>
            </a:xfrm>
          </p:grpSpPr>
          <p:pic>
            <p:nvPicPr>
              <p:cNvPr id="22" name="椭圆 46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1" cy="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" name="Text Box 15"/>
              <p:cNvSpPr txBox="1">
                <a:spLocks noChangeArrowheads="1"/>
              </p:cNvSpPr>
              <p:nvPr/>
            </p:nvSpPr>
            <p:spPr bwMode="auto">
              <a:xfrm>
                <a:off x="13" y="12"/>
                <a:ext cx="57" cy="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1" name="任意多边形 47"/>
            <p:cNvSpPr/>
            <p:nvPr/>
          </p:nvSpPr>
          <p:spPr bwMode="auto">
            <a:xfrm>
              <a:off x="4376911" y="1232121"/>
              <a:ext cx="131763" cy="738188"/>
            </a:xfrm>
            <a:custGeom>
              <a:avLst/>
              <a:gdLst>
                <a:gd name="T0" fmla="*/ 74340 w 122824"/>
                <a:gd name="T1" fmla="*/ 0 h 682499"/>
                <a:gd name="T2" fmla="*/ 522 w 122824"/>
                <a:gd name="T3" fmla="*/ 342900 h 682499"/>
                <a:gd name="T4" fmla="*/ 107678 w 122824"/>
                <a:gd name="T5" fmla="*/ 657225 h 682499"/>
                <a:gd name="T6" fmla="*/ 119584 w 122824"/>
                <a:gd name="T7" fmla="*/ 640556 h 682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824" h="682499">
                  <a:moveTo>
                    <a:pt x="74340" y="0"/>
                  </a:moveTo>
                  <a:cubicBezTo>
                    <a:pt x="34653" y="116681"/>
                    <a:pt x="-5034" y="233363"/>
                    <a:pt x="522" y="342900"/>
                  </a:cubicBezTo>
                  <a:cubicBezTo>
                    <a:pt x="6078" y="452437"/>
                    <a:pt x="87834" y="607616"/>
                    <a:pt x="107678" y="657225"/>
                  </a:cubicBezTo>
                  <a:cubicBezTo>
                    <a:pt x="127522" y="706834"/>
                    <a:pt x="123553" y="673695"/>
                    <a:pt x="119584" y="640556"/>
                  </a:cubicBezTo>
                </a:path>
              </a:pathLst>
            </a:custGeom>
            <a:noFill/>
            <a:ln w="19050" cap="flat" cmpd="sng">
              <a:solidFill>
                <a:srgbClr val="BFBFB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457422" y="1564692"/>
            <a:ext cx="1701381" cy="2314170"/>
            <a:chOff x="6213649" y="1213071"/>
            <a:chExt cx="1385887" cy="1884363"/>
          </a:xfrm>
        </p:grpSpPr>
        <p:sp>
          <p:nvSpPr>
            <p:cNvPr id="25" name="任意多边形 48"/>
            <p:cNvSpPr/>
            <p:nvPr/>
          </p:nvSpPr>
          <p:spPr bwMode="auto">
            <a:xfrm rot="20832717" flipH="1">
              <a:off x="6804199" y="1213071"/>
              <a:ext cx="163512" cy="695325"/>
            </a:xfrm>
            <a:custGeom>
              <a:avLst/>
              <a:gdLst>
                <a:gd name="T0" fmla="*/ 8589 w 151176"/>
                <a:gd name="T1" fmla="*/ 0 h 643551"/>
                <a:gd name="T2" fmla="*/ 75351 w 151176"/>
                <a:gd name="T3" fmla="*/ 355512 h 643551"/>
                <a:gd name="T4" fmla="*/ 151176 w 151176"/>
                <a:gd name="T5" fmla="*/ 643551 h 643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176" h="643551">
                  <a:moveTo>
                    <a:pt x="8589" y="0"/>
                  </a:moveTo>
                  <a:cubicBezTo>
                    <a:pt x="-25570" y="125248"/>
                    <a:pt x="51587" y="248254"/>
                    <a:pt x="75351" y="355512"/>
                  </a:cubicBezTo>
                  <a:cubicBezTo>
                    <a:pt x="99115" y="462770"/>
                    <a:pt x="106507" y="555089"/>
                    <a:pt x="151176" y="643551"/>
                  </a:cubicBezTo>
                </a:path>
              </a:pathLst>
            </a:custGeom>
            <a:noFill/>
            <a:ln w="19050" cap="flat" cmpd="sng">
              <a:solidFill>
                <a:srgbClr val="BFBFB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椭圆 49"/>
            <p:cNvSpPr>
              <a:spLocks noChangeArrowheads="1"/>
            </p:cNvSpPr>
            <p:nvPr/>
          </p:nvSpPr>
          <p:spPr bwMode="auto">
            <a:xfrm>
              <a:off x="6213649" y="1711546"/>
              <a:ext cx="1385887" cy="138588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椭圆 50"/>
            <p:cNvSpPr>
              <a:spLocks noChangeArrowheads="1"/>
            </p:cNvSpPr>
            <p:nvPr/>
          </p:nvSpPr>
          <p:spPr bwMode="auto">
            <a:xfrm>
              <a:off x="6281911" y="1779809"/>
              <a:ext cx="1249363" cy="1249362"/>
            </a:xfrm>
            <a:prstGeom prst="ellipse">
              <a:avLst/>
            </a:prstGeom>
            <a:solidFill>
              <a:srgbClr val="2B6B6F"/>
            </a:solidFill>
            <a:ln w="3175" cmpd="sng">
              <a:solidFill>
                <a:sysClr val="window" lastClr="FFFFFF"/>
              </a:solidFill>
              <a:round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对入市的操作方式正确</a:t>
              </a:r>
            </a:p>
          </p:txBody>
        </p:sp>
        <p:grpSp>
          <p:nvGrpSpPr>
            <p:cNvPr id="28" name="椭圆 71"/>
            <p:cNvGrpSpPr/>
            <p:nvPr/>
          </p:nvGrpSpPr>
          <p:grpSpPr bwMode="auto">
            <a:xfrm>
              <a:off x="6840711" y="1906809"/>
              <a:ext cx="133350" cy="127000"/>
              <a:chOff x="0" y="0"/>
              <a:chExt cx="84" cy="80"/>
            </a:xfrm>
          </p:grpSpPr>
          <p:pic>
            <p:nvPicPr>
              <p:cNvPr id="30" name="椭圆 71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4" cy="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" name="Text Box 22"/>
              <p:cNvSpPr txBox="1">
                <a:spLocks noChangeArrowheads="1"/>
              </p:cNvSpPr>
              <p:nvPr/>
            </p:nvSpPr>
            <p:spPr bwMode="auto">
              <a:xfrm>
                <a:off x="13" y="12"/>
                <a:ext cx="58" cy="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9" name="任意多边形 72"/>
            <p:cNvSpPr/>
            <p:nvPr/>
          </p:nvSpPr>
          <p:spPr bwMode="auto">
            <a:xfrm>
              <a:off x="6774036" y="1232121"/>
              <a:ext cx="131763" cy="738188"/>
            </a:xfrm>
            <a:custGeom>
              <a:avLst/>
              <a:gdLst>
                <a:gd name="T0" fmla="*/ 74340 w 122824"/>
                <a:gd name="T1" fmla="*/ 0 h 682499"/>
                <a:gd name="T2" fmla="*/ 522 w 122824"/>
                <a:gd name="T3" fmla="*/ 342900 h 682499"/>
                <a:gd name="T4" fmla="*/ 107678 w 122824"/>
                <a:gd name="T5" fmla="*/ 657225 h 682499"/>
                <a:gd name="T6" fmla="*/ 119584 w 122824"/>
                <a:gd name="T7" fmla="*/ 640556 h 682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824" h="682499">
                  <a:moveTo>
                    <a:pt x="74340" y="0"/>
                  </a:moveTo>
                  <a:cubicBezTo>
                    <a:pt x="34653" y="116681"/>
                    <a:pt x="-5034" y="233363"/>
                    <a:pt x="522" y="342900"/>
                  </a:cubicBezTo>
                  <a:cubicBezTo>
                    <a:pt x="6078" y="452437"/>
                    <a:pt x="87834" y="607616"/>
                    <a:pt x="107678" y="657225"/>
                  </a:cubicBezTo>
                  <a:cubicBezTo>
                    <a:pt x="127522" y="706834"/>
                    <a:pt x="123553" y="673695"/>
                    <a:pt x="119584" y="640556"/>
                  </a:cubicBezTo>
                </a:path>
              </a:pathLst>
            </a:custGeom>
            <a:noFill/>
            <a:ln w="19050" cap="flat" cmpd="sng">
              <a:solidFill>
                <a:srgbClr val="BFBFB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矩形 73"/>
          <p:cNvSpPr>
            <a:spLocks noChangeArrowheads="1"/>
          </p:cNvSpPr>
          <p:nvPr/>
        </p:nvSpPr>
        <p:spPr bwMode="auto">
          <a:xfrm>
            <a:off x="3648702" y="4061547"/>
            <a:ext cx="2294897" cy="124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4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矩形 74"/>
          <p:cNvSpPr>
            <a:spLocks noChangeArrowheads="1"/>
          </p:cNvSpPr>
          <p:nvPr/>
        </p:nvSpPr>
        <p:spPr bwMode="auto">
          <a:xfrm>
            <a:off x="6232768" y="4076566"/>
            <a:ext cx="2296785" cy="124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4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8975152" y="1564692"/>
            <a:ext cx="1701381" cy="2314170"/>
            <a:chOff x="6213649" y="1213071"/>
            <a:chExt cx="1385887" cy="1884363"/>
          </a:xfrm>
        </p:grpSpPr>
        <p:sp>
          <p:nvSpPr>
            <p:cNvPr id="35" name="任意多边形 48"/>
            <p:cNvSpPr/>
            <p:nvPr/>
          </p:nvSpPr>
          <p:spPr bwMode="auto">
            <a:xfrm rot="20832717" flipH="1">
              <a:off x="6804199" y="1213071"/>
              <a:ext cx="163512" cy="695325"/>
            </a:xfrm>
            <a:custGeom>
              <a:avLst/>
              <a:gdLst>
                <a:gd name="T0" fmla="*/ 8589 w 151176"/>
                <a:gd name="T1" fmla="*/ 0 h 643551"/>
                <a:gd name="T2" fmla="*/ 75351 w 151176"/>
                <a:gd name="T3" fmla="*/ 355512 h 643551"/>
                <a:gd name="T4" fmla="*/ 151176 w 151176"/>
                <a:gd name="T5" fmla="*/ 643551 h 643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176" h="643551">
                  <a:moveTo>
                    <a:pt x="8589" y="0"/>
                  </a:moveTo>
                  <a:cubicBezTo>
                    <a:pt x="-25570" y="125248"/>
                    <a:pt x="51587" y="248254"/>
                    <a:pt x="75351" y="355512"/>
                  </a:cubicBezTo>
                  <a:cubicBezTo>
                    <a:pt x="99115" y="462770"/>
                    <a:pt x="106507" y="555089"/>
                    <a:pt x="151176" y="643551"/>
                  </a:cubicBezTo>
                </a:path>
              </a:pathLst>
            </a:custGeom>
            <a:noFill/>
            <a:ln w="19050" cap="flat" cmpd="sng">
              <a:solidFill>
                <a:srgbClr val="BFBFB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椭圆 49"/>
            <p:cNvSpPr>
              <a:spLocks noChangeArrowheads="1"/>
            </p:cNvSpPr>
            <p:nvPr/>
          </p:nvSpPr>
          <p:spPr bwMode="auto">
            <a:xfrm>
              <a:off x="6213649" y="1711546"/>
              <a:ext cx="1385887" cy="138588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椭圆 50"/>
            <p:cNvSpPr>
              <a:spLocks noChangeArrowheads="1"/>
            </p:cNvSpPr>
            <p:nvPr/>
          </p:nvSpPr>
          <p:spPr bwMode="auto">
            <a:xfrm>
              <a:off x="6281911" y="1779809"/>
              <a:ext cx="1249363" cy="1249362"/>
            </a:xfrm>
            <a:prstGeom prst="ellipse">
              <a:avLst/>
            </a:prstGeom>
            <a:solidFill>
              <a:schemeClr val="accent2"/>
            </a:solidFill>
            <a:ln w="3175" cmpd="sng">
              <a:solidFill>
                <a:sysClr val="window" lastClr="FFFFFF"/>
              </a:solidFill>
              <a:round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对商品卖点的把握正确</a:t>
              </a:r>
            </a:p>
          </p:txBody>
        </p:sp>
        <p:grpSp>
          <p:nvGrpSpPr>
            <p:cNvPr id="38" name="椭圆 71"/>
            <p:cNvGrpSpPr/>
            <p:nvPr/>
          </p:nvGrpSpPr>
          <p:grpSpPr bwMode="auto">
            <a:xfrm>
              <a:off x="6840711" y="1906809"/>
              <a:ext cx="133350" cy="127000"/>
              <a:chOff x="0" y="0"/>
              <a:chExt cx="84" cy="80"/>
            </a:xfrm>
          </p:grpSpPr>
          <p:pic>
            <p:nvPicPr>
              <p:cNvPr id="40" name="椭圆 71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4" cy="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1" name="Text Box 22"/>
              <p:cNvSpPr txBox="1">
                <a:spLocks noChangeArrowheads="1"/>
              </p:cNvSpPr>
              <p:nvPr/>
            </p:nvSpPr>
            <p:spPr bwMode="auto">
              <a:xfrm>
                <a:off x="13" y="12"/>
                <a:ext cx="58" cy="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9" name="任意多边形 72"/>
            <p:cNvSpPr/>
            <p:nvPr/>
          </p:nvSpPr>
          <p:spPr bwMode="auto">
            <a:xfrm>
              <a:off x="6774036" y="1232121"/>
              <a:ext cx="131763" cy="738188"/>
            </a:xfrm>
            <a:custGeom>
              <a:avLst/>
              <a:gdLst>
                <a:gd name="T0" fmla="*/ 74340 w 122824"/>
                <a:gd name="T1" fmla="*/ 0 h 682499"/>
                <a:gd name="T2" fmla="*/ 522 w 122824"/>
                <a:gd name="T3" fmla="*/ 342900 h 682499"/>
                <a:gd name="T4" fmla="*/ 107678 w 122824"/>
                <a:gd name="T5" fmla="*/ 657225 h 682499"/>
                <a:gd name="T6" fmla="*/ 119584 w 122824"/>
                <a:gd name="T7" fmla="*/ 640556 h 682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824" h="682499">
                  <a:moveTo>
                    <a:pt x="74340" y="0"/>
                  </a:moveTo>
                  <a:cubicBezTo>
                    <a:pt x="34653" y="116681"/>
                    <a:pt x="-5034" y="233363"/>
                    <a:pt x="522" y="342900"/>
                  </a:cubicBezTo>
                  <a:cubicBezTo>
                    <a:pt x="6078" y="452437"/>
                    <a:pt x="87834" y="607616"/>
                    <a:pt x="107678" y="657225"/>
                  </a:cubicBezTo>
                  <a:cubicBezTo>
                    <a:pt x="127522" y="706834"/>
                    <a:pt x="123553" y="673695"/>
                    <a:pt x="119584" y="640556"/>
                  </a:cubicBezTo>
                </a:path>
              </a:pathLst>
            </a:custGeom>
            <a:noFill/>
            <a:ln w="19050" cap="flat" cmpd="sng">
              <a:solidFill>
                <a:srgbClr val="BFBFB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矩形 74"/>
          <p:cNvSpPr>
            <a:spLocks noChangeArrowheads="1"/>
          </p:cNvSpPr>
          <p:nvPr/>
        </p:nvSpPr>
        <p:spPr bwMode="auto">
          <a:xfrm>
            <a:off x="8818691" y="4061547"/>
            <a:ext cx="2296785" cy="124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4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98">
        <p14:vortex dir="r"/>
      </p:transition>
    </mc:Choice>
    <mc:Fallback xmlns="">
      <p:transition spd="slow" advTm="3698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" fill="hold" nodeType="withEffect" p14:presetBounceEnd="5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 p14:presetBounceEnd="54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nodeType="withEffect" p14:presetBounceEnd="54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1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32" grpId="0"/>
          <p:bldP spid="33" grpId="0"/>
          <p:bldP spid="4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1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32" grpId="0"/>
          <p:bldP spid="33" grpId="0"/>
          <p:bldP spid="42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97" b="5311"/>
          <a:stretch>
            <a:fillRect/>
          </a:stretch>
        </p:blipFill>
        <p:spPr>
          <a:xfrm>
            <a:off x="0" y="-95003"/>
            <a:ext cx="12192000" cy="6953003"/>
          </a:xfrm>
          <a:prstGeom prst="rect">
            <a:avLst/>
          </a:prstGeom>
        </p:spPr>
      </p:pic>
      <p:sp>
        <p:nvSpPr>
          <p:cNvPr id="22" name="Rectangle 4"/>
          <p:cNvSpPr txBox="1">
            <a:spLocks noChangeArrowheads="1"/>
          </p:cNvSpPr>
          <p:nvPr/>
        </p:nvSpPr>
        <p:spPr bwMode="auto">
          <a:xfrm>
            <a:off x="5588249" y="1145779"/>
            <a:ext cx="6104304" cy="671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dirty="0" smtClean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教书育人，信息化教学，培训行业</a:t>
            </a:r>
            <a:r>
              <a:rPr lang="en-US" altLang="zh-CN" sz="2100" dirty="0" smtClean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dirty="0" smtClean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，动态实用</a:t>
            </a:r>
            <a:endParaRPr lang="zh-CN" altLang="en-US" sz="2100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661966" y="1796284"/>
            <a:ext cx="5544820" cy="1330325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r>
              <a:rPr lang="zh-CN" altLang="en-US" sz="7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pitchFamily="34" charset="-122"/>
              </a:rPr>
              <a:t>教育培训</a:t>
            </a:r>
            <a:r>
              <a:rPr lang="en-US" altLang="zh-CN" sz="7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pitchFamily="34" charset="-122"/>
              </a:rPr>
              <a:t>PPT</a:t>
            </a:r>
            <a:endParaRPr lang="zh-CN" altLang="en-US" sz="76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9339956" y="6225586"/>
            <a:ext cx="2774315" cy="478790"/>
            <a:chOff x="6697663" y="2962197"/>
            <a:chExt cx="2081368" cy="358899"/>
          </a:xfrm>
        </p:grpSpPr>
        <p:sp>
          <p:nvSpPr>
            <p:cNvPr id="26" name="Freeform 9"/>
            <p:cNvSpPr>
              <a:spLocks noEditPoints="1"/>
            </p:cNvSpPr>
            <p:nvPr/>
          </p:nvSpPr>
          <p:spPr bwMode="auto">
            <a:xfrm>
              <a:off x="6697663" y="3000094"/>
              <a:ext cx="281781" cy="282980"/>
            </a:xfrm>
            <a:custGeom>
              <a:avLst/>
              <a:gdLst>
                <a:gd name="T0" fmla="*/ 358 w 490"/>
                <a:gd name="T1" fmla="*/ 250 h 490"/>
                <a:gd name="T2" fmla="*/ 358 w 490"/>
                <a:gd name="T3" fmla="*/ 183 h 490"/>
                <a:gd name="T4" fmla="*/ 328 w 490"/>
                <a:gd name="T5" fmla="*/ 183 h 490"/>
                <a:gd name="T6" fmla="*/ 328 w 490"/>
                <a:gd name="T7" fmla="*/ 250 h 490"/>
                <a:gd name="T8" fmla="*/ 247 w 490"/>
                <a:gd name="T9" fmla="*/ 330 h 490"/>
                <a:gd name="T10" fmla="*/ 246 w 490"/>
                <a:gd name="T11" fmla="*/ 330 h 490"/>
                <a:gd name="T12" fmla="*/ 245 w 490"/>
                <a:gd name="T13" fmla="*/ 330 h 490"/>
                <a:gd name="T14" fmla="*/ 245 w 490"/>
                <a:gd name="T15" fmla="*/ 330 h 490"/>
                <a:gd name="T16" fmla="*/ 243 w 490"/>
                <a:gd name="T17" fmla="*/ 330 h 490"/>
                <a:gd name="T18" fmla="*/ 162 w 490"/>
                <a:gd name="T19" fmla="*/ 250 h 490"/>
                <a:gd name="T20" fmla="*/ 162 w 490"/>
                <a:gd name="T21" fmla="*/ 183 h 490"/>
                <a:gd name="T22" fmla="*/ 132 w 490"/>
                <a:gd name="T23" fmla="*/ 183 h 490"/>
                <a:gd name="T24" fmla="*/ 132 w 490"/>
                <a:gd name="T25" fmla="*/ 250 h 490"/>
                <a:gd name="T26" fmla="*/ 227 w 490"/>
                <a:gd name="T27" fmla="*/ 359 h 490"/>
                <a:gd name="T28" fmla="*/ 227 w 490"/>
                <a:gd name="T29" fmla="*/ 407 h 490"/>
                <a:gd name="T30" fmla="*/ 160 w 490"/>
                <a:gd name="T31" fmla="*/ 426 h 490"/>
                <a:gd name="T32" fmla="*/ 331 w 490"/>
                <a:gd name="T33" fmla="*/ 426 h 490"/>
                <a:gd name="T34" fmla="*/ 263 w 490"/>
                <a:gd name="T35" fmla="*/ 407 h 490"/>
                <a:gd name="T36" fmla="*/ 263 w 490"/>
                <a:gd name="T37" fmla="*/ 360 h 490"/>
                <a:gd name="T38" fmla="*/ 358 w 490"/>
                <a:gd name="T39" fmla="*/ 250 h 490"/>
                <a:gd name="T40" fmla="*/ 244 w 490"/>
                <a:gd name="T41" fmla="*/ 302 h 490"/>
                <a:gd name="T42" fmla="*/ 245 w 490"/>
                <a:gd name="T43" fmla="*/ 302 h 490"/>
                <a:gd name="T44" fmla="*/ 246 w 490"/>
                <a:gd name="T45" fmla="*/ 302 h 490"/>
                <a:gd name="T46" fmla="*/ 300 w 490"/>
                <a:gd name="T47" fmla="*/ 248 h 490"/>
                <a:gd name="T48" fmla="*/ 300 w 490"/>
                <a:gd name="T49" fmla="*/ 118 h 490"/>
                <a:gd name="T50" fmla="*/ 246 w 490"/>
                <a:gd name="T51" fmla="*/ 64 h 490"/>
                <a:gd name="T52" fmla="*/ 245 w 490"/>
                <a:gd name="T53" fmla="*/ 64 h 490"/>
                <a:gd name="T54" fmla="*/ 244 w 490"/>
                <a:gd name="T55" fmla="*/ 64 h 490"/>
                <a:gd name="T56" fmla="*/ 190 w 490"/>
                <a:gd name="T57" fmla="*/ 118 h 490"/>
                <a:gd name="T58" fmla="*/ 190 w 490"/>
                <a:gd name="T59" fmla="*/ 248 h 490"/>
                <a:gd name="T60" fmla="*/ 244 w 490"/>
                <a:gd name="T61" fmla="*/ 302 h 490"/>
                <a:gd name="T62" fmla="*/ 245 w 490"/>
                <a:gd name="T63" fmla="*/ 0 h 490"/>
                <a:gd name="T64" fmla="*/ 490 w 490"/>
                <a:gd name="T65" fmla="*/ 245 h 490"/>
                <a:gd name="T66" fmla="*/ 245 w 490"/>
                <a:gd name="T67" fmla="*/ 490 h 490"/>
                <a:gd name="T68" fmla="*/ 0 w 490"/>
                <a:gd name="T69" fmla="*/ 245 h 490"/>
                <a:gd name="T70" fmla="*/ 245 w 490"/>
                <a:gd name="T71" fmla="*/ 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90" h="490">
                  <a:moveTo>
                    <a:pt x="358" y="250"/>
                  </a:moveTo>
                  <a:lnTo>
                    <a:pt x="358" y="183"/>
                  </a:lnTo>
                  <a:cubicBezTo>
                    <a:pt x="358" y="165"/>
                    <a:pt x="328" y="164"/>
                    <a:pt x="328" y="183"/>
                  </a:cubicBezTo>
                  <a:lnTo>
                    <a:pt x="328" y="250"/>
                  </a:lnTo>
                  <a:cubicBezTo>
                    <a:pt x="328" y="294"/>
                    <a:pt x="292" y="330"/>
                    <a:pt x="247" y="330"/>
                  </a:cubicBezTo>
                  <a:cubicBezTo>
                    <a:pt x="247" y="330"/>
                    <a:pt x="246" y="330"/>
                    <a:pt x="246" y="330"/>
                  </a:cubicBezTo>
                  <a:lnTo>
                    <a:pt x="245" y="330"/>
                  </a:lnTo>
                  <a:cubicBezTo>
                    <a:pt x="244" y="330"/>
                    <a:pt x="244" y="330"/>
                    <a:pt x="243" y="330"/>
                  </a:cubicBezTo>
                  <a:cubicBezTo>
                    <a:pt x="198" y="330"/>
                    <a:pt x="162" y="294"/>
                    <a:pt x="162" y="250"/>
                  </a:cubicBezTo>
                  <a:lnTo>
                    <a:pt x="162" y="183"/>
                  </a:lnTo>
                  <a:cubicBezTo>
                    <a:pt x="162" y="165"/>
                    <a:pt x="132" y="164"/>
                    <a:pt x="132" y="183"/>
                  </a:cubicBezTo>
                  <a:cubicBezTo>
                    <a:pt x="132" y="192"/>
                    <a:pt x="132" y="250"/>
                    <a:pt x="132" y="250"/>
                  </a:cubicBezTo>
                  <a:cubicBezTo>
                    <a:pt x="132" y="306"/>
                    <a:pt x="173" y="352"/>
                    <a:pt x="227" y="359"/>
                  </a:cubicBezTo>
                  <a:lnTo>
                    <a:pt x="227" y="407"/>
                  </a:lnTo>
                  <a:lnTo>
                    <a:pt x="160" y="426"/>
                  </a:lnTo>
                  <a:lnTo>
                    <a:pt x="331" y="426"/>
                  </a:lnTo>
                  <a:lnTo>
                    <a:pt x="263" y="407"/>
                  </a:lnTo>
                  <a:lnTo>
                    <a:pt x="263" y="360"/>
                  </a:lnTo>
                  <a:cubicBezTo>
                    <a:pt x="317" y="352"/>
                    <a:pt x="358" y="306"/>
                    <a:pt x="358" y="250"/>
                  </a:cubicBezTo>
                  <a:close/>
                  <a:moveTo>
                    <a:pt x="244" y="302"/>
                  </a:moveTo>
                  <a:cubicBezTo>
                    <a:pt x="244" y="302"/>
                    <a:pt x="245" y="302"/>
                    <a:pt x="245" y="302"/>
                  </a:cubicBezTo>
                  <a:cubicBezTo>
                    <a:pt x="245" y="302"/>
                    <a:pt x="246" y="302"/>
                    <a:pt x="246" y="302"/>
                  </a:cubicBezTo>
                  <a:cubicBezTo>
                    <a:pt x="276" y="302"/>
                    <a:pt x="300" y="278"/>
                    <a:pt x="300" y="248"/>
                  </a:cubicBezTo>
                  <a:lnTo>
                    <a:pt x="300" y="118"/>
                  </a:lnTo>
                  <a:cubicBezTo>
                    <a:pt x="300" y="88"/>
                    <a:pt x="276" y="64"/>
                    <a:pt x="246" y="64"/>
                  </a:cubicBezTo>
                  <a:cubicBezTo>
                    <a:pt x="246" y="64"/>
                    <a:pt x="245" y="64"/>
                    <a:pt x="245" y="64"/>
                  </a:cubicBezTo>
                  <a:cubicBezTo>
                    <a:pt x="245" y="64"/>
                    <a:pt x="244" y="64"/>
                    <a:pt x="244" y="64"/>
                  </a:cubicBezTo>
                  <a:cubicBezTo>
                    <a:pt x="214" y="64"/>
                    <a:pt x="190" y="88"/>
                    <a:pt x="190" y="118"/>
                  </a:cubicBezTo>
                  <a:lnTo>
                    <a:pt x="190" y="248"/>
                  </a:lnTo>
                  <a:cubicBezTo>
                    <a:pt x="190" y="278"/>
                    <a:pt x="214" y="302"/>
                    <a:pt x="244" y="302"/>
                  </a:cubicBezTo>
                  <a:close/>
                  <a:moveTo>
                    <a:pt x="245" y="0"/>
                  </a:moveTo>
                  <a:cubicBezTo>
                    <a:pt x="381" y="0"/>
                    <a:pt x="490" y="110"/>
                    <a:pt x="490" y="245"/>
                  </a:cubicBezTo>
                  <a:cubicBezTo>
                    <a:pt x="490" y="381"/>
                    <a:pt x="381" y="490"/>
                    <a:pt x="245" y="490"/>
                  </a:cubicBezTo>
                  <a:cubicBezTo>
                    <a:pt x="110" y="490"/>
                    <a:pt x="0" y="381"/>
                    <a:pt x="0" y="245"/>
                  </a:cubicBezTo>
                  <a:cubicBezTo>
                    <a:pt x="0" y="110"/>
                    <a:pt x="110" y="0"/>
                    <a:pt x="24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Rectangle 4"/>
            <p:cNvSpPr txBox="1">
              <a:spLocks noChangeArrowheads="1"/>
            </p:cNvSpPr>
            <p:nvPr/>
          </p:nvSpPr>
          <p:spPr bwMode="auto">
            <a:xfrm>
              <a:off x="6960633" y="2962197"/>
              <a:ext cx="1818398" cy="358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1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讲课人</a:t>
              </a:r>
              <a:r>
                <a:rPr lang="zh-CN" altLang="en-US" sz="2100" dirty="0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：</a:t>
              </a:r>
              <a:endParaRPr lang="zh-CN" altLang="en-US" sz="21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TextBox 55"/>
          <p:cNvSpPr txBox="1"/>
          <p:nvPr/>
        </p:nvSpPr>
        <p:spPr>
          <a:xfrm>
            <a:off x="5927229" y="3098205"/>
            <a:ext cx="5401418" cy="446246"/>
          </a:xfrm>
          <a:prstGeom prst="rect">
            <a:avLst/>
          </a:prstGeom>
          <a:noFill/>
        </p:spPr>
        <p:txBody>
          <a:bodyPr wrap="none" lIns="121890" tIns="60945" rIns="121890" bIns="60945" rtlCol="0">
            <a:spAutoFit/>
          </a:bodyPr>
          <a:lstStyle/>
          <a:p>
            <a:pPr algn="ctr">
              <a:defRPr/>
            </a:pPr>
            <a:r>
              <a:rPr lang="en-US" altLang="zh-CN" sz="21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[  </a:t>
            </a:r>
            <a:r>
              <a:rPr lang="zh-CN" altLang="en-US" sz="21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教学</a:t>
            </a:r>
            <a:r>
              <a:rPr lang="zh-CN" altLang="en-US" sz="21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课件</a:t>
            </a:r>
            <a:r>
              <a:rPr lang="en-US" altLang="zh-CN" sz="21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]     </a:t>
            </a:r>
            <a:r>
              <a:rPr lang="en-US" altLang="zh-CN" sz="21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[   </a:t>
            </a:r>
            <a:r>
              <a:rPr lang="zh-CN" altLang="en-US" sz="21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培训行业   </a:t>
            </a:r>
            <a:r>
              <a:rPr lang="en-US" altLang="zh-CN" sz="21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]     [  </a:t>
            </a:r>
            <a:r>
              <a:rPr lang="zh-CN" altLang="en-US" sz="21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公开课评选 </a:t>
            </a:r>
            <a:r>
              <a:rPr lang="en-US" altLang="zh-CN" sz="21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  ]  </a:t>
            </a:r>
            <a:endParaRPr lang="zh-CN" altLang="en-US" sz="21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885">
        <p14:vortex dir="r"/>
      </p:transition>
    </mc:Choice>
    <mc:Fallback xmlns="">
      <p:transition spd="slow" advTm="788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500"/>
                            </p:stCondLst>
                            <p:childTnLst>
                              <p:par>
                                <p:cTn id="1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6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6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96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utoUpdateAnimBg="0"/>
      <p:bldP spid="23" grpId="0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图片 7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72" b="14758"/>
          <a:stretch>
            <a:fillRect/>
          </a:stretch>
        </p:blipFill>
        <p:spPr>
          <a:xfrm>
            <a:off x="0" y="0"/>
            <a:ext cx="12192000" cy="361009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0184267" y="644412"/>
            <a:ext cx="1247775" cy="1162050"/>
            <a:chOff x="4124325" y="2390775"/>
            <a:chExt cx="1247775" cy="1162050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4124325" y="2390775"/>
              <a:ext cx="1247775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4124325" y="2390775"/>
              <a:ext cx="0" cy="72124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4124325" y="3552825"/>
              <a:ext cx="1247775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5372100" y="2390775"/>
              <a:ext cx="0" cy="116205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矩形 41"/>
          <p:cNvSpPr/>
          <p:nvPr/>
        </p:nvSpPr>
        <p:spPr>
          <a:xfrm>
            <a:off x="9903279" y="449149"/>
            <a:ext cx="561975" cy="542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TextBox 42"/>
          <p:cNvSpPr txBox="1"/>
          <p:nvPr/>
        </p:nvSpPr>
        <p:spPr>
          <a:xfrm>
            <a:off x="9491462" y="1278502"/>
            <a:ext cx="230063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 smtClean="0">
                <a:solidFill>
                  <a:schemeClr val="bg1"/>
                </a:solidFill>
              </a:rPr>
              <a:t>CONTENTS</a:t>
            </a:r>
            <a:endParaRPr lang="zh-CN" altLang="en-US" sz="3000" dirty="0">
              <a:solidFill>
                <a:schemeClr val="bg1"/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096120" y="4473881"/>
            <a:ext cx="1876683" cy="1877361"/>
            <a:chOff x="1159656" y="2885824"/>
            <a:chExt cx="1876927" cy="1876927"/>
          </a:xfrm>
        </p:grpSpPr>
        <p:sp>
          <p:nvSpPr>
            <p:cNvPr id="45" name="椭圆 44"/>
            <p:cNvSpPr/>
            <p:nvPr/>
          </p:nvSpPr>
          <p:spPr>
            <a:xfrm>
              <a:off x="1159656" y="2885824"/>
              <a:ext cx="1876927" cy="1876927"/>
            </a:xfrm>
            <a:prstGeom prst="ellipse">
              <a:avLst/>
            </a:prstGeom>
            <a:noFill/>
            <a:ln w="63500" cap="flat" cmpd="sng" algn="ctr">
              <a:solidFill>
                <a:srgbClr val="2B6B6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6" name="文本框 54"/>
            <p:cNvSpPr txBox="1"/>
            <p:nvPr/>
          </p:nvSpPr>
          <p:spPr>
            <a:xfrm>
              <a:off x="1686360" y="3236273"/>
              <a:ext cx="794270" cy="5846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3200" b="1" kern="0" dirty="0">
                  <a:solidFill>
                    <a:srgbClr val="2B6B6F"/>
                  </a:solidFill>
                  <a:latin typeface="Calibri" panose="020F0502020204030204"/>
                  <a:ea typeface="微软雅黑" panose="020B0503020204020204" pitchFamily="34" charset="-122"/>
                  <a:cs typeface="+mn-ea"/>
                  <a:sym typeface="+mn-lt"/>
                </a:rPr>
                <a:t>01</a:t>
              </a:r>
              <a:endParaRPr lang="zh-CN" altLang="en-US" sz="3200" b="1" kern="0" dirty="0">
                <a:solidFill>
                  <a:srgbClr val="2B6B6F"/>
                </a:solidFill>
                <a:latin typeface="Calibri" panose="020F050202020403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7" name="文本框 55"/>
            <p:cNvSpPr txBox="1"/>
            <p:nvPr/>
          </p:nvSpPr>
          <p:spPr>
            <a:xfrm>
              <a:off x="1199478" y="3982493"/>
              <a:ext cx="1797282" cy="523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2800" kern="0" dirty="0">
                  <a:solidFill>
                    <a:srgbClr val="17324D"/>
                  </a:solidFill>
                  <a:latin typeface="Calibri" panose="020F0502020204030204"/>
                  <a:ea typeface="微软雅黑" panose="020B0503020204020204" pitchFamily="34" charset="-122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826006" y="4425225"/>
            <a:ext cx="1876683" cy="1877361"/>
            <a:chOff x="3813209" y="2885824"/>
            <a:chExt cx="1876927" cy="1876927"/>
          </a:xfrm>
        </p:grpSpPr>
        <p:sp>
          <p:nvSpPr>
            <p:cNvPr id="49" name="椭圆 48"/>
            <p:cNvSpPr/>
            <p:nvPr/>
          </p:nvSpPr>
          <p:spPr>
            <a:xfrm>
              <a:off x="3813209" y="2885824"/>
              <a:ext cx="1876927" cy="1876927"/>
            </a:xfrm>
            <a:prstGeom prst="ellipse">
              <a:avLst/>
            </a:prstGeom>
            <a:noFill/>
            <a:ln w="63500" cap="flat" cmpd="sng" algn="ctr">
              <a:solidFill>
                <a:srgbClr val="2B6B6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0" name="文本框 69"/>
            <p:cNvSpPr txBox="1"/>
            <p:nvPr/>
          </p:nvSpPr>
          <p:spPr>
            <a:xfrm>
              <a:off x="4339913" y="3236273"/>
              <a:ext cx="794270" cy="5846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3200" b="1" kern="0" dirty="0">
                  <a:solidFill>
                    <a:srgbClr val="2B6B6F"/>
                  </a:solidFill>
                  <a:latin typeface="Calibri" panose="020F0502020204030204"/>
                  <a:ea typeface="微软雅黑" panose="020B0503020204020204" pitchFamily="34" charset="-122"/>
                  <a:cs typeface="+mn-ea"/>
                  <a:sym typeface="+mn-lt"/>
                </a:rPr>
                <a:t>02</a:t>
              </a:r>
              <a:endParaRPr lang="zh-CN" altLang="en-US" sz="3200" b="1" kern="0" dirty="0">
                <a:solidFill>
                  <a:srgbClr val="2B6B6F"/>
                </a:solidFill>
                <a:latin typeface="Calibri" panose="020F050202020403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1" name="文本框 70"/>
            <p:cNvSpPr txBox="1"/>
            <p:nvPr/>
          </p:nvSpPr>
          <p:spPr>
            <a:xfrm>
              <a:off x="3892854" y="3982493"/>
              <a:ext cx="1797282" cy="523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2800" kern="0" dirty="0">
                  <a:solidFill>
                    <a:srgbClr val="17324D"/>
                  </a:solidFill>
                  <a:latin typeface="Calibri" panose="020F0502020204030204"/>
                  <a:ea typeface="微软雅黑" panose="020B0503020204020204" pitchFamily="34" charset="-122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555893" y="4425225"/>
            <a:ext cx="1876683" cy="1877361"/>
            <a:chOff x="6560892" y="2885824"/>
            <a:chExt cx="1876927" cy="1876927"/>
          </a:xfrm>
        </p:grpSpPr>
        <p:sp>
          <p:nvSpPr>
            <p:cNvPr id="53" name="椭圆 52"/>
            <p:cNvSpPr/>
            <p:nvPr/>
          </p:nvSpPr>
          <p:spPr>
            <a:xfrm>
              <a:off x="6560892" y="2885824"/>
              <a:ext cx="1876927" cy="1876927"/>
            </a:xfrm>
            <a:prstGeom prst="ellipse">
              <a:avLst/>
            </a:prstGeom>
            <a:noFill/>
            <a:ln w="63500" cap="flat" cmpd="sng" algn="ctr">
              <a:solidFill>
                <a:srgbClr val="2B6B6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4" name="文本框 78"/>
            <p:cNvSpPr txBox="1"/>
            <p:nvPr/>
          </p:nvSpPr>
          <p:spPr>
            <a:xfrm>
              <a:off x="7087596" y="3236273"/>
              <a:ext cx="794270" cy="5846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3200" b="1" kern="0" dirty="0">
                  <a:solidFill>
                    <a:srgbClr val="2B6B6F"/>
                  </a:solidFill>
                  <a:latin typeface="Calibri" panose="020F0502020204030204"/>
                  <a:ea typeface="微软雅黑" panose="020B0503020204020204" pitchFamily="34" charset="-122"/>
                  <a:cs typeface="+mn-ea"/>
                  <a:sym typeface="+mn-lt"/>
                </a:rPr>
                <a:t>03</a:t>
              </a:r>
              <a:endParaRPr lang="zh-CN" altLang="en-US" sz="3200" b="1" kern="0" dirty="0">
                <a:solidFill>
                  <a:srgbClr val="2B6B6F"/>
                </a:solidFill>
                <a:latin typeface="Calibri" panose="020F050202020403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5" name="文本框 79"/>
            <p:cNvSpPr txBox="1"/>
            <p:nvPr/>
          </p:nvSpPr>
          <p:spPr>
            <a:xfrm>
              <a:off x="6640537" y="3982493"/>
              <a:ext cx="1797282" cy="523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2800" kern="0" dirty="0">
                  <a:solidFill>
                    <a:srgbClr val="17324D"/>
                  </a:solidFill>
                  <a:latin typeface="Calibri" panose="020F0502020204030204"/>
                  <a:ea typeface="微软雅黑" panose="020B0503020204020204" pitchFamily="34" charset="-122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285779" y="4425225"/>
            <a:ext cx="1876683" cy="1877361"/>
            <a:chOff x="9350381" y="2885824"/>
            <a:chExt cx="1876927" cy="1876927"/>
          </a:xfrm>
        </p:grpSpPr>
        <p:sp>
          <p:nvSpPr>
            <p:cNvPr id="57" name="椭圆 56"/>
            <p:cNvSpPr/>
            <p:nvPr/>
          </p:nvSpPr>
          <p:spPr>
            <a:xfrm>
              <a:off x="9350381" y="2885824"/>
              <a:ext cx="1876927" cy="1876927"/>
            </a:xfrm>
            <a:prstGeom prst="ellipse">
              <a:avLst/>
            </a:prstGeom>
            <a:noFill/>
            <a:ln w="63500" cap="flat" cmpd="sng" algn="ctr">
              <a:solidFill>
                <a:srgbClr val="2B6B6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8" name="文本框 81"/>
            <p:cNvSpPr txBox="1"/>
            <p:nvPr/>
          </p:nvSpPr>
          <p:spPr>
            <a:xfrm>
              <a:off x="9877085" y="3236273"/>
              <a:ext cx="794270" cy="5846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3200" b="1" kern="0" dirty="0">
                  <a:solidFill>
                    <a:srgbClr val="2B6B6F"/>
                  </a:solidFill>
                  <a:latin typeface="Calibri" panose="020F0502020204030204"/>
                  <a:ea typeface="微软雅黑" panose="020B0503020204020204" pitchFamily="34" charset="-122"/>
                  <a:cs typeface="+mn-ea"/>
                  <a:sym typeface="+mn-lt"/>
                </a:rPr>
                <a:t>04</a:t>
              </a:r>
              <a:endParaRPr lang="zh-CN" altLang="en-US" sz="3200" b="1" kern="0" dirty="0">
                <a:solidFill>
                  <a:srgbClr val="2B6B6F"/>
                </a:solidFill>
                <a:latin typeface="Calibri" panose="020F050202020403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9" name="文本框 82"/>
            <p:cNvSpPr txBox="1"/>
            <p:nvPr/>
          </p:nvSpPr>
          <p:spPr>
            <a:xfrm>
              <a:off x="9430026" y="3982493"/>
              <a:ext cx="1797282" cy="523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2800" kern="0" dirty="0">
                  <a:solidFill>
                    <a:srgbClr val="17324D"/>
                  </a:solidFill>
                  <a:latin typeface="Calibri" panose="020F0502020204030204"/>
                  <a:ea typeface="微软雅黑" panose="020B0503020204020204" pitchFamily="34" charset="-122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60" name="组合 54"/>
          <p:cNvGrpSpPr/>
          <p:nvPr/>
        </p:nvGrpSpPr>
        <p:grpSpPr>
          <a:xfrm>
            <a:off x="1600469" y="3744961"/>
            <a:ext cx="874686" cy="875003"/>
            <a:chOff x="1937290" y="4414479"/>
            <a:chExt cx="1224000" cy="1223998"/>
          </a:xfrm>
        </p:grpSpPr>
        <p:sp>
          <p:nvSpPr>
            <p:cNvPr id="61" name="椭圆 60"/>
            <p:cNvSpPr/>
            <p:nvPr/>
          </p:nvSpPr>
          <p:spPr>
            <a:xfrm>
              <a:off x="1937290" y="4414479"/>
              <a:ext cx="1224000" cy="1223998"/>
            </a:xfrm>
            <a:prstGeom prst="ellipse">
              <a:avLst/>
            </a:prstGeom>
            <a:solidFill>
              <a:srgbClr val="2B6B6F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2" name="Freeform 9"/>
            <p:cNvSpPr>
              <a:spLocks noEditPoints="1"/>
            </p:cNvSpPr>
            <p:nvPr/>
          </p:nvSpPr>
          <p:spPr bwMode="auto">
            <a:xfrm>
              <a:off x="2147772" y="4718596"/>
              <a:ext cx="803035" cy="615763"/>
            </a:xfrm>
            <a:custGeom>
              <a:avLst/>
              <a:gdLst>
                <a:gd name="T0" fmla="*/ 16 w 104"/>
                <a:gd name="T1" fmla="*/ 2 h 79"/>
                <a:gd name="T2" fmla="*/ 27 w 104"/>
                <a:gd name="T3" fmla="*/ 4 h 79"/>
                <a:gd name="T4" fmla="*/ 19 w 104"/>
                <a:gd name="T5" fmla="*/ 48 h 79"/>
                <a:gd name="T6" fmla="*/ 4 w 104"/>
                <a:gd name="T7" fmla="*/ 45 h 79"/>
                <a:gd name="T8" fmla="*/ 16 w 104"/>
                <a:gd name="T9" fmla="*/ 2 h 79"/>
                <a:gd name="T10" fmla="*/ 18 w 104"/>
                <a:gd name="T11" fmla="*/ 65 h 79"/>
                <a:gd name="T12" fmla="*/ 16 w 104"/>
                <a:gd name="T13" fmla="*/ 72 h 79"/>
                <a:gd name="T14" fmla="*/ 101 w 104"/>
                <a:gd name="T15" fmla="*/ 72 h 79"/>
                <a:gd name="T16" fmla="*/ 104 w 104"/>
                <a:gd name="T17" fmla="*/ 72 h 79"/>
                <a:gd name="T18" fmla="*/ 104 w 104"/>
                <a:gd name="T19" fmla="*/ 68 h 79"/>
                <a:gd name="T20" fmla="*/ 104 w 104"/>
                <a:gd name="T21" fmla="*/ 26 h 79"/>
                <a:gd name="T22" fmla="*/ 104 w 104"/>
                <a:gd name="T23" fmla="*/ 24 h 79"/>
                <a:gd name="T24" fmla="*/ 103 w 104"/>
                <a:gd name="T25" fmla="*/ 23 h 79"/>
                <a:gd name="T26" fmla="*/ 90 w 104"/>
                <a:gd name="T27" fmla="*/ 10 h 79"/>
                <a:gd name="T28" fmla="*/ 89 w 104"/>
                <a:gd name="T29" fmla="*/ 9 h 79"/>
                <a:gd name="T30" fmla="*/ 87 w 104"/>
                <a:gd name="T31" fmla="*/ 9 h 79"/>
                <a:gd name="T32" fmla="*/ 31 w 104"/>
                <a:gd name="T33" fmla="*/ 9 h 79"/>
                <a:gd name="T34" fmla="*/ 31 w 104"/>
                <a:gd name="T35" fmla="*/ 17 h 79"/>
                <a:gd name="T36" fmla="*/ 84 w 104"/>
                <a:gd name="T37" fmla="*/ 17 h 79"/>
                <a:gd name="T38" fmla="*/ 83 w 104"/>
                <a:gd name="T39" fmla="*/ 28 h 79"/>
                <a:gd name="T40" fmla="*/ 83 w 104"/>
                <a:gd name="T41" fmla="*/ 30 h 79"/>
                <a:gd name="T42" fmla="*/ 85 w 104"/>
                <a:gd name="T43" fmla="*/ 30 h 79"/>
                <a:gd name="T44" fmla="*/ 97 w 104"/>
                <a:gd name="T45" fmla="*/ 29 h 79"/>
                <a:gd name="T46" fmla="*/ 97 w 104"/>
                <a:gd name="T47" fmla="*/ 65 h 79"/>
                <a:gd name="T48" fmla="*/ 18 w 104"/>
                <a:gd name="T49" fmla="*/ 65 h 79"/>
                <a:gd name="T50" fmla="*/ 95 w 104"/>
                <a:gd name="T51" fmla="*/ 26 h 79"/>
                <a:gd name="T52" fmla="*/ 86 w 104"/>
                <a:gd name="T53" fmla="*/ 26 h 79"/>
                <a:gd name="T54" fmla="*/ 87 w 104"/>
                <a:gd name="T55" fmla="*/ 18 h 79"/>
                <a:gd name="T56" fmla="*/ 95 w 104"/>
                <a:gd name="T57" fmla="*/ 26 h 79"/>
                <a:gd name="T58" fmla="*/ 32 w 104"/>
                <a:gd name="T59" fmla="*/ 43 h 79"/>
                <a:gd name="T60" fmla="*/ 74 w 104"/>
                <a:gd name="T61" fmla="*/ 43 h 79"/>
                <a:gd name="T62" fmla="*/ 74 w 104"/>
                <a:gd name="T63" fmla="*/ 45 h 79"/>
                <a:gd name="T64" fmla="*/ 32 w 104"/>
                <a:gd name="T65" fmla="*/ 45 h 79"/>
                <a:gd name="T66" fmla="*/ 32 w 104"/>
                <a:gd name="T67" fmla="*/ 43 h 79"/>
                <a:gd name="T68" fmla="*/ 32 w 104"/>
                <a:gd name="T69" fmla="*/ 32 h 79"/>
                <a:gd name="T70" fmla="*/ 71 w 104"/>
                <a:gd name="T71" fmla="*/ 32 h 79"/>
                <a:gd name="T72" fmla="*/ 71 w 104"/>
                <a:gd name="T73" fmla="*/ 35 h 79"/>
                <a:gd name="T74" fmla="*/ 32 w 104"/>
                <a:gd name="T75" fmla="*/ 35 h 79"/>
                <a:gd name="T76" fmla="*/ 32 w 104"/>
                <a:gd name="T77" fmla="*/ 32 h 79"/>
                <a:gd name="T78" fmla="*/ 32 w 104"/>
                <a:gd name="T79" fmla="*/ 22 h 79"/>
                <a:gd name="T80" fmla="*/ 71 w 104"/>
                <a:gd name="T81" fmla="*/ 22 h 79"/>
                <a:gd name="T82" fmla="*/ 71 w 104"/>
                <a:gd name="T83" fmla="*/ 25 h 79"/>
                <a:gd name="T84" fmla="*/ 32 w 104"/>
                <a:gd name="T85" fmla="*/ 25 h 79"/>
                <a:gd name="T86" fmla="*/ 32 w 104"/>
                <a:gd name="T87" fmla="*/ 22 h 79"/>
                <a:gd name="T88" fmla="*/ 3 w 104"/>
                <a:gd name="T89" fmla="*/ 66 h 79"/>
                <a:gd name="T90" fmla="*/ 9 w 104"/>
                <a:gd name="T91" fmla="*/ 68 h 79"/>
                <a:gd name="T92" fmla="*/ 9 w 104"/>
                <a:gd name="T93" fmla="*/ 74 h 79"/>
                <a:gd name="T94" fmla="*/ 5 w 104"/>
                <a:gd name="T95" fmla="*/ 79 h 79"/>
                <a:gd name="T96" fmla="*/ 2 w 104"/>
                <a:gd name="T97" fmla="*/ 78 h 79"/>
                <a:gd name="T98" fmla="*/ 0 w 104"/>
                <a:gd name="T99" fmla="*/ 72 h 79"/>
                <a:gd name="T100" fmla="*/ 3 w 104"/>
                <a:gd name="T101" fmla="*/ 66 h 79"/>
                <a:gd name="T102" fmla="*/ 4 w 104"/>
                <a:gd name="T103" fmla="*/ 48 h 79"/>
                <a:gd name="T104" fmla="*/ 2 w 104"/>
                <a:gd name="T105" fmla="*/ 65 h 79"/>
                <a:gd name="T106" fmla="*/ 12 w 104"/>
                <a:gd name="T107" fmla="*/ 67 h 79"/>
                <a:gd name="T108" fmla="*/ 17 w 104"/>
                <a:gd name="T109" fmla="*/ 51 h 79"/>
                <a:gd name="T110" fmla="*/ 4 w 104"/>
                <a:gd name="T111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" h="79">
                  <a:moveTo>
                    <a:pt x="16" y="2"/>
                  </a:moveTo>
                  <a:cubicBezTo>
                    <a:pt x="21" y="0"/>
                    <a:pt x="24" y="1"/>
                    <a:pt x="27" y="4"/>
                  </a:cubicBezTo>
                  <a:cubicBezTo>
                    <a:pt x="26" y="20"/>
                    <a:pt x="23" y="35"/>
                    <a:pt x="19" y="48"/>
                  </a:cubicBezTo>
                  <a:cubicBezTo>
                    <a:pt x="14" y="47"/>
                    <a:pt x="9" y="46"/>
                    <a:pt x="4" y="45"/>
                  </a:cubicBezTo>
                  <a:cubicBezTo>
                    <a:pt x="6" y="29"/>
                    <a:pt x="10" y="15"/>
                    <a:pt x="16" y="2"/>
                  </a:cubicBezTo>
                  <a:close/>
                  <a:moveTo>
                    <a:pt x="18" y="65"/>
                  </a:moveTo>
                  <a:cubicBezTo>
                    <a:pt x="16" y="72"/>
                    <a:pt x="16" y="72"/>
                    <a:pt x="16" y="72"/>
                  </a:cubicBezTo>
                  <a:cubicBezTo>
                    <a:pt x="69" y="72"/>
                    <a:pt x="74" y="72"/>
                    <a:pt x="101" y="72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12"/>
                    <a:pt x="31" y="14"/>
                    <a:pt x="31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79" y="65"/>
                    <a:pt x="57" y="65"/>
                    <a:pt x="18" y="65"/>
                  </a:cubicBezTo>
                  <a:close/>
                  <a:moveTo>
                    <a:pt x="95" y="26"/>
                  </a:moveTo>
                  <a:cubicBezTo>
                    <a:pt x="86" y="26"/>
                    <a:pt x="86" y="26"/>
                    <a:pt x="86" y="26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95" y="26"/>
                    <a:pt x="95" y="26"/>
                    <a:pt x="95" y="26"/>
                  </a:cubicBezTo>
                  <a:close/>
                  <a:moveTo>
                    <a:pt x="32" y="43"/>
                  </a:moveTo>
                  <a:cubicBezTo>
                    <a:pt x="74" y="43"/>
                    <a:pt x="74" y="43"/>
                    <a:pt x="74" y="43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3"/>
                    <a:pt x="32" y="43"/>
                    <a:pt x="32" y="43"/>
                  </a:cubicBezTo>
                  <a:close/>
                  <a:moveTo>
                    <a:pt x="32" y="32"/>
                  </a:moveTo>
                  <a:cubicBezTo>
                    <a:pt x="71" y="32"/>
                    <a:pt x="71" y="32"/>
                    <a:pt x="71" y="32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32" y="22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2"/>
                    <a:pt x="32" y="22"/>
                    <a:pt x="32" y="22"/>
                  </a:cubicBezTo>
                  <a:close/>
                  <a:moveTo>
                    <a:pt x="3" y="66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4" y="79"/>
                    <a:pt x="3" y="79"/>
                    <a:pt x="2" y="7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" y="66"/>
                    <a:pt x="3" y="66"/>
                    <a:pt x="3" y="66"/>
                  </a:cubicBezTo>
                  <a:close/>
                  <a:moveTo>
                    <a:pt x="4" y="48"/>
                  </a:moveTo>
                  <a:cubicBezTo>
                    <a:pt x="3" y="53"/>
                    <a:pt x="3" y="59"/>
                    <a:pt x="2" y="65"/>
                  </a:cubicBezTo>
                  <a:cubicBezTo>
                    <a:pt x="5" y="65"/>
                    <a:pt x="9" y="66"/>
                    <a:pt x="12" y="67"/>
                  </a:cubicBezTo>
                  <a:cubicBezTo>
                    <a:pt x="14" y="61"/>
                    <a:pt x="15" y="56"/>
                    <a:pt x="17" y="51"/>
                  </a:cubicBezTo>
                  <a:cubicBezTo>
                    <a:pt x="13" y="50"/>
                    <a:pt x="9" y="49"/>
                    <a:pt x="4" y="48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3" name="组合 57"/>
          <p:cNvGrpSpPr/>
          <p:nvPr/>
        </p:nvGrpSpPr>
        <p:grpSpPr bwMode="auto">
          <a:xfrm>
            <a:off x="4328720" y="3743402"/>
            <a:ext cx="876244" cy="876561"/>
            <a:chOff x="714538" y="1268413"/>
            <a:chExt cx="1636054" cy="1636054"/>
          </a:xfrm>
        </p:grpSpPr>
        <p:sp>
          <p:nvSpPr>
            <p:cNvPr id="64" name="椭圆 63"/>
            <p:cNvSpPr/>
            <p:nvPr/>
          </p:nvSpPr>
          <p:spPr>
            <a:xfrm>
              <a:off x="714538" y="1268413"/>
              <a:ext cx="1636054" cy="1636054"/>
            </a:xfrm>
            <a:prstGeom prst="ellipse">
              <a:avLst/>
            </a:prstGeom>
            <a:solidFill>
              <a:srgbClr val="2B6B6F"/>
            </a:solidFill>
            <a:ln w="381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65" name="组合 2056"/>
            <p:cNvGrpSpPr/>
            <p:nvPr/>
          </p:nvGrpSpPr>
          <p:grpSpPr bwMode="auto">
            <a:xfrm>
              <a:off x="1134617" y="1662246"/>
              <a:ext cx="795897" cy="848389"/>
              <a:chOff x="1134617" y="1662246"/>
              <a:chExt cx="795897" cy="848389"/>
            </a:xfrm>
          </p:grpSpPr>
          <p:sp>
            <p:nvSpPr>
              <p:cNvPr id="66" name="Freeform 5"/>
              <p:cNvSpPr>
                <a:spLocks noEditPoints="1"/>
              </p:cNvSpPr>
              <p:nvPr/>
            </p:nvSpPr>
            <p:spPr bwMode="auto">
              <a:xfrm>
                <a:off x="1134617" y="2073672"/>
                <a:ext cx="795897" cy="436963"/>
              </a:xfrm>
              <a:custGeom>
                <a:avLst/>
                <a:gdLst>
                  <a:gd name="T0" fmla="*/ 795897 w 710"/>
                  <a:gd name="T1" fmla="*/ 342848 h 390"/>
                  <a:gd name="T2" fmla="*/ 709581 w 710"/>
                  <a:gd name="T3" fmla="*/ 342848 h 390"/>
                  <a:gd name="T4" fmla="*/ 724154 w 710"/>
                  <a:gd name="T5" fmla="*/ 327162 h 390"/>
                  <a:gd name="T6" fmla="*/ 724154 w 710"/>
                  <a:gd name="T7" fmla="*/ 284586 h 390"/>
                  <a:gd name="T8" fmla="*/ 724154 w 710"/>
                  <a:gd name="T9" fmla="*/ 284586 h 390"/>
                  <a:gd name="T10" fmla="*/ 601967 w 710"/>
                  <a:gd name="T11" fmla="*/ 79550 h 390"/>
                  <a:gd name="T12" fmla="*/ 539192 w 710"/>
                  <a:gd name="T13" fmla="*/ 25770 h 390"/>
                  <a:gd name="T14" fmla="*/ 475296 w 710"/>
                  <a:gd name="T15" fmla="*/ 0 h 390"/>
                  <a:gd name="T16" fmla="*/ 475296 w 710"/>
                  <a:gd name="T17" fmla="*/ 82911 h 390"/>
                  <a:gd name="T18" fmla="*/ 395707 w 710"/>
                  <a:gd name="T19" fmla="*/ 16806 h 390"/>
                  <a:gd name="T20" fmla="*/ 320601 w 710"/>
                  <a:gd name="T21" fmla="*/ 82911 h 390"/>
                  <a:gd name="T22" fmla="*/ 320601 w 710"/>
                  <a:gd name="T23" fmla="*/ 0 h 390"/>
                  <a:gd name="T24" fmla="*/ 256705 w 710"/>
                  <a:gd name="T25" fmla="*/ 25770 h 390"/>
                  <a:gd name="T26" fmla="*/ 192809 w 710"/>
                  <a:gd name="T27" fmla="*/ 79550 h 390"/>
                  <a:gd name="T28" fmla="*/ 71743 w 710"/>
                  <a:gd name="T29" fmla="*/ 282345 h 390"/>
                  <a:gd name="T30" fmla="*/ 71743 w 710"/>
                  <a:gd name="T31" fmla="*/ 282345 h 390"/>
                  <a:gd name="T32" fmla="*/ 71743 w 710"/>
                  <a:gd name="T33" fmla="*/ 327162 h 390"/>
                  <a:gd name="T34" fmla="*/ 87437 w 710"/>
                  <a:gd name="T35" fmla="*/ 342848 h 390"/>
                  <a:gd name="T36" fmla="*/ 0 w 710"/>
                  <a:gd name="T37" fmla="*/ 342848 h 390"/>
                  <a:gd name="T38" fmla="*/ 0 w 710"/>
                  <a:gd name="T39" fmla="*/ 436963 h 390"/>
                  <a:gd name="T40" fmla="*/ 795897 w 710"/>
                  <a:gd name="T41" fmla="*/ 436963 h 390"/>
                  <a:gd name="T42" fmla="*/ 795897 w 710"/>
                  <a:gd name="T43" fmla="*/ 342848 h 390"/>
                  <a:gd name="T44" fmla="*/ 162542 w 710"/>
                  <a:gd name="T45" fmla="*/ 182628 h 390"/>
                  <a:gd name="T46" fmla="*/ 191688 w 710"/>
                  <a:gd name="T47" fmla="*/ 152377 h 390"/>
                  <a:gd name="T48" fmla="*/ 577306 w 710"/>
                  <a:gd name="T49" fmla="*/ 152377 h 390"/>
                  <a:gd name="T50" fmla="*/ 606451 w 710"/>
                  <a:gd name="T51" fmla="*/ 182628 h 390"/>
                  <a:gd name="T52" fmla="*/ 606451 w 710"/>
                  <a:gd name="T53" fmla="*/ 342848 h 390"/>
                  <a:gd name="T54" fmla="*/ 567217 w 710"/>
                  <a:gd name="T55" fmla="*/ 342848 h 390"/>
                  <a:gd name="T56" fmla="*/ 567217 w 710"/>
                  <a:gd name="T57" fmla="*/ 191591 h 390"/>
                  <a:gd name="T58" fmla="*/ 201777 w 710"/>
                  <a:gd name="T59" fmla="*/ 191591 h 390"/>
                  <a:gd name="T60" fmla="*/ 201777 w 710"/>
                  <a:gd name="T61" fmla="*/ 342848 h 390"/>
                  <a:gd name="T62" fmla="*/ 162542 w 710"/>
                  <a:gd name="T63" fmla="*/ 342848 h 390"/>
                  <a:gd name="T64" fmla="*/ 162542 w 710"/>
                  <a:gd name="T65" fmla="*/ 182628 h 390"/>
                  <a:gd name="T66" fmla="*/ 313875 w 710"/>
                  <a:gd name="T67" fmla="*/ 283466 h 390"/>
                  <a:gd name="T68" fmla="*/ 384497 w 710"/>
                  <a:gd name="T69" fmla="*/ 244251 h 390"/>
                  <a:gd name="T70" fmla="*/ 455119 w 710"/>
                  <a:gd name="T71" fmla="*/ 283466 h 390"/>
                  <a:gd name="T72" fmla="*/ 384497 w 710"/>
                  <a:gd name="T73" fmla="*/ 322680 h 390"/>
                  <a:gd name="T74" fmla="*/ 313875 w 710"/>
                  <a:gd name="T75" fmla="*/ 283466 h 390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710"/>
                  <a:gd name="T115" fmla="*/ 0 h 390"/>
                  <a:gd name="T116" fmla="*/ 710 w 710"/>
                  <a:gd name="T117" fmla="*/ 390 h 390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710" h="390">
                    <a:moveTo>
                      <a:pt x="710" y="306"/>
                    </a:moveTo>
                    <a:cubicBezTo>
                      <a:pt x="633" y="306"/>
                      <a:pt x="633" y="306"/>
                      <a:pt x="633" y="306"/>
                    </a:cubicBezTo>
                    <a:cubicBezTo>
                      <a:pt x="638" y="303"/>
                      <a:pt x="643" y="298"/>
                      <a:pt x="646" y="292"/>
                    </a:cubicBezTo>
                    <a:cubicBezTo>
                      <a:pt x="653" y="280"/>
                      <a:pt x="653" y="266"/>
                      <a:pt x="646" y="254"/>
                    </a:cubicBezTo>
                    <a:cubicBezTo>
                      <a:pt x="646" y="254"/>
                      <a:pt x="646" y="254"/>
                      <a:pt x="646" y="254"/>
                    </a:cubicBezTo>
                    <a:cubicBezTo>
                      <a:pt x="537" y="71"/>
                      <a:pt x="537" y="71"/>
                      <a:pt x="537" y="71"/>
                    </a:cubicBezTo>
                    <a:cubicBezTo>
                      <a:pt x="524" y="49"/>
                      <a:pt x="504" y="32"/>
                      <a:pt x="481" y="23"/>
                    </a:cubicBezTo>
                    <a:cubicBezTo>
                      <a:pt x="424" y="0"/>
                      <a:pt x="424" y="0"/>
                      <a:pt x="424" y="0"/>
                    </a:cubicBezTo>
                    <a:cubicBezTo>
                      <a:pt x="424" y="74"/>
                      <a:pt x="424" y="74"/>
                      <a:pt x="424" y="74"/>
                    </a:cubicBezTo>
                    <a:cubicBezTo>
                      <a:pt x="353" y="15"/>
                      <a:pt x="353" y="15"/>
                      <a:pt x="353" y="15"/>
                    </a:cubicBezTo>
                    <a:cubicBezTo>
                      <a:pt x="286" y="74"/>
                      <a:pt x="286" y="74"/>
                      <a:pt x="286" y="74"/>
                    </a:cubicBezTo>
                    <a:cubicBezTo>
                      <a:pt x="286" y="0"/>
                      <a:pt x="286" y="0"/>
                      <a:pt x="286" y="0"/>
                    </a:cubicBezTo>
                    <a:cubicBezTo>
                      <a:pt x="229" y="23"/>
                      <a:pt x="229" y="23"/>
                      <a:pt x="229" y="23"/>
                    </a:cubicBezTo>
                    <a:cubicBezTo>
                      <a:pt x="205" y="32"/>
                      <a:pt x="185" y="49"/>
                      <a:pt x="172" y="71"/>
                    </a:cubicBezTo>
                    <a:cubicBezTo>
                      <a:pt x="64" y="252"/>
                      <a:pt x="64" y="252"/>
                      <a:pt x="64" y="252"/>
                    </a:cubicBezTo>
                    <a:cubicBezTo>
                      <a:pt x="64" y="252"/>
                      <a:pt x="64" y="252"/>
                      <a:pt x="64" y="252"/>
                    </a:cubicBezTo>
                    <a:cubicBezTo>
                      <a:pt x="57" y="265"/>
                      <a:pt x="57" y="280"/>
                      <a:pt x="64" y="292"/>
                    </a:cubicBezTo>
                    <a:cubicBezTo>
                      <a:pt x="67" y="298"/>
                      <a:pt x="72" y="303"/>
                      <a:pt x="78" y="306"/>
                    </a:cubicBezTo>
                    <a:cubicBezTo>
                      <a:pt x="0" y="306"/>
                      <a:pt x="0" y="306"/>
                      <a:pt x="0" y="306"/>
                    </a:cubicBezTo>
                    <a:cubicBezTo>
                      <a:pt x="0" y="390"/>
                      <a:pt x="0" y="390"/>
                      <a:pt x="0" y="390"/>
                    </a:cubicBezTo>
                    <a:cubicBezTo>
                      <a:pt x="710" y="390"/>
                      <a:pt x="710" y="390"/>
                      <a:pt x="710" y="390"/>
                    </a:cubicBezTo>
                    <a:lnTo>
                      <a:pt x="710" y="306"/>
                    </a:lnTo>
                    <a:close/>
                    <a:moveTo>
                      <a:pt x="145" y="163"/>
                    </a:moveTo>
                    <a:cubicBezTo>
                      <a:pt x="145" y="148"/>
                      <a:pt x="157" y="136"/>
                      <a:pt x="171" y="136"/>
                    </a:cubicBezTo>
                    <a:cubicBezTo>
                      <a:pt x="515" y="136"/>
                      <a:pt x="515" y="136"/>
                      <a:pt x="515" y="136"/>
                    </a:cubicBezTo>
                    <a:cubicBezTo>
                      <a:pt x="530" y="136"/>
                      <a:pt x="541" y="148"/>
                      <a:pt x="541" y="163"/>
                    </a:cubicBezTo>
                    <a:cubicBezTo>
                      <a:pt x="541" y="306"/>
                      <a:pt x="541" y="306"/>
                      <a:pt x="541" y="306"/>
                    </a:cubicBezTo>
                    <a:cubicBezTo>
                      <a:pt x="506" y="306"/>
                      <a:pt x="506" y="306"/>
                      <a:pt x="506" y="306"/>
                    </a:cubicBezTo>
                    <a:cubicBezTo>
                      <a:pt x="506" y="171"/>
                      <a:pt x="506" y="171"/>
                      <a:pt x="506" y="171"/>
                    </a:cubicBezTo>
                    <a:cubicBezTo>
                      <a:pt x="180" y="171"/>
                      <a:pt x="180" y="171"/>
                      <a:pt x="180" y="171"/>
                    </a:cubicBezTo>
                    <a:cubicBezTo>
                      <a:pt x="180" y="306"/>
                      <a:pt x="180" y="306"/>
                      <a:pt x="180" y="306"/>
                    </a:cubicBezTo>
                    <a:cubicBezTo>
                      <a:pt x="145" y="306"/>
                      <a:pt x="145" y="306"/>
                      <a:pt x="145" y="306"/>
                    </a:cubicBezTo>
                    <a:lnTo>
                      <a:pt x="145" y="163"/>
                    </a:lnTo>
                    <a:close/>
                    <a:moveTo>
                      <a:pt x="280" y="253"/>
                    </a:moveTo>
                    <a:cubicBezTo>
                      <a:pt x="280" y="234"/>
                      <a:pt x="309" y="218"/>
                      <a:pt x="343" y="218"/>
                    </a:cubicBezTo>
                    <a:cubicBezTo>
                      <a:pt x="378" y="218"/>
                      <a:pt x="406" y="234"/>
                      <a:pt x="406" y="253"/>
                    </a:cubicBezTo>
                    <a:cubicBezTo>
                      <a:pt x="406" y="273"/>
                      <a:pt x="378" y="288"/>
                      <a:pt x="343" y="288"/>
                    </a:cubicBezTo>
                    <a:cubicBezTo>
                      <a:pt x="309" y="288"/>
                      <a:pt x="280" y="273"/>
                      <a:pt x="280" y="253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Freeform 6"/>
              <p:cNvSpPr/>
              <p:nvPr/>
            </p:nvSpPr>
            <p:spPr bwMode="auto">
              <a:xfrm>
                <a:off x="1325197" y="1823506"/>
                <a:ext cx="32631" cy="104512"/>
              </a:xfrm>
              <a:custGeom>
                <a:avLst/>
                <a:gdLst>
                  <a:gd name="T0" fmla="*/ 0 w 69"/>
                  <a:gd name="T1" fmla="*/ 104512 h 221"/>
                  <a:gd name="T2" fmla="*/ 32631 w 69"/>
                  <a:gd name="T3" fmla="*/ 104512 h 221"/>
                  <a:gd name="T4" fmla="*/ 26956 w 69"/>
                  <a:gd name="T5" fmla="*/ 0 h 221"/>
                  <a:gd name="T6" fmla="*/ 6621 w 69"/>
                  <a:gd name="T7" fmla="*/ 0 h 221"/>
                  <a:gd name="T8" fmla="*/ 0 w 69"/>
                  <a:gd name="T9" fmla="*/ 104512 h 2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221"/>
                  <a:gd name="T17" fmla="*/ 69 w 69"/>
                  <a:gd name="T18" fmla="*/ 221 h 2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221">
                    <a:moveTo>
                      <a:pt x="0" y="221"/>
                    </a:moveTo>
                    <a:lnTo>
                      <a:pt x="69" y="221"/>
                    </a:lnTo>
                    <a:lnTo>
                      <a:pt x="57" y="0"/>
                    </a:lnTo>
                    <a:lnTo>
                      <a:pt x="14" y="0"/>
                    </a:lnTo>
                    <a:lnTo>
                      <a:pt x="0" y="221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7"/>
              <p:cNvSpPr>
                <a:spLocks noEditPoints="1"/>
              </p:cNvSpPr>
              <p:nvPr/>
            </p:nvSpPr>
            <p:spPr bwMode="auto">
              <a:xfrm>
                <a:off x="1322833" y="1662246"/>
                <a:ext cx="419466" cy="367919"/>
              </a:xfrm>
              <a:custGeom>
                <a:avLst/>
                <a:gdLst>
                  <a:gd name="T0" fmla="*/ 419466 w 374"/>
                  <a:gd name="T1" fmla="*/ 112170 h 328"/>
                  <a:gd name="T2" fmla="*/ 209733 w 374"/>
                  <a:gd name="T3" fmla="*/ 0 h 328"/>
                  <a:gd name="T4" fmla="*/ 0 w 374"/>
                  <a:gd name="T5" fmla="*/ 112170 h 328"/>
                  <a:gd name="T6" fmla="*/ 90847 w 374"/>
                  <a:gd name="T7" fmla="*/ 161525 h 328"/>
                  <a:gd name="T8" fmla="*/ 90847 w 374"/>
                  <a:gd name="T9" fmla="*/ 233314 h 328"/>
                  <a:gd name="T10" fmla="*/ 89725 w 374"/>
                  <a:gd name="T11" fmla="*/ 247897 h 328"/>
                  <a:gd name="T12" fmla="*/ 203004 w 374"/>
                  <a:gd name="T13" fmla="*/ 367919 h 328"/>
                  <a:gd name="T14" fmla="*/ 209733 w 374"/>
                  <a:gd name="T15" fmla="*/ 367919 h 328"/>
                  <a:gd name="T16" fmla="*/ 216462 w 374"/>
                  <a:gd name="T17" fmla="*/ 367919 h 328"/>
                  <a:gd name="T18" fmla="*/ 329741 w 374"/>
                  <a:gd name="T19" fmla="*/ 247897 h 328"/>
                  <a:gd name="T20" fmla="*/ 328619 w 374"/>
                  <a:gd name="T21" fmla="*/ 233314 h 328"/>
                  <a:gd name="T22" fmla="*/ 328619 w 374"/>
                  <a:gd name="T23" fmla="*/ 161525 h 328"/>
                  <a:gd name="T24" fmla="*/ 419466 w 374"/>
                  <a:gd name="T25" fmla="*/ 112170 h 328"/>
                  <a:gd name="T26" fmla="*/ 209733 w 374"/>
                  <a:gd name="T27" fmla="*/ 326416 h 328"/>
                  <a:gd name="T28" fmla="*/ 131223 w 374"/>
                  <a:gd name="T29" fmla="*/ 247897 h 328"/>
                  <a:gd name="T30" fmla="*/ 132345 w 374"/>
                  <a:gd name="T31" fmla="*/ 236680 h 328"/>
                  <a:gd name="T32" fmla="*/ 287121 w 374"/>
                  <a:gd name="T33" fmla="*/ 236680 h 328"/>
                  <a:gd name="T34" fmla="*/ 288243 w 374"/>
                  <a:gd name="T35" fmla="*/ 247897 h 328"/>
                  <a:gd name="T36" fmla="*/ 209733 w 374"/>
                  <a:gd name="T37" fmla="*/ 326416 h 32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74"/>
                  <a:gd name="T58" fmla="*/ 0 h 328"/>
                  <a:gd name="T59" fmla="*/ 374 w 374"/>
                  <a:gd name="T60" fmla="*/ 328 h 32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74" h="328">
                    <a:moveTo>
                      <a:pt x="374" y="100"/>
                    </a:moveTo>
                    <a:cubicBezTo>
                      <a:pt x="187" y="0"/>
                      <a:pt x="187" y="0"/>
                      <a:pt x="187" y="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81" y="144"/>
                      <a:pt x="81" y="144"/>
                      <a:pt x="81" y="144"/>
                    </a:cubicBezTo>
                    <a:cubicBezTo>
                      <a:pt x="81" y="208"/>
                      <a:pt x="81" y="208"/>
                      <a:pt x="81" y="208"/>
                    </a:cubicBezTo>
                    <a:cubicBezTo>
                      <a:pt x="81" y="212"/>
                      <a:pt x="80" y="217"/>
                      <a:pt x="80" y="221"/>
                    </a:cubicBezTo>
                    <a:cubicBezTo>
                      <a:pt x="80" y="278"/>
                      <a:pt x="125" y="325"/>
                      <a:pt x="181" y="328"/>
                    </a:cubicBezTo>
                    <a:cubicBezTo>
                      <a:pt x="183" y="328"/>
                      <a:pt x="185" y="328"/>
                      <a:pt x="187" y="328"/>
                    </a:cubicBezTo>
                    <a:cubicBezTo>
                      <a:pt x="189" y="328"/>
                      <a:pt x="191" y="328"/>
                      <a:pt x="193" y="328"/>
                    </a:cubicBezTo>
                    <a:cubicBezTo>
                      <a:pt x="249" y="325"/>
                      <a:pt x="294" y="278"/>
                      <a:pt x="294" y="221"/>
                    </a:cubicBezTo>
                    <a:cubicBezTo>
                      <a:pt x="294" y="217"/>
                      <a:pt x="293" y="212"/>
                      <a:pt x="293" y="208"/>
                    </a:cubicBezTo>
                    <a:cubicBezTo>
                      <a:pt x="293" y="144"/>
                      <a:pt x="293" y="144"/>
                      <a:pt x="293" y="144"/>
                    </a:cubicBezTo>
                    <a:lnTo>
                      <a:pt x="374" y="100"/>
                    </a:lnTo>
                    <a:close/>
                    <a:moveTo>
                      <a:pt x="187" y="291"/>
                    </a:moveTo>
                    <a:cubicBezTo>
                      <a:pt x="149" y="291"/>
                      <a:pt x="117" y="260"/>
                      <a:pt x="117" y="221"/>
                    </a:cubicBezTo>
                    <a:cubicBezTo>
                      <a:pt x="117" y="218"/>
                      <a:pt x="118" y="214"/>
                      <a:pt x="118" y="211"/>
                    </a:cubicBezTo>
                    <a:cubicBezTo>
                      <a:pt x="167" y="199"/>
                      <a:pt x="207" y="199"/>
                      <a:pt x="256" y="211"/>
                    </a:cubicBezTo>
                    <a:cubicBezTo>
                      <a:pt x="256" y="214"/>
                      <a:pt x="257" y="218"/>
                      <a:pt x="257" y="221"/>
                    </a:cubicBezTo>
                    <a:cubicBezTo>
                      <a:pt x="257" y="260"/>
                      <a:pt x="225" y="291"/>
                      <a:pt x="187" y="291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7058527" y="3744961"/>
            <a:ext cx="874686" cy="875003"/>
            <a:chOff x="8786744" y="-803101"/>
            <a:chExt cx="1343026" cy="1343025"/>
          </a:xfrm>
        </p:grpSpPr>
        <p:sp>
          <p:nvSpPr>
            <p:cNvPr id="70" name="椭圆 69"/>
            <p:cNvSpPr/>
            <p:nvPr/>
          </p:nvSpPr>
          <p:spPr bwMode="auto">
            <a:xfrm>
              <a:off x="8786744" y="-803101"/>
              <a:ext cx="1343026" cy="1343025"/>
            </a:xfrm>
            <a:prstGeom prst="ellipse">
              <a:avLst/>
            </a:prstGeom>
            <a:solidFill>
              <a:srgbClr val="2B6B6F"/>
            </a:solidFill>
            <a:ln w="38100" cap="flat" cmpd="sng" algn="ctr">
              <a:solidFill>
                <a:srgbClr val="FEFEFE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1" name="Freeform 13"/>
            <p:cNvSpPr>
              <a:spLocks noEditPoints="1"/>
            </p:cNvSpPr>
            <p:nvPr/>
          </p:nvSpPr>
          <p:spPr bwMode="auto">
            <a:xfrm>
              <a:off x="9050352" y="-539635"/>
              <a:ext cx="815289" cy="815260"/>
            </a:xfrm>
            <a:custGeom>
              <a:avLst/>
              <a:gdLst>
                <a:gd name="T0" fmla="*/ 477377 w 135"/>
                <a:gd name="T1" fmla="*/ 0 h 135"/>
                <a:gd name="T2" fmla="*/ 523950 w 135"/>
                <a:gd name="T3" fmla="*/ 131957 h 135"/>
                <a:gd name="T4" fmla="*/ 345419 w 135"/>
                <a:gd name="T5" fmla="*/ 174649 h 135"/>
                <a:gd name="T6" fmla="*/ 310489 w 135"/>
                <a:gd name="T7" fmla="*/ 174649 h 135"/>
                <a:gd name="T8" fmla="*/ 256153 w 135"/>
                <a:gd name="T9" fmla="*/ 131957 h 135"/>
                <a:gd name="T10" fmla="*/ 302727 w 135"/>
                <a:gd name="T11" fmla="*/ 0 h 135"/>
                <a:gd name="T12" fmla="*/ 306608 w 135"/>
                <a:gd name="T13" fmla="*/ 326012 h 135"/>
                <a:gd name="T14" fmla="*/ 341538 w 135"/>
                <a:gd name="T15" fmla="*/ 236747 h 135"/>
                <a:gd name="T16" fmla="*/ 236748 w 135"/>
                <a:gd name="T17" fmla="*/ 182412 h 135"/>
                <a:gd name="T18" fmla="*/ 205699 w 135"/>
                <a:gd name="T19" fmla="*/ 182412 h 135"/>
                <a:gd name="T20" fmla="*/ 209580 w 135"/>
                <a:gd name="T21" fmla="*/ 147482 h 135"/>
                <a:gd name="T22" fmla="*/ 217342 w 135"/>
                <a:gd name="T23" fmla="*/ 124195 h 135"/>
                <a:gd name="T24" fmla="*/ 217342 w 135"/>
                <a:gd name="T25" fmla="*/ 120314 h 135"/>
                <a:gd name="T26" fmla="*/ 201818 w 135"/>
                <a:gd name="T27" fmla="*/ 73741 h 135"/>
                <a:gd name="T28" fmla="*/ 128077 w 135"/>
                <a:gd name="T29" fmla="*/ 120314 h 135"/>
                <a:gd name="T30" fmla="*/ 124196 w 135"/>
                <a:gd name="T31" fmla="*/ 120314 h 135"/>
                <a:gd name="T32" fmla="*/ 128077 w 135"/>
                <a:gd name="T33" fmla="*/ 139719 h 135"/>
                <a:gd name="T34" fmla="*/ 143601 w 135"/>
                <a:gd name="T35" fmla="*/ 166887 h 135"/>
                <a:gd name="T36" fmla="*/ 124196 w 135"/>
                <a:gd name="T37" fmla="*/ 186293 h 135"/>
                <a:gd name="T38" fmla="*/ 81503 w 135"/>
                <a:gd name="T39" fmla="*/ 236747 h 135"/>
                <a:gd name="T40" fmla="*/ 0 w 135"/>
                <a:gd name="T41" fmla="*/ 267796 h 135"/>
                <a:gd name="T42" fmla="*/ 69860 w 135"/>
                <a:gd name="T43" fmla="*/ 326012 h 135"/>
                <a:gd name="T44" fmla="*/ 275559 w 135"/>
                <a:gd name="T45" fmla="*/ 523948 h 135"/>
                <a:gd name="T46" fmla="*/ 159126 w 135"/>
                <a:gd name="T47" fmla="*/ 236747 h 135"/>
                <a:gd name="T48" fmla="*/ 163007 w 135"/>
                <a:gd name="T49" fmla="*/ 197936 h 135"/>
                <a:gd name="T50" fmla="*/ 174650 w 135"/>
                <a:gd name="T51" fmla="*/ 186293 h 135"/>
                <a:gd name="T52" fmla="*/ 186293 w 135"/>
                <a:gd name="T53" fmla="*/ 197936 h 135"/>
                <a:gd name="T54" fmla="*/ 190174 w 135"/>
                <a:gd name="T55" fmla="*/ 236747 h 135"/>
                <a:gd name="T56" fmla="*/ 314370 w 135"/>
                <a:gd name="T57" fmla="*/ 38811 h 135"/>
                <a:gd name="T58" fmla="*/ 477377 w 135"/>
                <a:gd name="T59" fmla="*/ 50454 h 135"/>
                <a:gd name="T60" fmla="*/ 314370 w 135"/>
                <a:gd name="T61" fmla="*/ 38811 h 135"/>
                <a:gd name="T62" fmla="*/ 314370 w 135"/>
                <a:gd name="T63" fmla="*/ 128076 h 135"/>
                <a:gd name="T64" fmla="*/ 477377 w 135"/>
                <a:gd name="T65" fmla="*/ 116433 h 135"/>
                <a:gd name="T66" fmla="*/ 314370 w 135"/>
                <a:gd name="T67" fmla="*/ 77622 h 135"/>
                <a:gd name="T68" fmla="*/ 477377 w 135"/>
                <a:gd name="T69" fmla="*/ 89265 h 135"/>
                <a:gd name="T70" fmla="*/ 314370 w 135"/>
                <a:gd name="T71" fmla="*/ 77622 h 13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35"/>
                <a:gd name="T109" fmla="*/ 0 h 135"/>
                <a:gd name="T110" fmla="*/ 135 w 135"/>
                <a:gd name="T111" fmla="*/ 135 h 13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35" h="135">
                  <a:moveTo>
                    <a:pt x="78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30" y="0"/>
                    <a:pt x="135" y="5"/>
                    <a:pt x="135" y="12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35" y="40"/>
                    <a:pt x="130" y="45"/>
                    <a:pt x="123" y="45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71" y="45"/>
                    <a:pt x="66" y="40"/>
                    <a:pt x="66" y="34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5"/>
                    <a:pt x="71" y="0"/>
                    <a:pt x="78" y="0"/>
                  </a:cubicBezTo>
                  <a:close/>
                  <a:moveTo>
                    <a:pt x="71" y="84"/>
                  </a:moveTo>
                  <a:cubicBezTo>
                    <a:pt x="79" y="84"/>
                    <a:pt x="79" y="84"/>
                    <a:pt x="79" y="84"/>
                  </a:cubicBezTo>
                  <a:cubicBezTo>
                    <a:pt x="88" y="68"/>
                    <a:pt x="88" y="68"/>
                    <a:pt x="88" y="68"/>
                  </a:cubicBezTo>
                  <a:cubicBezTo>
                    <a:pt x="88" y="61"/>
                    <a:pt x="88" y="61"/>
                    <a:pt x="88" y="61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7" y="56"/>
                    <a:pt x="64" y="50"/>
                    <a:pt x="61" y="47"/>
                  </a:cubicBezTo>
                  <a:cubicBezTo>
                    <a:pt x="60" y="47"/>
                    <a:pt x="58" y="47"/>
                    <a:pt x="57" y="47"/>
                  </a:cubicBezTo>
                  <a:cubicBezTo>
                    <a:pt x="55" y="48"/>
                    <a:pt x="54" y="47"/>
                    <a:pt x="53" y="47"/>
                  </a:cubicBezTo>
                  <a:cubicBezTo>
                    <a:pt x="52" y="46"/>
                    <a:pt x="52" y="44"/>
                    <a:pt x="51" y="42"/>
                  </a:cubicBezTo>
                  <a:cubicBezTo>
                    <a:pt x="53" y="41"/>
                    <a:pt x="54" y="39"/>
                    <a:pt x="54" y="38"/>
                  </a:cubicBezTo>
                  <a:cubicBezTo>
                    <a:pt x="55" y="37"/>
                    <a:pt x="55" y="37"/>
                    <a:pt x="56" y="36"/>
                  </a:cubicBezTo>
                  <a:cubicBezTo>
                    <a:pt x="56" y="35"/>
                    <a:pt x="56" y="33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1"/>
                    <a:pt x="55" y="31"/>
                  </a:cubicBezTo>
                  <a:cubicBezTo>
                    <a:pt x="56" y="25"/>
                    <a:pt x="55" y="21"/>
                    <a:pt x="52" y="19"/>
                  </a:cubicBezTo>
                  <a:cubicBezTo>
                    <a:pt x="48" y="16"/>
                    <a:pt x="40" y="16"/>
                    <a:pt x="35" y="19"/>
                  </a:cubicBezTo>
                  <a:cubicBezTo>
                    <a:pt x="33" y="22"/>
                    <a:pt x="32" y="25"/>
                    <a:pt x="33" y="31"/>
                  </a:cubicBezTo>
                  <a:cubicBezTo>
                    <a:pt x="33" y="31"/>
                    <a:pt x="33" y="31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2" y="35"/>
                    <a:pt x="33" y="36"/>
                  </a:cubicBezTo>
                  <a:cubicBezTo>
                    <a:pt x="33" y="37"/>
                    <a:pt x="34" y="37"/>
                    <a:pt x="34" y="38"/>
                  </a:cubicBezTo>
                  <a:cubicBezTo>
                    <a:pt x="35" y="40"/>
                    <a:pt x="36" y="41"/>
                    <a:pt x="37" y="43"/>
                  </a:cubicBezTo>
                  <a:cubicBezTo>
                    <a:pt x="37" y="44"/>
                    <a:pt x="36" y="46"/>
                    <a:pt x="36" y="47"/>
                  </a:cubicBezTo>
                  <a:cubicBezTo>
                    <a:pt x="35" y="48"/>
                    <a:pt x="34" y="48"/>
                    <a:pt x="32" y="48"/>
                  </a:cubicBezTo>
                  <a:cubicBezTo>
                    <a:pt x="31" y="48"/>
                    <a:pt x="29" y="48"/>
                    <a:pt x="27" y="48"/>
                  </a:cubicBezTo>
                  <a:cubicBezTo>
                    <a:pt x="23" y="51"/>
                    <a:pt x="22" y="56"/>
                    <a:pt x="21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135"/>
                    <a:pt x="18" y="135"/>
                    <a:pt x="18" y="135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71" y="84"/>
                    <a:pt x="71" y="84"/>
                    <a:pt x="71" y="84"/>
                  </a:cubicBezTo>
                  <a:close/>
                  <a:moveTo>
                    <a:pt x="41" y="61"/>
                  </a:moveTo>
                  <a:cubicBezTo>
                    <a:pt x="44" y="52"/>
                    <a:pt x="44" y="52"/>
                    <a:pt x="44" y="52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1" y="61"/>
                    <a:pt x="41" y="61"/>
                    <a:pt x="41" y="61"/>
                  </a:cubicBezTo>
                  <a:close/>
                  <a:moveTo>
                    <a:pt x="81" y="10"/>
                  </a:moveTo>
                  <a:cubicBezTo>
                    <a:pt x="81" y="13"/>
                    <a:pt x="81" y="13"/>
                    <a:pt x="81" y="13"/>
                  </a:cubicBezTo>
                  <a:cubicBezTo>
                    <a:pt x="123" y="13"/>
                    <a:pt x="123" y="13"/>
                    <a:pt x="123" y="13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81" y="10"/>
                    <a:pt x="81" y="10"/>
                    <a:pt x="81" y="10"/>
                  </a:cubicBezTo>
                  <a:close/>
                  <a:moveTo>
                    <a:pt x="81" y="30"/>
                  </a:moveTo>
                  <a:cubicBezTo>
                    <a:pt x="81" y="33"/>
                    <a:pt x="81" y="33"/>
                    <a:pt x="81" y="33"/>
                  </a:cubicBezTo>
                  <a:cubicBezTo>
                    <a:pt x="123" y="33"/>
                    <a:pt x="123" y="33"/>
                    <a:pt x="123" y="33"/>
                  </a:cubicBezTo>
                  <a:cubicBezTo>
                    <a:pt x="123" y="30"/>
                    <a:pt x="123" y="30"/>
                    <a:pt x="123" y="30"/>
                  </a:cubicBezTo>
                  <a:cubicBezTo>
                    <a:pt x="81" y="30"/>
                    <a:pt x="81" y="30"/>
                    <a:pt x="81" y="30"/>
                  </a:cubicBezTo>
                  <a:close/>
                  <a:moveTo>
                    <a:pt x="81" y="20"/>
                  </a:moveTo>
                  <a:cubicBezTo>
                    <a:pt x="81" y="23"/>
                    <a:pt x="81" y="23"/>
                    <a:pt x="81" y="23"/>
                  </a:cubicBezTo>
                  <a:cubicBezTo>
                    <a:pt x="123" y="23"/>
                    <a:pt x="123" y="23"/>
                    <a:pt x="123" y="23"/>
                  </a:cubicBezTo>
                  <a:cubicBezTo>
                    <a:pt x="123" y="20"/>
                    <a:pt x="123" y="20"/>
                    <a:pt x="123" y="20"/>
                  </a:cubicBezTo>
                  <a:lnTo>
                    <a:pt x="81" y="20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 bwMode="auto">
          <a:xfrm>
            <a:off x="9786777" y="3744961"/>
            <a:ext cx="874686" cy="875003"/>
            <a:chOff x="2999300" y="1268413"/>
            <a:chExt cx="1636054" cy="1636054"/>
          </a:xfrm>
        </p:grpSpPr>
        <p:sp>
          <p:nvSpPr>
            <p:cNvPr id="73" name="椭圆 72"/>
            <p:cNvSpPr/>
            <p:nvPr/>
          </p:nvSpPr>
          <p:spPr>
            <a:xfrm>
              <a:off x="2999300" y="1268413"/>
              <a:ext cx="1636054" cy="1636054"/>
            </a:xfrm>
            <a:prstGeom prst="ellipse">
              <a:avLst/>
            </a:prstGeom>
            <a:solidFill>
              <a:srgbClr val="2B6B6F"/>
            </a:solidFill>
            <a:ln w="38100" cap="flat" cmpd="sng" algn="ctr">
              <a:solidFill>
                <a:srgbClr val="FEFEFE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3397230" y="1669144"/>
              <a:ext cx="840194" cy="834592"/>
              <a:chOff x="4667250" y="2008188"/>
              <a:chExt cx="2857500" cy="2838451"/>
            </a:xfrm>
            <a:solidFill>
              <a:sysClr val="window" lastClr="FFFFFF"/>
            </a:solidFill>
          </p:grpSpPr>
          <p:sp>
            <p:nvSpPr>
              <p:cNvPr id="75" name="Freeform 11"/>
              <p:cNvSpPr/>
              <p:nvPr/>
            </p:nvSpPr>
            <p:spPr bwMode="auto">
              <a:xfrm>
                <a:off x="4667250" y="3394076"/>
                <a:ext cx="2857500" cy="1452563"/>
              </a:xfrm>
              <a:custGeom>
                <a:avLst/>
                <a:gdLst>
                  <a:gd name="T0" fmla="*/ 1800 w 1800"/>
                  <a:gd name="T1" fmla="*/ 820 h 915"/>
                  <a:gd name="T2" fmla="*/ 1712 w 1800"/>
                  <a:gd name="T3" fmla="*/ 656 h 915"/>
                  <a:gd name="T4" fmla="*/ 1712 w 1800"/>
                  <a:gd name="T5" fmla="*/ 562 h 915"/>
                  <a:gd name="T6" fmla="*/ 1584 w 1800"/>
                  <a:gd name="T7" fmla="*/ 562 h 915"/>
                  <a:gd name="T8" fmla="*/ 1584 w 1800"/>
                  <a:gd name="T9" fmla="*/ 0 h 915"/>
                  <a:gd name="T10" fmla="*/ 1383 w 1800"/>
                  <a:gd name="T11" fmla="*/ 0 h 915"/>
                  <a:gd name="T12" fmla="*/ 1383 w 1800"/>
                  <a:gd name="T13" fmla="*/ 562 h 915"/>
                  <a:gd name="T14" fmla="*/ 1195 w 1800"/>
                  <a:gd name="T15" fmla="*/ 562 h 915"/>
                  <a:gd name="T16" fmla="*/ 1195 w 1800"/>
                  <a:gd name="T17" fmla="*/ 0 h 915"/>
                  <a:gd name="T18" fmla="*/ 994 w 1800"/>
                  <a:gd name="T19" fmla="*/ 0 h 915"/>
                  <a:gd name="T20" fmla="*/ 994 w 1800"/>
                  <a:gd name="T21" fmla="*/ 562 h 915"/>
                  <a:gd name="T22" fmla="*/ 806 w 1800"/>
                  <a:gd name="T23" fmla="*/ 562 h 915"/>
                  <a:gd name="T24" fmla="*/ 806 w 1800"/>
                  <a:gd name="T25" fmla="*/ 0 h 915"/>
                  <a:gd name="T26" fmla="*/ 605 w 1800"/>
                  <a:gd name="T27" fmla="*/ 0 h 915"/>
                  <a:gd name="T28" fmla="*/ 605 w 1800"/>
                  <a:gd name="T29" fmla="*/ 562 h 915"/>
                  <a:gd name="T30" fmla="*/ 417 w 1800"/>
                  <a:gd name="T31" fmla="*/ 562 h 915"/>
                  <a:gd name="T32" fmla="*/ 417 w 1800"/>
                  <a:gd name="T33" fmla="*/ 0 h 915"/>
                  <a:gd name="T34" fmla="*/ 218 w 1800"/>
                  <a:gd name="T35" fmla="*/ 0 h 915"/>
                  <a:gd name="T36" fmla="*/ 218 w 1800"/>
                  <a:gd name="T37" fmla="*/ 562 h 915"/>
                  <a:gd name="T38" fmla="*/ 90 w 1800"/>
                  <a:gd name="T39" fmla="*/ 562 h 915"/>
                  <a:gd name="T40" fmla="*/ 90 w 1800"/>
                  <a:gd name="T41" fmla="*/ 656 h 915"/>
                  <a:gd name="T42" fmla="*/ 0 w 1800"/>
                  <a:gd name="T43" fmla="*/ 820 h 915"/>
                  <a:gd name="T44" fmla="*/ 0 w 1800"/>
                  <a:gd name="T45" fmla="*/ 915 h 915"/>
                  <a:gd name="T46" fmla="*/ 1800 w 1800"/>
                  <a:gd name="T47" fmla="*/ 915 h 915"/>
                  <a:gd name="T48" fmla="*/ 1800 w 1800"/>
                  <a:gd name="T49" fmla="*/ 820 h 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800" h="915">
                    <a:moveTo>
                      <a:pt x="1800" y="820"/>
                    </a:moveTo>
                    <a:lnTo>
                      <a:pt x="1712" y="656"/>
                    </a:lnTo>
                    <a:lnTo>
                      <a:pt x="1712" y="562"/>
                    </a:lnTo>
                    <a:lnTo>
                      <a:pt x="1584" y="562"/>
                    </a:lnTo>
                    <a:lnTo>
                      <a:pt x="1584" y="0"/>
                    </a:lnTo>
                    <a:lnTo>
                      <a:pt x="1383" y="0"/>
                    </a:lnTo>
                    <a:lnTo>
                      <a:pt x="1383" y="562"/>
                    </a:lnTo>
                    <a:lnTo>
                      <a:pt x="1195" y="562"/>
                    </a:lnTo>
                    <a:lnTo>
                      <a:pt x="1195" y="0"/>
                    </a:lnTo>
                    <a:lnTo>
                      <a:pt x="994" y="0"/>
                    </a:lnTo>
                    <a:lnTo>
                      <a:pt x="994" y="562"/>
                    </a:lnTo>
                    <a:lnTo>
                      <a:pt x="806" y="562"/>
                    </a:lnTo>
                    <a:lnTo>
                      <a:pt x="806" y="0"/>
                    </a:lnTo>
                    <a:lnTo>
                      <a:pt x="605" y="0"/>
                    </a:lnTo>
                    <a:lnTo>
                      <a:pt x="605" y="562"/>
                    </a:lnTo>
                    <a:lnTo>
                      <a:pt x="417" y="562"/>
                    </a:lnTo>
                    <a:lnTo>
                      <a:pt x="417" y="0"/>
                    </a:lnTo>
                    <a:lnTo>
                      <a:pt x="218" y="0"/>
                    </a:lnTo>
                    <a:lnTo>
                      <a:pt x="218" y="562"/>
                    </a:lnTo>
                    <a:lnTo>
                      <a:pt x="90" y="562"/>
                    </a:lnTo>
                    <a:lnTo>
                      <a:pt x="90" y="656"/>
                    </a:lnTo>
                    <a:lnTo>
                      <a:pt x="0" y="820"/>
                    </a:lnTo>
                    <a:lnTo>
                      <a:pt x="0" y="915"/>
                    </a:lnTo>
                    <a:lnTo>
                      <a:pt x="1800" y="915"/>
                    </a:lnTo>
                    <a:lnTo>
                      <a:pt x="1800" y="82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Calibri" panose="020F05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" name="Freeform 12"/>
              <p:cNvSpPr>
                <a:spLocks noEditPoints="1"/>
              </p:cNvSpPr>
              <p:nvPr/>
            </p:nvSpPr>
            <p:spPr bwMode="auto">
              <a:xfrm>
                <a:off x="4760913" y="2008188"/>
                <a:ext cx="2670175" cy="1150938"/>
              </a:xfrm>
              <a:custGeom>
                <a:avLst/>
                <a:gdLst>
                  <a:gd name="T0" fmla="*/ 709 w 709"/>
                  <a:gd name="T1" fmla="*/ 217 h 306"/>
                  <a:gd name="T2" fmla="*/ 385 w 709"/>
                  <a:gd name="T3" fmla="*/ 0 h 306"/>
                  <a:gd name="T4" fmla="*/ 325 w 709"/>
                  <a:gd name="T5" fmla="*/ 0 h 306"/>
                  <a:gd name="T6" fmla="*/ 0 w 709"/>
                  <a:gd name="T7" fmla="*/ 217 h 306"/>
                  <a:gd name="T8" fmla="*/ 0 w 709"/>
                  <a:gd name="T9" fmla="*/ 306 h 306"/>
                  <a:gd name="T10" fmla="*/ 709 w 709"/>
                  <a:gd name="T11" fmla="*/ 306 h 306"/>
                  <a:gd name="T12" fmla="*/ 709 w 709"/>
                  <a:gd name="T13" fmla="*/ 217 h 306"/>
                  <a:gd name="T14" fmla="*/ 355 w 709"/>
                  <a:gd name="T15" fmla="*/ 252 h 306"/>
                  <a:gd name="T16" fmla="*/ 281 w 709"/>
                  <a:gd name="T17" fmla="*/ 179 h 306"/>
                  <a:gd name="T18" fmla="*/ 355 w 709"/>
                  <a:gd name="T19" fmla="*/ 105 h 306"/>
                  <a:gd name="T20" fmla="*/ 428 w 709"/>
                  <a:gd name="T21" fmla="*/ 179 h 306"/>
                  <a:gd name="T22" fmla="*/ 355 w 709"/>
                  <a:gd name="T23" fmla="*/ 252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09" h="306">
                    <a:moveTo>
                      <a:pt x="709" y="217"/>
                    </a:moveTo>
                    <a:cubicBezTo>
                      <a:pt x="385" y="0"/>
                      <a:pt x="385" y="0"/>
                      <a:pt x="385" y="0"/>
                    </a:cubicBezTo>
                    <a:cubicBezTo>
                      <a:pt x="325" y="0"/>
                      <a:pt x="325" y="0"/>
                      <a:pt x="325" y="0"/>
                    </a:cubicBezTo>
                    <a:cubicBezTo>
                      <a:pt x="0" y="217"/>
                      <a:pt x="0" y="217"/>
                      <a:pt x="0" y="217"/>
                    </a:cubicBezTo>
                    <a:cubicBezTo>
                      <a:pt x="0" y="306"/>
                      <a:pt x="0" y="306"/>
                      <a:pt x="0" y="306"/>
                    </a:cubicBezTo>
                    <a:cubicBezTo>
                      <a:pt x="709" y="306"/>
                      <a:pt x="709" y="306"/>
                      <a:pt x="709" y="306"/>
                    </a:cubicBezTo>
                    <a:lnTo>
                      <a:pt x="709" y="217"/>
                    </a:lnTo>
                    <a:close/>
                    <a:moveTo>
                      <a:pt x="355" y="252"/>
                    </a:moveTo>
                    <a:cubicBezTo>
                      <a:pt x="314" y="252"/>
                      <a:pt x="281" y="219"/>
                      <a:pt x="281" y="179"/>
                    </a:cubicBezTo>
                    <a:cubicBezTo>
                      <a:pt x="281" y="138"/>
                      <a:pt x="314" y="105"/>
                      <a:pt x="355" y="105"/>
                    </a:cubicBezTo>
                    <a:cubicBezTo>
                      <a:pt x="395" y="105"/>
                      <a:pt x="428" y="138"/>
                      <a:pt x="428" y="179"/>
                    </a:cubicBezTo>
                    <a:cubicBezTo>
                      <a:pt x="428" y="219"/>
                      <a:pt x="395" y="252"/>
                      <a:pt x="355" y="25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kern="0">
                  <a:solidFill>
                    <a:prstClr val="black"/>
                  </a:solidFill>
                  <a:latin typeface="Calibri" panose="020F0502020204030204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91">
        <p14:vortex dir="r"/>
      </p:transition>
    </mc:Choice>
    <mc:Fallback xmlns="">
      <p:transition spd="slow" advTm="5391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28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7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7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3" presetClass="entr" presetSubtype="28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6" presetClass="emph" presetSubtype="0" fill="hold" nodeType="withEffect" p14:presetBounceEnd="98000">
                                      <p:stCondLst>
                                        <p:cond delay="500"/>
                                      </p:stCondLst>
                                      <p:childTnLst>
                                        <p:animScale p14:bounceEnd="98000">
                                          <p:cBhvr>
                                            <p:cTn id="17" dur="150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" presetID="14" presetClass="entr" presetSubtype="1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3" presetClass="entr" presetSubtype="28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fill="hold" nodeType="withEffect" p14:presetBounceEnd="98000">
                                      <p:stCondLst>
                                        <p:cond delay="1000"/>
                                      </p:stCondLst>
                                      <p:childTnLst>
                                        <p:animScale p14:bounceEnd="98000">
                                          <p:cBhvr>
                                            <p:cTn id="29" dur="150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14" presetClass="entr" presetSubtype="1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2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3" presetClass="entr" presetSubtype="28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fill="hold" nodeType="withEffect" p14:presetBounceEnd="98000">
                                      <p:stCondLst>
                                        <p:cond delay="1500"/>
                                      </p:stCondLst>
                                      <p:childTnLst>
                                        <p:animScale p14:bounceEnd="98000">
                                          <p:cBhvr>
                                            <p:cTn id="41" dur="1500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14" presetClass="entr" presetSubtype="1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3" presetClass="entr" presetSubtype="28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fill="hold" nodeType="withEffect" p14:presetBounceEnd="98000">
                                      <p:stCondLst>
                                        <p:cond delay="2000"/>
                                      </p:stCondLst>
                                      <p:childTnLst>
                                        <p:animScale p14:bounceEnd="98000">
                                          <p:cBhvr>
                                            <p:cTn id="53" dur="1500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14" presetClass="entr" presetSubtype="1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28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7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7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3" presetClass="entr" presetSubtype="28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7" dur="150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" presetID="14" presetClass="entr" presetSubtype="1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3" presetClass="entr" presetSubtype="28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14" presetClass="entr" presetSubtype="1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2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3" presetClass="entr" presetSubtype="28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1500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14" presetClass="entr" presetSubtype="1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3" presetClass="entr" presetSubtype="28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0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14" presetClass="entr" presetSubtype="1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数据 2"/>
          <p:cNvSpPr/>
          <p:nvPr/>
        </p:nvSpPr>
        <p:spPr>
          <a:xfrm rot="10800000">
            <a:off x="3942608" y="1709771"/>
            <a:ext cx="8324828" cy="155729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0000"/>
              <a:gd name="connsiteY0-2" fmla="*/ 10000 h 10000"/>
              <a:gd name="connsiteX1-3" fmla="*/ 2000 w 10000"/>
              <a:gd name="connsiteY1-4" fmla="*/ 0 h 10000"/>
              <a:gd name="connsiteX2-5" fmla="*/ 10000 w 10000"/>
              <a:gd name="connsiteY2-6" fmla="*/ 0 h 10000"/>
              <a:gd name="connsiteX3-7" fmla="*/ 8480 w 10000"/>
              <a:gd name="connsiteY3-8" fmla="*/ 10000 h 10000"/>
              <a:gd name="connsiteX4-9" fmla="*/ 0 w 10000"/>
              <a:gd name="connsiteY4-10" fmla="*/ 10000 h 10000"/>
              <a:gd name="connsiteX0-11" fmla="*/ 0 w 10000"/>
              <a:gd name="connsiteY0-12" fmla="*/ 10000 h 10000"/>
              <a:gd name="connsiteX1-13" fmla="*/ 2000 w 10000"/>
              <a:gd name="connsiteY1-14" fmla="*/ 0 h 10000"/>
              <a:gd name="connsiteX2-15" fmla="*/ 10000 w 10000"/>
              <a:gd name="connsiteY2-16" fmla="*/ 0 h 10000"/>
              <a:gd name="connsiteX3-17" fmla="*/ 8567 w 10000"/>
              <a:gd name="connsiteY3-18" fmla="*/ 10000 h 10000"/>
              <a:gd name="connsiteX4-19" fmla="*/ 0 w 10000"/>
              <a:gd name="connsiteY4-20" fmla="*/ 10000 h 10000"/>
              <a:gd name="connsiteX0-21" fmla="*/ 0 w 8030"/>
              <a:gd name="connsiteY0-22" fmla="*/ 10155 h 10155"/>
              <a:gd name="connsiteX1-23" fmla="*/ 30 w 8030"/>
              <a:gd name="connsiteY1-24" fmla="*/ 0 h 10155"/>
              <a:gd name="connsiteX2-25" fmla="*/ 8030 w 8030"/>
              <a:gd name="connsiteY2-26" fmla="*/ 0 h 10155"/>
              <a:gd name="connsiteX3-27" fmla="*/ 6597 w 8030"/>
              <a:gd name="connsiteY3-28" fmla="*/ 10000 h 10155"/>
              <a:gd name="connsiteX4-29" fmla="*/ 0 w 8030"/>
              <a:gd name="connsiteY4-30" fmla="*/ 10155 h 1015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030" h="10155">
                <a:moveTo>
                  <a:pt x="0" y="10155"/>
                </a:moveTo>
                <a:lnTo>
                  <a:pt x="30" y="0"/>
                </a:lnTo>
                <a:lnTo>
                  <a:pt x="8030" y="0"/>
                </a:lnTo>
                <a:lnTo>
                  <a:pt x="6597" y="10000"/>
                </a:lnTo>
                <a:lnTo>
                  <a:pt x="0" y="10155"/>
                </a:lnTo>
                <a:close/>
              </a:path>
            </a:pathLst>
          </a:custGeom>
          <a:solidFill>
            <a:srgbClr val="2B6B6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流程图: 数据 2"/>
          <p:cNvSpPr/>
          <p:nvPr/>
        </p:nvSpPr>
        <p:spPr>
          <a:xfrm rot="10800000">
            <a:off x="-73107" y="3828122"/>
            <a:ext cx="6251864" cy="1545333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0000"/>
              <a:gd name="connsiteY0-2" fmla="*/ 10000 h 10000"/>
              <a:gd name="connsiteX1-3" fmla="*/ 2000 w 10000"/>
              <a:gd name="connsiteY1-4" fmla="*/ 0 h 10000"/>
              <a:gd name="connsiteX2-5" fmla="*/ 10000 w 10000"/>
              <a:gd name="connsiteY2-6" fmla="*/ 0 h 10000"/>
              <a:gd name="connsiteX3-7" fmla="*/ 8480 w 10000"/>
              <a:gd name="connsiteY3-8" fmla="*/ 10000 h 10000"/>
              <a:gd name="connsiteX4-9" fmla="*/ 0 w 10000"/>
              <a:gd name="connsiteY4-10" fmla="*/ 10000 h 10000"/>
              <a:gd name="connsiteX0-11" fmla="*/ 0 w 10000"/>
              <a:gd name="connsiteY0-12" fmla="*/ 10000 h 10000"/>
              <a:gd name="connsiteX1-13" fmla="*/ 2000 w 10000"/>
              <a:gd name="connsiteY1-14" fmla="*/ 0 h 10000"/>
              <a:gd name="connsiteX2-15" fmla="*/ 10000 w 10000"/>
              <a:gd name="connsiteY2-16" fmla="*/ 0 h 10000"/>
              <a:gd name="connsiteX3-17" fmla="*/ 8567 w 10000"/>
              <a:gd name="connsiteY3-18" fmla="*/ 10000 h 10000"/>
              <a:gd name="connsiteX4-19" fmla="*/ 0 w 10000"/>
              <a:gd name="connsiteY4-20" fmla="*/ 10000 h 10000"/>
              <a:gd name="connsiteX0-21" fmla="*/ 0 w 8567"/>
              <a:gd name="connsiteY0-22" fmla="*/ 10077 h 10077"/>
              <a:gd name="connsiteX1-23" fmla="*/ 2000 w 8567"/>
              <a:gd name="connsiteY1-24" fmla="*/ 77 h 10077"/>
              <a:gd name="connsiteX2-25" fmla="*/ 7158 w 8567"/>
              <a:gd name="connsiteY2-26" fmla="*/ 0 h 10077"/>
              <a:gd name="connsiteX3-27" fmla="*/ 8567 w 8567"/>
              <a:gd name="connsiteY3-28" fmla="*/ 10077 h 10077"/>
              <a:gd name="connsiteX4-29" fmla="*/ 0 w 8567"/>
              <a:gd name="connsiteY4-30" fmla="*/ 10077 h 10077"/>
              <a:gd name="connsiteX0-31" fmla="*/ 0 w 8355"/>
              <a:gd name="connsiteY0-32" fmla="*/ 10000 h 10000"/>
              <a:gd name="connsiteX1-33" fmla="*/ 2335 w 8355"/>
              <a:gd name="connsiteY1-34" fmla="*/ 76 h 10000"/>
              <a:gd name="connsiteX2-35" fmla="*/ 8355 w 8355"/>
              <a:gd name="connsiteY2-36" fmla="*/ 0 h 10000"/>
              <a:gd name="connsiteX3-37" fmla="*/ 8286 w 8355"/>
              <a:gd name="connsiteY3-38" fmla="*/ 9846 h 10000"/>
              <a:gd name="connsiteX4-39" fmla="*/ 0 w 8355"/>
              <a:gd name="connsiteY4-40" fmla="*/ 10000 h 10000"/>
              <a:gd name="connsiteX0-41" fmla="*/ 0 w 10000"/>
              <a:gd name="connsiteY0-42" fmla="*/ 10000 h 10000"/>
              <a:gd name="connsiteX1-43" fmla="*/ 2795 w 10000"/>
              <a:gd name="connsiteY1-44" fmla="*/ 76 h 10000"/>
              <a:gd name="connsiteX2-45" fmla="*/ 10000 w 10000"/>
              <a:gd name="connsiteY2-46" fmla="*/ 0 h 10000"/>
              <a:gd name="connsiteX3-47" fmla="*/ 9993 w 10000"/>
              <a:gd name="connsiteY3-48" fmla="*/ 9846 h 10000"/>
              <a:gd name="connsiteX4-49" fmla="*/ 0 w 10000"/>
              <a:gd name="connsiteY4-50" fmla="*/ 10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795" y="76"/>
                </a:lnTo>
                <a:lnTo>
                  <a:pt x="10000" y="0"/>
                </a:lnTo>
                <a:cubicBezTo>
                  <a:pt x="9998" y="3282"/>
                  <a:pt x="9995" y="6564"/>
                  <a:pt x="9993" y="9846"/>
                </a:cubicBezTo>
                <a:lnTo>
                  <a:pt x="0" y="1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流程图: 数据 2"/>
          <p:cNvSpPr/>
          <p:nvPr/>
        </p:nvSpPr>
        <p:spPr>
          <a:xfrm rot="10800000">
            <a:off x="-107154" y="2353968"/>
            <a:ext cx="10747444" cy="214651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0000"/>
              <a:gd name="connsiteY0-2" fmla="*/ 10000 h 10000"/>
              <a:gd name="connsiteX1-3" fmla="*/ 2000 w 10000"/>
              <a:gd name="connsiteY1-4" fmla="*/ 0 h 10000"/>
              <a:gd name="connsiteX2-5" fmla="*/ 10000 w 10000"/>
              <a:gd name="connsiteY2-6" fmla="*/ 0 h 10000"/>
              <a:gd name="connsiteX3-7" fmla="*/ 8480 w 10000"/>
              <a:gd name="connsiteY3-8" fmla="*/ 10000 h 10000"/>
              <a:gd name="connsiteX4-9" fmla="*/ 0 w 10000"/>
              <a:gd name="connsiteY4-10" fmla="*/ 10000 h 10000"/>
              <a:gd name="connsiteX0-11" fmla="*/ 0 w 10000"/>
              <a:gd name="connsiteY0-12" fmla="*/ 10000 h 10000"/>
              <a:gd name="connsiteX1-13" fmla="*/ 2000 w 10000"/>
              <a:gd name="connsiteY1-14" fmla="*/ 0 h 10000"/>
              <a:gd name="connsiteX2-15" fmla="*/ 10000 w 10000"/>
              <a:gd name="connsiteY2-16" fmla="*/ 0 h 10000"/>
              <a:gd name="connsiteX3-17" fmla="*/ 8567 w 10000"/>
              <a:gd name="connsiteY3-18" fmla="*/ 10000 h 10000"/>
              <a:gd name="connsiteX4-19" fmla="*/ 0 w 10000"/>
              <a:gd name="connsiteY4-20" fmla="*/ 10000 h 10000"/>
              <a:gd name="connsiteX0-21" fmla="*/ 0 w 9178"/>
              <a:gd name="connsiteY0-22" fmla="*/ 10000 h 10000"/>
              <a:gd name="connsiteX1-23" fmla="*/ 1178 w 9178"/>
              <a:gd name="connsiteY1-24" fmla="*/ 0 h 10000"/>
              <a:gd name="connsiteX2-25" fmla="*/ 9178 w 9178"/>
              <a:gd name="connsiteY2-26" fmla="*/ 0 h 10000"/>
              <a:gd name="connsiteX3-27" fmla="*/ 7745 w 9178"/>
              <a:gd name="connsiteY3-28" fmla="*/ 10000 h 10000"/>
              <a:gd name="connsiteX4-29" fmla="*/ 0 w 9178"/>
              <a:gd name="connsiteY4-30" fmla="*/ 10000 h 10000"/>
              <a:gd name="connsiteX0-31" fmla="*/ 0 w 8474"/>
              <a:gd name="connsiteY0-32" fmla="*/ 10000 h 10000"/>
              <a:gd name="connsiteX1-33" fmla="*/ 1284 w 8474"/>
              <a:gd name="connsiteY1-34" fmla="*/ 0 h 10000"/>
              <a:gd name="connsiteX2-35" fmla="*/ 8474 w 8474"/>
              <a:gd name="connsiteY2-36" fmla="*/ 0 h 10000"/>
              <a:gd name="connsiteX3-37" fmla="*/ 8439 w 8474"/>
              <a:gd name="connsiteY3-38" fmla="*/ 10000 h 10000"/>
              <a:gd name="connsiteX4-39" fmla="*/ 0 w 8474"/>
              <a:gd name="connsiteY4-40" fmla="*/ 10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474" h="10000">
                <a:moveTo>
                  <a:pt x="0" y="10000"/>
                </a:moveTo>
                <a:lnTo>
                  <a:pt x="1284" y="0"/>
                </a:lnTo>
                <a:lnTo>
                  <a:pt x="8474" y="0"/>
                </a:lnTo>
                <a:cubicBezTo>
                  <a:pt x="8462" y="3333"/>
                  <a:pt x="8451" y="6667"/>
                  <a:pt x="8439" y="10000"/>
                </a:cubicBezTo>
                <a:lnTo>
                  <a:pt x="0" y="1000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20020" y="3717975"/>
            <a:ext cx="13789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PART</a:t>
            </a:r>
            <a:endParaRPr lang="zh-CN" altLang="en-US" sz="280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15799" y="2882970"/>
            <a:ext cx="958917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800" b="1" dirty="0" smtClean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zh-CN" altLang="en-US" sz="9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92390" y="2686652"/>
            <a:ext cx="3775374" cy="630932"/>
          </a:xfrm>
          <a:prstGeom prst="rect">
            <a:avLst/>
          </a:prstGeom>
          <a:noFill/>
        </p:spPr>
        <p:txBody>
          <a:bodyPr wrap="none" lIns="91431" tIns="45715" rIns="91431" bIns="4571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3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输入章节大标题</a:t>
            </a:r>
            <a:endParaRPr lang="zh-CN" altLang="en-US" sz="3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54490" y="3405114"/>
            <a:ext cx="6343889" cy="700566"/>
          </a:xfrm>
          <a:prstGeom prst="rect">
            <a:avLst/>
          </a:prstGeom>
          <a:noFill/>
        </p:spPr>
        <p:txBody>
          <a:bodyPr wrap="square" lIns="91431" tIns="45715" rIns="91431" bIns="45715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Arial" panose="020B0604020202020204"/>
            </a:endParaRPr>
          </a:p>
        </p:txBody>
      </p:sp>
      <p:sp>
        <p:nvSpPr>
          <p:cNvPr id="9" name="Freeform 7"/>
          <p:cNvSpPr/>
          <p:nvPr/>
        </p:nvSpPr>
        <p:spPr bwMode="auto">
          <a:xfrm>
            <a:off x="11364200" y="2353968"/>
            <a:ext cx="646572" cy="647279"/>
          </a:xfrm>
          <a:custGeom>
            <a:avLst/>
            <a:gdLst>
              <a:gd name="T0" fmla="*/ 2199 w 2504"/>
              <a:gd name="T1" fmla="*/ 0 h 2504"/>
              <a:gd name="T2" fmla="*/ 2504 w 2504"/>
              <a:gd name="T3" fmla="*/ 0 h 2504"/>
              <a:gd name="T4" fmla="*/ 2504 w 2504"/>
              <a:gd name="T5" fmla="*/ 2504 h 2504"/>
              <a:gd name="T6" fmla="*/ 0 w 2504"/>
              <a:gd name="T7" fmla="*/ 2504 h 2504"/>
              <a:gd name="T8" fmla="*/ 0 w 2504"/>
              <a:gd name="T9" fmla="*/ 2199 h 2504"/>
              <a:gd name="T10" fmla="*/ 1970 w 2504"/>
              <a:gd name="T11" fmla="*/ 2199 h 2504"/>
              <a:gd name="T12" fmla="*/ 87 w 2504"/>
              <a:gd name="T13" fmla="*/ 315 h 2504"/>
              <a:gd name="T14" fmla="*/ 303 w 2504"/>
              <a:gd name="T15" fmla="*/ 99 h 2504"/>
              <a:gd name="T16" fmla="*/ 2199 w 2504"/>
              <a:gd name="T17" fmla="*/ 1996 h 2504"/>
              <a:gd name="T18" fmla="*/ 2199 w 2504"/>
              <a:gd name="T19" fmla="*/ 0 h 2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04" h="2504">
                <a:moveTo>
                  <a:pt x="2199" y="0"/>
                </a:moveTo>
                <a:lnTo>
                  <a:pt x="2504" y="0"/>
                </a:lnTo>
                <a:lnTo>
                  <a:pt x="2504" y="2504"/>
                </a:lnTo>
                <a:lnTo>
                  <a:pt x="0" y="2504"/>
                </a:lnTo>
                <a:lnTo>
                  <a:pt x="0" y="2199"/>
                </a:lnTo>
                <a:lnTo>
                  <a:pt x="1970" y="2199"/>
                </a:lnTo>
                <a:lnTo>
                  <a:pt x="87" y="315"/>
                </a:lnTo>
                <a:lnTo>
                  <a:pt x="303" y="99"/>
                </a:lnTo>
                <a:lnTo>
                  <a:pt x="2199" y="1996"/>
                </a:lnTo>
                <a:lnTo>
                  <a:pt x="2199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98">
        <p14:vortex dir="r"/>
      </p:transition>
    </mc:Choice>
    <mc:Fallback xmlns="">
      <p:transition spd="slow" advTm="5398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9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/>
          <p:bldP spid="6" grpId="0"/>
          <p:bldP spid="7" grpId="0"/>
          <p:bldP spid="8" grpId="0"/>
          <p:bldP spid="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/>
          <p:bldP spid="6" grpId="0"/>
          <p:bldP spid="7" grpId="0"/>
          <p:bldP spid="8" grpId="0"/>
          <p:bldP spid="9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2B6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5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5" name="Rectangle 18"/>
          <p:cNvSpPr/>
          <p:nvPr/>
        </p:nvSpPr>
        <p:spPr>
          <a:xfrm>
            <a:off x="1279448" y="4019716"/>
            <a:ext cx="2179560" cy="1346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</a:t>
            </a:r>
            <a:endParaRPr lang="en-US" altLang="zh-CN" sz="14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Arial" panose="020B0604020202020204"/>
            </a:endParaRPr>
          </a:p>
        </p:txBody>
      </p:sp>
      <p:sp>
        <p:nvSpPr>
          <p:cNvPr id="66" name="Rectangle 19"/>
          <p:cNvSpPr/>
          <p:nvPr/>
        </p:nvSpPr>
        <p:spPr>
          <a:xfrm>
            <a:off x="3728953" y="4019716"/>
            <a:ext cx="2179560" cy="1346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</a:t>
            </a:r>
            <a:endParaRPr lang="en-US" altLang="zh-CN" sz="14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Arial" panose="020B0604020202020204"/>
            </a:endParaRPr>
          </a:p>
        </p:txBody>
      </p:sp>
      <p:sp>
        <p:nvSpPr>
          <p:cNvPr id="67" name="Rectangle 20"/>
          <p:cNvSpPr/>
          <p:nvPr/>
        </p:nvSpPr>
        <p:spPr>
          <a:xfrm>
            <a:off x="6178458" y="4019716"/>
            <a:ext cx="2179560" cy="1346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</a:t>
            </a:r>
            <a:endParaRPr lang="en-US" altLang="zh-CN" sz="14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Arial" panose="020B0604020202020204"/>
            </a:endParaRPr>
          </a:p>
        </p:txBody>
      </p:sp>
      <p:sp>
        <p:nvSpPr>
          <p:cNvPr id="68" name="Rectangle 21"/>
          <p:cNvSpPr/>
          <p:nvPr/>
        </p:nvSpPr>
        <p:spPr>
          <a:xfrm>
            <a:off x="8624803" y="4019716"/>
            <a:ext cx="2179560" cy="1346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</a:t>
            </a:r>
            <a:endParaRPr lang="en-US" altLang="zh-CN" sz="14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Arial" panose="020B0604020202020204"/>
            </a:endParaRPr>
          </a:p>
        </p:txBody>
      </p:sp>
      <p:sp>
        <p:nvSpPr>
          <p:cNvPr id="69" name="Rectangle 24"/>
          <p:cNvSpPr/>
          <p:nvPr/>
        </p:nvSpPr>
        <p:spPr>
          <a:xfrm>
            <a:off x="1279448" y="1638173"/>
            <a:ext cx="20452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rPr>
              <a:t>1</a:t>
            </a:r>
            <a:r>
              <a:rPr lang="en-US" sz="36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rPr>
              <a:t>.</a:t>
            </a:r>
            <a:r>
              <a:rPr lang="en-US" sz="24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rPr>
              <a:t> </a:t>
            </a:r>
            <a:r>
              <a:rPr lang="zh-CN" altLang="en-US" sz="24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rPr>
              <a:t>添加标题</a:t>
            </a:r>
            <a:endParaRPr lang="en-US" sz="24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  <p:sp>
        <p:nvSpPr>
          <p:cNvPr id="70" name="Rectangle 27"/>
          <p:cNvSpPr/>
          <p:nvPr/>
        </p:nvSpPr>
        <p:spPr>
          <a:xfrm>
            <a:off x="3693192" y="1638173"/>
            <a:ext cx="20452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rPr>
              <a:t>2</a:t>
            </a:r>
            <a:r>
              <a:rPr lang="en-US" sz="36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rPr>
              <a:t>. </a:t>
            </a:r>
            <a:r>
              <a:rPr lang="zh-CN" altLang="en-US" sz="24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rPr>
              <a:t>添加标题</a:t>
            </a:r>
            <a:endParaRPr lang="en-US" altLang="zh-CN" sz="24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  <p:sp>
        <p:nvSpPr>
          <p:cNvPr id="71" name="Rectangle 28"/>
          <p:cNvSpPr/>
          <p:nvPr/>
        </p:nvSpPr>
        <p:spPr>
          <a:xfrm>
            <a:off x="6106936" y="1638173"/>
            <a:ext cx="20452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rPr>
              <a:t>3</a:t>
            </a:r>
            <a:r>
              <a:rPr lang="en-US" sz="36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rPr>
              <a:t>. </a:t>
            </a:r>
            <a:r>
              <a:rPr lang="zh-CN" altLang="en-US" sz="24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rPr>
              <a:t>添加标题</a:t>
            </a:r>
            <a:endParaRPr lang="en-US" altLang="zh-CN" sz="24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  <p:sp>
        <p:nvSpPr>
          <p:cNvPr id="72" name="Rectangle 29"/>
          <p:cNvSpPr/>
          <p:nvPr/>
        </p:nvSpPr>
        <p:spPr>
          <a:xfrm>
            <a:off x="8575595" y="1638173"/>
            <a:ext cx="20452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rPr>
              <a:t>4</a:t>
            </a:r>
            <a:r>
              <a:rPr lang="en-US" sz="36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rPr>
              <a:t>. </a:t>
            </a:r>
            <a:r>
              <a:rPr lang="zh-CN" altLang="en-US" sz="24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rPr>
              <a:t>添加标题</a:t>
            </a:r>
            <a:endParaRPr lang="en-US" altLang="zh-CN" sz="24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  <p:grpSp>
        <p:nvGrpSpPr>
          <p:cNvPr id="73" name="Group 1"/>
          <p:cNvGrpSpPr/>
          <p:nvPr/>
        </p:nvGrpSpPr>
        <p:grpSpPr>
          <a:xfrm>
            <a:off x="1338178" y="2228690"/>
            <a:ext cx="2062101" cy="1688595"/>
            <a:chOff x="1393433" y="2912540"/>
            <a:chExt cx="2062101" cy="1688595"/>
          </a:xfrm>
        </p:grpSpPr>
        <p:sp>
          <p:nvSpPr>
            <p:cNvPr id="74" name="Freeform 276"/>
            <p:cNvSpPr/>
            <p:nvPr/>
          </p:nvSpPr>
          <p:spPr bwMode="auto">
            <a:xfrm>
              <a:off x="1393433" y="2912540"/>
              <a:ext cx="2062101" cy="229315"/>
            </a:xfrm>
            <a:custGeom>
              <a:avLst/>
              <a:gdLst/>
              <a:ahLst/>
              <a:cxnLst>
                <a:cxn ang="0">
                  <a:pos x="289" y="0"/>
                </a:cxn>
                <a:cxn ang="0">
                  <a:pos x="281" y="7"/>
                </a:cxn>
                <a:cxn ang="0">
                  <a:pos x="18" y="7"/>
                </a:cxn>
                <a:cxn ang="0">
                  <a:pos x="10" y="0"/>
                </a:cxn>
                <a:cxn ang="0">
                  <a:pos x="0" y="16"/>
                </a:cxn>
                <a:cxn ang="0">
                  <a:pos x="10" y="33"/>
                </a:cxn>
                <a:cxn ang="0">
                  <a:pos x="18" y="26"/>
                </a:cxn>
                <a:cxn ang="0">
                  <a:pos x="281" y="26"/>
                </a:cxn>
                <a:cxn ang="0">
                  <a:pos x="289" y="33"/>
                </a:cxn>
                <a:cxn ang="0">
                  <a:pos x="298" y="16"/>
                </a:cxn>
                <a:cxn ang="0">
                  <a:pos x="289" y="0"/>
                </a:cxn>
              </a:cxnLst>
              <a:rect l="0" t="0" r="r" b="b"/>
              <a:pathLst>
                <a:path w="298" h="33">
                  <a:moveTo>
                    <a:pt x="289" y="0"/>
                  </a:moveTo>
                  <a:cubicBezTo>
                    <a:pt x="285" y="0"/>
                    <a:pt x="282" y="3"/>
                    <a:pt x="281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6" y="3"/>
                    <a:pt x="13" y="0"/>
                    <a:pt x="10" y="0"/>
                  </a:cubicBezTo>
                  <a:cubicBezTo>
                    <a:pt x="5" y="0"/>
                    <a:pt x="0" y="7"/>
                    <a:pt x="0" y="16"/>
                  </a:cubicBezTo>
                  <a:cubicBezTo>
                    <a:pt x="0" y="26"/>
                    <a:pt x="5" y="33"/>
                    <a:pt x="10" y="33"/>
                  </a:cubicBezTo>
                  <a:cubicBezTo>
                    <a:pt x="13" y="33"/>
                    <a:pt x="16" y="30"/>
                    <a:pt x="18" y="26"/>
                  </a:cubicBezTo>
                  <a:cubicBezTo>
                    <a:pt x="281" y="26"/>
                    <a:pt x="281" y="26"/>
                    <a:pt x="281" y="26"/>
                  </a:cubicBezTo>
                  <a:cubicBezTo>
                    <a:pt x="282" y="30"/>
                    <a:pt x="285" y="33"/>
                    <a:pt x="289" y="33"/>
                  </a:cubicBezTo>
                  <a:cubicBezTo>
                    <a:pt x="294" y="33"/>
                    <a:pt x="298" y="26"/>
                    <a:pt x="298" y="16"/>
                  </a:cubicBezTo>
                  <a:cubicBezTo>
                    <a:pt x="298" y="7"/>
                    <a:pt x="294" y="0"/>
                    <a:pt x="289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75" name="Freeform 277"/>
            <p:cNvSpPr/>
            <p:nvPr/>
          </p:nvSpPr>
          <p:spPr bwMode="auto">
            <a:xfrm>
              <a:off x="1567156" y="2961183"/>
              <a:ext cx="1721603" cy="1639952"/>
            </a:xfrm>
            <a:custGeom>
              <a:avLst/>
              <a:gdLst/>
              <a:ahLst/>
              <a:cxnLst>
                <a:cxn ang="0">
                  <a:pos x="991" y="944"/>
                </a:cxn>
                <a:cxn ang="0">
                  <a:pos x="494" y="777"/>
                </a:cxn>
                <a:cxn ang="0">
                  <a:pos x="0" y="944"/>
                </a:cxn>
                <a:cxn ang="0">
                  <a:pos x="0" y="0"/>
                </a:cxn>
                <a:cxn ang="0">
                  <a:pos x="991" y="0"/>
                </a:cxn>
                <a:cxn ang="0">
                  <a:pos x="991" y="944"/>
                </a:cxn>
              </a:cxnLst>
              <a:rect l="0" t="0" r="r" b="b"/>
              <a:pathLst>
                <a:path w="991" h="944">
                  <a:moveTo>
                    <a:pt x="991" y="944"/>
                  </a:moveTo>
                  <a:lnTo>
                    <a:pt x="494" y="777"/>
                  </a:lnTo>
                  <a:lnTo>
                    <a:pt x="0" y="944"/>
                  </a:lnTo>
                  <a:lnTo>
                    <a:pt x="0" y="0"/>
                  </a:lnTo>
                  <a:lnTo>
                    <a:pt x="991" y="0"/>
                  </a:lnTo>
                  <a:lnTo>
                    <a:pt x="991" y="944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76" name="Freeform 5"/>
            <p:cNvSpPr>
              <a:spLocks noEditPoints="1"/>
            </p:cNvSpPr>
            <p:nvPr/>
          </p:nvSpPr>
          <p:spPr bwMode="auto">
            <a:xfrm>
              <a:off x="2085976" y="3290361"/>
              <a:ext cx="650962" cy="657757"/>
            </a:xfrm>
            <a:custGeom>
              <a:avLst/>
              <a:gdLst>
                <a:gd name="T0" fmla="*/ 138 w 306"/>
                <a:gd name="T1" fmla="*/ 226 h 309"/>
                <a:gd name="T2" fmla="*/ 149 w 306"/>
                <a:gd name="T3" fmla="*/ 229 h 309"/>
                <a:gd name="T4" fmla="*/ 198 w 306"/>
                <a:gd name="T5" fmla="*/ 216 h 309"/>
                <a:gd name="T6" fmla="*/ 226 w 306"/>
                <a:gd name="T7" fmla="*/ 169 h 309"/>
                <a:gd name="T8" fmla="*/ 215 w 306"/>
                <a:gd name="T9" fmla="*/ 147 h 309"/>
                <a:gd name="T10" fmla="*/ 171 w 306"/>
                <a:gd name="T11" fmla="*/ 209 h 309"/>
                <a:gd name="T12" fmla="*/ 138 w 306"/>
                <a:gd name="T13" fmla="*/ 226 h 309"/>
                <a:gd name="T14" fmla="*/ 80 w 306"/>
                <a:gd name="T15" fmla="*/ 107 h 309"/>
                <a:gd name="T16" fmla="*/ 142 w 306"/>
                <a:gd name="T17" fmla="*/ 15 h 309"/>
                <a:gd name="T18" fmla="*/ 164 w 306"/>
                <a:gd name="T19" fmla="*/ 16 h 309"/>
                <a:gd name="T20" fmla="*/ 225 w 306"/>
                <a:gd name="T21" fmla="*/ 107 h 309"/>
                <a:gd name="T22" fmla="*/ 241 w 306"/>
                <a:gd name="T23" fmla="*/ 153 h 309"/>
                <a:gd name="T24" fmla="*/ 193 w 306"/>
                <a:gd name="T25" fmla="*/ 237 h 309"/>
                <a:gd name="T26" fmla="*/ 112 w 306"/>
                <a:gd name="T27" fmla="*/ 237 h 309"/>
                <a:gd name="T28" fmla="*/ 65 w 306"/>
                <a:gd name="T29" fmla="*/ 153 h 309"/>
                <a:gd name="T30" fmla="*/ 80 w 306"/>
                <a:gd name="T31" fmla="*/ 107 h 309"/>
                <a:gd name="T32" fmla="*/ 153 w 306"/>
                <a:gd name="T33" fmla="*/ 277 h 309"/>
                <a:gd name="T34" fmla="*/ 238 w 306"/>
                <a:gd name="T35" fmla="*/ 257 h 309"/>
                <a:gd name="T36" fmla="*/ 237 w 306"/>
                <a:gd name="T37" fmla="*/ 226 h 309"/>
                <a:gd name="T38" fmla="*/ 234 w 306"/>
                <a:gd name="T39" fmla="*/ 224 h 309"/>
                <a:gd name="T40" fmla="*/ 246 w 306"/>
                <a:gd name="T41" fmla="*/ 205 h 309"/>
                <a:gd name="T42" fmla="*/ 295 w 306"/>
                <a:gd name="T43" fmla="*/ 260 h 309"/>
                <a:gd name="T44" fmla="*/ 252 w 306"/>
                <a:gd name="T45" fmla="*/ 294 h 309"/>
                <a:gd name="T46" fmla="*/ 153 w 306"/>
                <a:gd name="T47" fmla="*/ 309 h 309"/>
                <a:gd name="T48" fmla="*/ 53 w 306"/>
                <a:gd name="T49" fmla="*/ 294 h 309"/>
                <a:gd name="T50" fmla="*/ 10 w 306"/>
                <a:gd name="T51" fmla="*/ 260 h 309"/>
                <a:gd name="T52" fmla="*/ 60 w 306"/>
                <a:gd name="T53" fmla="*/ 205 h 309"/>
                <a:gd name="T54" fmla="*/ 71 w 306"/>
                <a:gd name="T55" fmla="*/ 224 h 309"/>
                <a:gd name="T56" fmla="*/ 69 w 306"/>
                <a:gd name="T57" fmla="*/ 226 h 309"/>
                <a:gd name="T58" fmla="*/ 67 w 306"/>
                <a:gd name="T59" fmla="*/ 257 h 309"/>
                <a:gd name="T60" fmla="*/ 153 w 306"/>
                <a:gd name="T61" fmla="*/ 277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06" h="309">
                  <a:moveTo>
                    <a:pt x="138" y="226"/>
                  </a:moveTo>
                  <a:cubicBezTo>
                    <a:pt x="141" y="227"/>
                    <a:pt x="145" y="229"/>
                    <a:pt x="149" y="229"/>
                  </a:cubicBezTo>
                  <a:cubicBezTo>
                    <a:pt x="164" y="232"/>
                    <a:pt x="182" y="227"/>
                    <a:pt x="198" y="216"/>
                  </a:cubicBezTo>
                  <a:cubicBezTo>
                    <a:pt x="215" y="204"/>
                    <a:pt x="226" y="186"/>
                    <a:pt x="226" y="169"/>
                  </a:cubicBezTo>
                  <a:cubicBezTo>
                    <a:pt x="226" y="160"/>
                    <a:pt x="220" y="151"/>
                    <a:pt x="215" y="147"/>
                  </a:cubicBezTo>
                  <a:cubicBezTo>
                    <a:pt x="210" y="170"/>
                    <a:pt x="193" y="193"/>
                    <a:pt x="171" y="209"/>
                  </a:cubicBezTo>
                  <a:cubicBezTo>
                    <a:pt x="160" y="216"/>
                    <a:pt x="149" y="222"/>
                    <a:pt x="138" y="226"/>
                  </a:cubicBezTo>
                  <a:close/>
                  <a:moveTo>
                    <a:pt x="80" y="107"/>
                  </a:moveTo>
                  <a:cubicBezTo>
                    <a:pt x="98" y="76"/>
                    <a:pt x="122" y="47"/>
                    <a:pt x="142" y="15"/>
                  </a:cubicBezTo>
                  <a:cubicBezTo>
                    <a:pt x="151" y="1"/>
                    <a:pt x="154" y="0"/>
                    <a:pt x="164" y="16"/>
                  </a:cubicBezTo>
                  <a:cubicBezTo>
                    <a:pt x="183" y="47"/>
                    <a:pt x="207" y="76"/>
                    <a:pt x="225" y="107"/>
                  </a:cubicBezTo>
                  <a:cubicBezTo>
                    <a:pt x="234" y="122"/>
                    <a:pt x="241" y="138"/>
                    <a:pt x="241" y="153"/>
                  </a:cubicBezTo>
                  <a:cubicBezTo>
                    <a:pt x="241" y="190"/>
                    <a:pt x="221" y="222"/>
                    <a:pt x="193" y="237"/>
                  </a:cubicBezTo>
                  <a:cubicBezTo>
                    <a:pt x="167" y="251"/>
                    <a:pt x="137" y="251"/>
                    <a:pt x="112" y="237"/>
                  </a:cubicBezTo>
                  <a:cubicBezTo>
                    <a:pt x="84" y="221"/>
                    <a:pt x="65" y="190"/>
                    <a:pt x="65" y="153"/>
                  </a:cubicBezTo>
                  <a:cubicBezTo>
                    <a:pt x="65" y="138"/>
                    <a:pt x="71" y="122"/>
                    <a:pt x="80" y="107"/>
                  </a:cubicBezTo>
                  <a:close/>
                  <a:moveTo>
                    <a:pt x="153" y="277"/>
                  </a:moveTo>
                  <a:cubicBezTo>
                    <a:pt x="178" y="277"/>
                    <a:pt x="218" y="273"/>
                    <a:pt x="238" y="257"/>
                  </a:cubicBezTo>
                  <a:cubicBezTo>
                    <a:pt x="251" y="247"/>
                    <a:pt x="250" y="236"/>
                    <a:pt x="237" y="226"/>
                  </a:cubicBezTo>
                  <a:cubicBezTo>
                    <a:pt x="236" y="226"/>
                    <a:pt x="235" y="225"/>
                    <a:pt x="234" y="224"/>
                  </a:cubicBezTo>
                  <a:cubicBezTo>
                    <a:pt x="239" y="218"/>
                    <a:pt x="243" y="212"/>
                    <a:pt x="246" y="205"/>
                  </a:cubicBezTo>
                  <a:cubicBezTo>
                    <a:pt x="267" y="213"/>
                    <a:pt x="306" y="232"/>
                    <a:pt x="295" y="260"/>
                  </a:cubicBezTo>
                  <a:cubicBezTo>
                    <a:pt x="289" y="277"/>
                    <a:pt x="268" y="288"/>
                    <a:pt x="252" y="294"/>
                  </a:cubicBezTo>
                  <a:cubicBezTo>
                    <a:pt x="225" y="304"/>
                    <a:pt x="189" y="309"/>
                    <a:pt x="153" y="309"/>
                  </a:cubicBezTo>
                  <a:cubicBezTo>
                    <a:pt x="116" y="309"/>
                    <a:pt x="80" y="304"/>
                    <a:pt x="53" y="294"/>
                  </a:cubicBezTo>
                  <a:cubicBezTo>
                    <a:pt x="38" y="288"/>
                    <a:pt x="16" y="277"/>
                    <a:pt x="10" y="260"/>
                  </a:cubicBezTo>
                  <a:cubicBezTo>
                    <a:pt x="0" y="232"/>
                    <a:pt x="38" y="213"/>
                    <a:pt x="60" y="205"/>
                  </a:cubicBezTo>
                  <a:cubicBezTo>
                    <a:pt x="63" y="212"/>
                    <a:pt x="67" y="218"/>
                    <a:pt x="71" y="224"/>
                  </a:cubicBezTo>
                  <a:cubicBezTo>
                    <a:pt x="70" y="225"/>
                    <a:pt x="70" y="226"/>
                    <a:pt x="69" y="226"/>
                  </a:cubicBezTo>
                  <a:cubicBezTo>
                    <a:pt x="56" y="236"/>
                    <a:pt x="54" y="247"/>
                    <a:pt x="67" y="257"/>
                  </a:cubicBezTo>
                  <a:cubicBezTo>
                    <a:pt x="88" y="273"/>
                    <a:pt x="128" y="277"/>
                    <a:pt x="153" y="277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77" name="Group 3"/>
          <p:cNvGrpSpPr/>
          <p:nvPr/>
        </p:nvGrpSpPr>
        <p:grpSpPr>
          <a:xfrm>
            <a:off x="6234028" y="2228690"/>
            <a:ext cx="2062101" cy="1688595"/>
            <a:chOff x="6289283" y="2912540"/>
            <a:chExt cx="2062101" cy="1688595"/>
          </a:xfrm>
        </p:grpSpPr>
        <p:sp>
          <p:nvSpPr>
            <p:cNvPr id="78" name="Freeform 276"/>
            <p:cNvSpPr/>
            <p:nvPr/>
          </p:nvSpPr>
          <p:spPr bwMode="auto">
            <a:xfrm>
              <a:off x="6289283" y="2912540"/>
              <a:ext cx="2062101" cy="229315"/>
            </a:xfrm>
            <a:custGeom>
              <a:avLst/>
              <a:gdLst/>
              <a:ahLst/>
              <a:cxnLst>
                <a:cxn ang="0">
                  <a:pos x="289" y="0"/>
                </a:cxn>
                <a:cxn ang="0">
                  <a:pos x="281" y="7"/>
                </a:cxn>
                <a:cxn ang="0">
                  <a:pos x="18" y="7"/>
                </a:cxn>
                <a:cxn ang="0">
                  <a:pos x="10" y="0"/>
                </a:cxn>
                <a:cxn ang="0">
                  <a:pos x="0" y="16"/>
                </a:cxn>
                <a:cxn ang="0">
                  <a:pos x="10" y="33"/>
                </a:cxn>
                <a:cxn ang="0">
                  <a:pos x="18" y="26"/>
                </a:cxn>
                <a:cxn ang="0">
                  <a:pos x="281" y="26"/>
                </a:cxn>
                <a:cxn ang="0">
                  <a:pos x="289" y="33"/>
                </a:cxn>
                <a:cxn ang="0">
                  <a:pos x="298" y="16"/>
                </a:cxn>
                <a:cxn ang="0">
                  <a:pos x="289" y="0"/>
                </a:cxn>
              </a:cxnLst>
              <a:rect l="0" t="0" r="r" b="b"/>
              <a:pathLst>
                <a:path w="298" h="33">
                  <a:moveTo>
                    <a:pt x="289" y="0"/>
                  </a:moveTo>
                  <a:cubicBezTo>
                    <a:pt x="285" y="0"/>
                    <a:pt x="282" y="3"/>
                    <a:pt x="281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6" y="3"/>
                    <a:pt x="13" y="0"/>
                    <a:pt x="10" y="0"/>
                  </a:cubicBezTo>
                  <a:cubicBezTo>
                    <a:pt x="5" y="0"/>
                    <a:pt x="0" y="7"/>
                    <a:pt x="0" y="16"/>
                  </a:cubicBezTo>
                  <a:cubicBezTo>
                    <a:pt x="0" y="26"/>
                    <a:pt x="5" y="33"/>
                    <a:pt x="10" y="33"/>
                  </a:cubicBezTo>
                  <a:cubicBezTo>
                    <a:pt x="13" y="33"/>
                    <a:pt x="16" y="30"/>
                    <a:pt x="18" y="26"/>
                  </a:cubicBezTo>
                  <a:cubicBezTo>
                    <a:pt x="281" y="26"/>
                    <a:pt x="281" y="26"/>
                    <a:pt x="281" y="26"/>
                  </a:cubicBezTo>
                  <a:cubicBezTo>
                    <a:pt x="282" y="30"/>
                    <a:pt x="285" y="33"/>
                    <a:pt x="289" y="33"/>
                  </a:cubicBezTo>
                  <a:cubicBezTo>
                    <a:pt x="294" y="33"/>
                    <a:pt x="298" y="26"/>
                    <a:pt x="298" y="16"/>
                  </a:cubicBezTo>
                  <a:cubicBezTo>
                    <a:pt x="298" y="7"/>
                    <a:pt x="294" y="0"/>
                    <a:pt x="289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79" name="Freeform 277"/>
            <p:cNvSpPr/>
            <p:nvPr/>
          </p:nvSpPr>
          <p:spPr bwMode="auto">
            <a:xfrm>
              <a:off x="6463006" y="2961183"/>
              <a:ext cx="1721603" cy="1639952"/>
            </a:xfrm>
            <a:custGeom>
              <a:avLst/>
              <a:gdLst/>
              <a:ahLst/>
              <a:cxnLst>
                <a:cxn ang="0">
                  <a:pos x="991" y="944"/>
                </a:cxn>
                <a:cxn ang="0">
                  <a:pos x="494" y="777"/>
                </a:cxn>
                <a:cxn ang="0">
                  <a:pos x="0" y="944"/>
                </a:cxn>
                <a:cxn ang="0">
                  <a:pos x="0" y="0"/>
                </a:cxn>
                <a:cxn ang="0">
                  <a:pos x="991" y="0"/>
                </a:cxn>
                <a:cxn ang="0">
                  <a:pos x="991" y="944"/>
                </a:cxn>
              </a:cxnLst>
              <a:rect l="0" t="0" r="r" b="b"/>
              <a:pathLst>
                <a:path w="991" h="944">
                  <a:moveTo>
                    <a:pt x="991" y="944"/>
                  </a:moveTo>
                  <a:lnTo>
                    <a:pt x="494" y="777"/>
                  </a:lnTo>
                  <a:lnTo>
                    <a:pt x="0" y="944"/>
                  </a:lnTo>
                  <a:lnTo>
                    <a:pt x="0" y="0"/>
                  </a:lnTo>
                  <a:lnTo>
                    <a:pt x="991" y="0"/>
                  </a:lnTo>
                  <a:lnTo>
                    <a:pt x="991" y="944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grpSp>
          <p:nvGrpSpPr>
            <p:cNvPr id="80" name="Group 38"/>
            <p:cNvGrpSpPr/>
            <p:nvPr/>
          </p:nvGrpSpPr>
          <p:grpSpPr>
            <a:xfrm>
              <a:off x="7076608" y="3404858"/>
              <a:ext cx="635926" cy="488930"/>
              <a:chOff x="2849564" y="3636963"/>
              <a:chExt cx="315912" cy="242888"/>
            </a:xfrm>
            <a:solidFill>
              <a:srgbClr val="E7E6E6"/>
            </a:solidFill>
          </p:grpSpPr>
          <p:sp>
            <p:nvSpPr>
              <p:cNvPr id="81" name="Freeform 148"/>
              <p:cNvSpPr/>
              <p:nvPr/>
            </p:nvSpPr>
            <p:spPr bwMode="auto">
              <a:xfrm>
                <a:off x="2849564" y="3671888"/>
                <a:ext cx="298450" cy="207963"/>
              </a:xfrm>
              <a:custGeom>
                <a:avLst/>
                <a:gdLst>
                  <a:gd name="T0" fmla="*/ 103 w 112"/>
                  <a:gd name="T1" fmla="*/ 78 h 78"/>
                  <a:gd name="T2" fmla="*/ 9 w 112"/>
                  <a:gd name="T3" fmla="*/ 78 h 78"/>
                  <a:gd name="T4" fmla="*/ 0 w 112"/>
                  <a:gd name="T5" fmla="*/ 69 h 78"/>
                  <a:gd name="T6" fmla="*/ 0 w 112"/>
                  <a:gd name="T7" fmla="*/ 8 h 78"/>
                  <a:gd name="T8" fmla="*/ 9 w 112"/>
                  <a:gd name="T9" fmla="*/ 0 h 78"/>
                  <a:gd name="T10" fmla="*/ 42 w 112"/>
                  <a:gd name="T11" fmla="*/ 0 h 78"/>
                  <a:gd name="T12" fmla="*/ 46 w 112"/>
                  <a:gd name="T13" fmla="*/ 4 h 78"/>
                  <a:gd name="T14" fmla="*/ 42 w 112"/>
                  <a:gd name="T15" fmla="*/ 8 h 78"/>
                  <a:gd name="T16" fmla="*/ 9 w 112"/>
                  <a:gd name="T17" fmla="*/ 8 h 78"/>
                  <a:gd name="T18" fmla="*/ 8 w 112"/>
                  <a:gd name="T19" fmla="*/ 8 h 78"/>
                  <a:gd name="T20" fmla="*/ 8 w 112"/>
                  <a:gd name="T21" fmla="*/ 69 h 78"/>
                  <a:gd name="T22" fmla="*/ 9 w 112"/>
                  <a:gd name="T23" fmla="*/ 70 h 78"/>
                  <a:gd name="T24" fmla="*/ 103 w 112"/>
                  <a:gd name="T25" fmla="*/ 70 h 78"/>
                  <a:gd name="T26" fmla="*/ 104 w 112"/>
                  <a:gd name="T27" fmla="*/ 69 h 78"/>
                  <a:gd name="T28" fmla="*/ 104 w 112"/>
                  <a:gd name="T29" fmla="*/ 43 h 78"/>
                  <a:gd name="T30" fmla="*/ 108 w 112"/>
                  <a:gd name="T31" fmla="*/ 39 h 78"/>
                  <a:gd name="T32" fmla="*/ 112 w 112"/>
                  <a:gd name="T33" fmla="*/ 43 h 78"/>
                  <a:gd name="T34" fmla="*/ 112 w 112"/>
                  <a:gd name="T35" fmla="*/ 69 h 78"/>
                  <a:gd name="T36" fmla="*/ 103 w 112"/>
                  <a:gd name="T3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2" h="78">
                    <a:moveTo>
                      <a:pt x="103" y="78"/>
                    </a:moveTo>
                    <a:cubicBezTo>
                      <a:pt x="9" y="78"/>
                      <a:pt x="9" y="78"/>
                      <a:pt x="9" y="78"/>
                    </a:cubicBezTo>
                    <a:cubicBezTo>
                      <a:pt x="4" y="78"/>
                      <a:pt x="0" y="74"/>
                      <a:pt x="0" y="6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6" y="1"/>
                      <a:pt x="46" y="4"/>
                    </a:cubicBezTo>
                    <a:cubicBezTo>
                      <a:pt x="46" y="6"/>
                      <a:pt x="44" y="8"/>
                      <a:pt x="42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70"/>
                      <a:pt x="8" y="70"/>
                      <a:pt x="9" y="70"/>
                    </a:cubicBezTo>
                    <a:cubicBezTo>
                      <a:pt x="103" y="70"/>
                      <a:pt x="103" y="70"/>
                      <a:pt x="103" y="70"/>
                    </a:cubicBezTo>
                    <a:cubicBezTo>
                      <a:pt x="103" y="70"/>
                      <a:pt x="104" y="70"/>
                      <a:pt x="104" y="69"/>
                    </a:cubicBezTo>
                    <a:cubicBezTo>
                      <a:pt x="104" y="43"/>
                      <a:pt x="104" y="43"/>
                      <a:pt x="104" y="43"/>
                    </a:cubicBezTo>
                    <a:cubicBezTo>
                      <a:pt x="104" y="41"/>
                      <a:pt x="105" y="39"/>
                      <a:pt x="108" y="39"/>
                    </a:cubicBezTo>
                    <a:cubicBezTo>
                      <a:pt x="110" y="39"/>
                      <a:pt x="112" y="41"/>
                      <a:pt x="112" y="43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74"/>
                      <a:pt x="108" y="78"/>
                      <a:pt x="103" y="78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4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/>
                </a:endParaRPr>
              </a:p>
            </p:txBody>
          </p:sp>
          <p:sp>
            <p:nvSpPr>
              <p:cNvPr id="82" name="Freeform 149"/>
              <p:cNvSpPr/>
              <p:nvPr/>
            </p:nvSpPr>
            <p:spPr bwMode="auto">
              <a:xfrm>
                <a:off x="2943226" y="3636963"/>
                <a:ext cx="222250" cy="200025"/>
              </a:xfrm>
              <a:custGeom>
                <a:avLst/>
                <a:gdLst>
                  <a:gd name="T0" fmla="*/ 46 w 83"/>
                  <a:gd name="T1" fmla="*/ 58 h 75"/>
                  <a:gd name="T2" fmla="*/ 83 w 83"/>
                  <a:gd name="T3" fmla="*/ 29 h 75"/>
                  <a:gd name="T4" fmla="*/ 46 w 83"/>
                  <a:gd name="T5" fmla="*/ 0 h 75"/>
                  <a:gd name="T6" fmla="*/ 46 w 83"/>
                  <a:gd name="T7" fmla="*/ 20 h 75"/>
                  <a:gd name="T8" fmla="*/ 0 w 83"/>
                  <a:gd name="T9" fmla="*/ 75 h 75"/>
                  <a:gd name="T10" fmla="*/ 46 w 83"/>
                  <a:gd name="T11" fmla="*/ 40 h 75"/>
                  <a:gd name="T12" fmla="*/ 46 w 83"/>
                  <a:gd name="T13" fmla="*/ 58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75">
                    <a:moveTo>
                      <a:pt x="46" y="58"/>
                    </a:moveTo>
                    <a:cubicBezTo>
                      <a:pt x="83" y="29"/>
                      <a:pt x="83" y="29"/>
                      <a:pt x="83" y="29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10" y="21"/>
                      <a:pt x="0" y="38"/>
                      <a:pt x="0" y="75"/>
                    </a:cubicBezTo>
                    <a:cubicBezTo>
                      <a:pt x="15" y="43"/>
                      <a:pt x="30" y="41"/>
                      <a:pt x="46" y="40"/>
                    </a:cubicBezTo>
                    <a:cubicBezTo>
                      <a:pt x="46" y="58"/>
                      <a:pt x="46" y="58"/>
                      <a:pt x="46" y="58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4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/>
                </a:endParaRPr>
              </a:p>
            </p:txBody>
          </p:sp>
        </p:grpSp>
      </p:grpSp>
      <p:grpSp>
        <p:nvGrpSpPr>
          <p:cNvPr id="83" name="Group 2"/>
          <p:cNvGrpSpPr/>
          <p:nvPr/>
        </p:nvGrpSpPr>
        <p:grpSpPr>
          <a:xfrm>
            <a:off x="3787683" y="2228690"/>
            <a:ext cx="2062101" cy="1688595"/>
            <a:chOff x="3842938" y="2912540"/>
            <a:chExt cx="2062101" cy="1688595"/>
          </a:xfrm>
        </p:grpSpPr>
        <p:sp>
          <p:nvSpPr>
            <p:cNvPr id="84" name="Freeform 286"/>
            <p:cNvSpPr/>
            <p:nvPr/>
          </p:nvSpPr>
          <p:spPr bwMode="auto">
            <a:xfrm>
              <a:off x="3842938" y="2912540"/>
              <a:ext cx="2062101" cy="229315"/>
            </a:xfrm>
            <a:custGeom>
              <a:avLst/>
              <a:gdLst/>
              <a:ahLst/>
              <a:cxnLst>
                <a:cxn ang="0">
                  <a:pos x="288" y="0"/>
                </a:cxn>
                <a:cxn ang="0">
                  <a:pos x="281" y="7"/>
                </a:cxn>
                <a:cxn ang="0">
                  <a:pos x="18" y="7"/>
                </a:cxn>
                <a:cxn ang="0">
                  <a:pos x="10" y="0"/>
                </a:cxn>
                <a:cxn ang="0">
                  <a:pos x="0" y="16"/>
                </a:cxn>
                <a:cxn ang="0">
                  <a:pos x="10" y="33"/>
                </a:cxn>
                <a:cxn ang="0">
                  <a:pos x="18" y="26"/>
                </a:cxn>
                <a:cxn ang="0">
                  <a:pos x="281" y="26"/>
                </a:cxn>
                <a:cxn ang="0">
                  <a:pos x="288" y="33"/>
                </a:cxn>
                <a:cxn ang="0">
                  <a:pos x="298" y="16"/>
                </a:cxn>
                <a:cxn ang="0">
                  <a:pos x="288" y="0"/>
                </a:cxn>
              </a:cxnLst>
              <a:rect l="0" t="0" r="r" b="b"/>
              <a:pathLst>
                <a:path w="298" h="33">
                  <a:moveTo>
                    <a:pt x="288" y="0"/>
                  </a:moveTo>
                  <a:cubicBezTo>
                    <a:pt x="285" y="0"/>
                    <a:pt x="282" y="3"/>
                    <a:pt x="281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6" y="3"/>
                    <a:pt x="13" y="0"/>
                    <a:pt x="10" y="0"/>
                  </a:cubicBezTo>
                  <a:cubicBezTo>
                    <a:pt x="5" y="0"/>
                    <a:pt x="0" y="7"/>
                    <a:pt x="0" y="16"/>
                  </a:cubicBezTo>
                  <a:cubicBezTo>
                    <a:pt x="0" y="26"/>
                    <a:pt x="5" y="33"/>
                    <a:pt x="10" y="33"/>
                  </a:cubicBezTo>
                  <a:cubicBezTo>
                    <a:pt x="13" y="33"/>
                    <a:pt x="16" y="30"/>
                    <a:pt x="18" y="26"/>
                  </a:cubicBezTo>
                  <a:cubicBezTo>
                    <a:pt x="281" y="26"/>
                    <a:pt x="281" y="26"/>
                    <a:pt x="281" y="26"/>
                  </a:cubicBezTo>
                  <a:cubicBezTo>
                    <a:pt x="282" y="30"/>
                    <a:pt x="285" y="33"/>
                    <a:pt x="288" y="33"/>
                  </a:cubicBezTo>
                  <a:cubicBezTo>
                    <a:pt x="294" y="33"/>
                    <a:pt x="298" y="26"/>
                    <a:pt x="298" y="16"/>
                  </a:cubicBezTo>
                  <a:cubicBezTo>
                    <a:pt x="298" y="7"/>
                    <a:pt x="294" y="0"/>
                    <a:pt x="288" y="0"/>
                  </a:cubicBezTo>
                  <a:close/>
                </a:path>
              </a:pathLst>
            </a:custGeom>
            <a:solidFill>
              <a:srgbClr val="2B6B6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85" name="Freeform 287"/>
            <p:cNvSpPr/>
            <p:nvPr/>
          </p:nvSpPr>
          <p:spPr bwMode="auto">
            <a:xfrm>
              <a:off x="4016662" y="2961183"/>
              <a:ext cx="1721603" cy="1639952"/>
            </a:xfrm>
            <a:custGeom>
              <a:avLst/>
              <a:gdLst/>
              <a:ahLst/>
              <a:cxnLst>
                <a:cxn ang="0">
                  <a:pos x="991" y="944"/>
                </a:cxn>
                <a:cxn ang="0">
                  <a:pos x="493" y="777"/>
                </a:cxn>
                <a:cxn ang="0">
                  <a:pos x="0" y="944"/>
                </a:cxn>
                <a:cxn ang="0">
                  <a:pos x="0" y="0"/>
                </a:cxn>
                <a:cxn ang="0">
                  <a:pos x="991" y="0"/>
                </a:cxn>
                <a:cxn ang="0">
                  <a:pos x="991" y="944"/>
                </a:cxn>
              </a:cxnLst>
              <a:rect l="0" t="0" r="r" b="b"/>
              <a:pathLst>
                <a:path w="991" h="944">
                  <a:moveTo>
                    <a:pt x="991" y="944"/>
                  </a:moveTo>
                  <a:lnTo>
                    <a:pt x="493" y="777"/>
                  </a:lnTo>
                  <a:lnTo>
                    <a:pt x="0" y="944"/>
                  </a:lnTo>
                  <a:lnTo>
                    <a:pt x="0" y="0"/>
                  </a:lnTo>
                  <a:lnTo>
                    <a:pt x="991" y="0"/>
                  </a:lnTo>
                  <a:lnTo>
                    <a:pt x="991" y="944"/>
                  </a:lnTo>
                  <a:close/>
                </a:path>
              </a:pathLst>
            </a:custGeom>
            <a:solidFill>
              <a:srgbClr val="2B6B6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86" name="Freeform 274"/>
            <p:cNvSpPr>
              <a:spLocks noEditPoints="1"/>
            </p:cNvSpPr>
            <p:nvPr/>
          </p:nvSpPr>
          <p:spPr bwMode="auto">
            <a:xfrm>
              <a:off x="4589660" y="3333567"/>
              <a:ext cx="534863" cy="551575"/>
            </a:xfrm>
            <a:custGeom>
              <a:avLst/>
              <a:gdLst>
                <a:gd name="T0" fmla="*/ 68 w 68"/>
                <a:gd name="T1" fmla="*/ 16 h 67"/>
                <a:gd name="T2" fmla="*/ 68 w 68"/>
                <a:gd name="T3" fmla="*/ 66 h 67"/>
                <a:gd name="T4" fmla="*/ 67 w 68"/>
                <a:gd name="T5" fmla="*/ 67 h 67"/>
                <a:gd name="T6" fmla="*/ 56 w 68"/>
                <a:gd name="T7" fmla="*/ 67 h 67"/>
                <a:gd name="T8" fmla="*/ 46 w 68"/>
                <a:gd name="T9" fmla="*/ 67 h 67"/>
                <a:gd name="T10" fmla="*/ 36 w 68"/>
                <a:gd name="T11" fmla="*/ 67 h 67"/>
                <a:gd name="T12" fmla="*/ 25 w 68"/>
                <a:gd name="T13" fmla="*/ 67 h 67"/>
                <a:gd name="T14" fmla="*/ 16 w 68"/>
                <a:gd name="T15" fmla="*/ 67 h 67"/>
                <a:gd name="T16" fmla="*/ 5 w 68"/>
                <a:gd name="T17" fmla="*/ 67 h 67"/>
                <a:gd name="T18" fmla="*/ 2 w 68"/>
                <a:gd name="T19" fmla="*/ 67 h 67"/>
                <a:gd name="T20" fmla="*/ 0 w 68"/>
                <a:gd name="T21" fmla="*/ 66 h 67"/>
                <a:gd name="T22" fmla="*/ 2 w 68"/>
                <a:gd name="T23" fmla="*/ 64 h 67"/>
                <a:gd name="T24" fmla="*/ 3 w 68"/>
                <a:gd name="T25" fmla="*/ 64 h 67"/>
                <a:gd name="T26" fmla="*/ 3 w 68"/>
                <a:gd name="T27" fmla="*/ 56 h 67"/>
                <a:gd name="T28" fmla="*/ 5 w 68"/>
                <a:gd name="T29" fmla="*/ 54 h 67"/>
                <a:gd name="T30" fmla="*/ 16 w 68"/>
                <a:gd name="T31" fmla="*/ 54 h 67"/>
                <a:gd name="T32" fmla="*/ 17 w 68"/>
                <a:gd name="T33" fmla="*/ 56 h 67"/>
                <a:gd name="T34" fmla="*/ 17 w 68"/>
                <a:gd name="T35" fmla="*/ 64 h 67"/>
                <a:gd name="T36" fmla="*/ 24 w 68"/>
                <a:gd name="T37" fmla="*/ 64 h 67"/>
                <a:gd name="T38" fmla="*/ 24 w 68"/>
                <a:gd name="T39" fmla="*/ 40 h 67"/>
                <a:gd name="T40" fmla="*/ 25 w 68"/>
                <a:gd name="T41" fmla="*/ 38 h 67"/>
                <a:gd name="T42" fmla="*/ 36 w 68"/>
                <a:gd name="T43" fmla="*/ 38 h 67"/>
                <a:gd name="T44" fmla="*/ 38 w 68"/>
                <a:gd name="T45" fmla="*/ 40 h 67"/>
                <a:gd name="T46" fmla="*/ 38 w 68"/>
                <a:gd name="T47" fmla="*/ 64 h 67"/>
                <a:gd name="T48" fmla="*/ 44 w 68"/>
                <a:gd name="T49" fmla="*/ 64 h 67"/>
                <a:gd name="T50" fmla="*/ 44 w 68"/>
                <a:gd name="T51" fmla="*/ 20 h 67"/>
                <a:gd name="T52" fmla="*/ 46 w 68"/>
                <a:gd name="T53" fmla="*/ 18 h 67"/>
                <a:gd name="T54" fmla="*/ 56 w 68"/>
                <a:gd name="T55" fmla="*/ 18 h 67"/>
                <a:gd name="T56" fmla="*/ 58 w 68"/>
                <a:gd name="T57" fmla="*/ 20 h 67"/>
                <a:gd name="T58" fmla="*/ 58 w 68"/>
                <a:gd name="T59" fmla="*/ 64 h 67"/>
                <a:gd name="T60" fmla="*/ 65 w 68"/>
                <a:gd name="T61" fmla="*/ 64 h 67"/>
                <a:gd name="T62" fmla="*/ 65 w 68"/>
                <a:gd name="T63" fmla="*/ 16 h 67"/>
                <a:gd name="T64" fmla="*/ 67 w 68"/>
                <a:gd name="T65" fmla="*/ 15 h 67"/>
                <a:gd name="T66" fmla="*/ 68 w 68"/>
                <a:gd name="T67" fmla="*/ 16 h 67"/>
                <a:gd name="T68" fmla="*/ 2 w 68"/>
                <a:gd name="T69" fmla="*/ 48 h 67"/>
                <a:gd name="T70" fmla="*/ 2 w 68"/>
                <a:gd name="T71" fmla="*/ 48 h 67"/>
                <a:gd name="T72" fmla="*/ 29 w 68"/>
                <a:gd name="T73" fmla="*/ 30 h 67"/>
                <a:gd name="T74" fmla="*/ 55 w 68"/>
                <a:gd name="T75" fmla="*/ 6 h 67"/>
                <a:gd name="T76" fmla="*/ 55 w 68"/>
                <a:gd name="T77" fmla="*/ 13 h 67"/>
                <a:gd name="T78" fmla="*/ 56 w 68"/>
                <a:gd name="T79" fmla="*/ 15 h 67"/>
                <a:gd name="T80" fmla="*/ 58 w 68"/>
                <a:gd name="T81" fmla="*/ 13 h 67"/>
                <a:gd name="T82" fmla="*/ 58 w 68"/>
                <a:gd name="T83" fmla="*/ 2 h 67"/>
                <a:gd name="T84" fmla="*/ 56 w 68"/>
                <a:gd name="T85" fmla="*/ 0 h 67"/>
                <a:gd name="T86" fmla="*/ 46 w 68"/>
                <a:gd name="T87" fmla="*/ 0 h 67"/>
                <a:gd name="T88" fmla="*/ 44 w 68"/>
                <a:gd name="T89" fmla="*/ 2 h 67"/>
                <a:gd name="T90" fmla="*/ 46 w 68"/>
                <a:gd name="T91" fmla="*/ 3 h 67"/>
                <a:gd name="T92" fmla="*/ 53 w 68"/>
                <a:gd name="T93" fmla="*/ 3 h 67"/>
                <a:gd name="T94" fmla="*/ 27 w 68"/>
                <a:gd name="T95" fmla="*/ 28 h 67"/>
                <a:gd name="T96" fmla="*/ 1 w 68"/>
                <a:gd name="T97" fmla="*/ 45 h 67"/>
                <a:gd name="T98" fmla="*/ 0 w 68"/>
                <a:gd name="T99" fmla="*/ 47 h 67"/>
                <a:gd name="T100" fmla="*/ 2 w 68"/>
                <a:gd name="T101" fmla="*/ 4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8" h="67">
                  <a:moveTo>
                    <a:pt x="68" y="16"/>
                  </a:moveTo>
                  <a:cubicBezTo>
                    <a:pt x="68" y="66"/>
                    <a:pt x="68" y="66"/>
                    <a:pt x="68" y="66"/>
                  </a:cubicBezTo>
                  <a:cubicBezTo>
                    <a:pt x="68" y="66"/>
                    <a:pt x="68" y="67"/>
                    <a:pt x="67" y="67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1" y="67"/>
                    <a:pt x="0" y="66"/>
                    <a:pt x="0" y="66"/>
                  </a:cubicBezTo>
                  <a:cubicBezTo>
                    <a:pt x="0" y="65"/>
                    <a:pt x="1" y="64"/>
                    <a:pt x="2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5"/>
                    <a:pt x="4" y="54"/>
                    <a:pt x="5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7" y="54"/>
                    <a:pt x="17" y="55"/>
                    <a:pt x="17" y="56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39"/>
                    <a:pt x="24" y="38"/>
                    <a:pt x="25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7" y="38"/>
                    <a:pt x="38" y="39"/>
                    <a:pt x="38" y="40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19"/>
                    <a:pt x="45" y="18"/>
                    <a:pt x="4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7" y="18"/>
                    <a:pt x="58" y="19"/>
                    <a:pt x="58" y="20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5" y="15"/>
                    <a:pt x="66" y="15"/>
                    <a:pt x="67" y="15"/>
                  </a:cubicBezTo>
                  <a:cubicBezTo>
                    <a:pt x="68" y="15"/>
                    <a:pt x="68" y="15"/>
                    <a:pt x="68" y="16"/>
                  </a:cubicBezTo>
                  <a:close/>
                  <a:moveTo>
                    <a:pt x="2" y="48"/>
                  </a:moveTo>
                  <a:cubicBezTo>
                    <a:pt x="2" y="48"/>
                    <a:pt x="2" y="48"/>
                    <a:pt x="2" y="48"/>
                  </a:cubicBezTo>
                  <a:cubicBezTo>
                    <a:pt x="3" y="48"/>
                    <a:pt x="16" y="40"/>
                    <a:pt x="29" y="30"/>
                  </a:cubicBezTo>
                  <a:cubicBezTo>
                    <a:pt x="40" y="22"/>
                    <a:pt x="51" y="10"/>
                    <a:pt x="55" y="6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4"/>
                    <a:pt x="55" y="15"/>
                    <a:pt x="56" y="15"/>
                  </a:cubicBezTo>
                  <a:cubicBezTo>
                    <a:pt x="57" y="15"/>
                    <a:pt x="58" y="14"/>
                    <a:pt x="58" y="13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1"/>
                    <a:pt x="57" y="0"/>
                    <a:pt x="5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1"/>
                    <a:pt x="44" y="2"/>
                  </a:cubicBezTo>
                  <a:cubicBezTo>
                    <a:pt x="44" y="3"/>
                    <a:pt x="45" y="3"/>
                    <a:pt x="46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0" y="7"/>
                    <a:pt x="38" y="20"/>
                    <a:pt x="27" y="28"/>
                  </a:cubicBezTo>
                  <a:cubicBezTo>
                    <a:pt x="15" y="37"/>
                    <a:pt x="1" y="45"/>
                    <a:pt x="1" y="45"/>
                  </a:cubicBezTo>
                  <a:cubicBezTo>
                    <a:pt x="0" y="46"/>
                    <a:pt x="0" y="47"/>
                    <a:pt x="0" y="47"/>
                  </a:cubicBezTo>
                  <a:cubicBezTo>
                    <a:pt x="1" y="48"/>
                    <a:pt x="1" y="48"/>
                    <a:pt x="2" y="48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87" name="Group 4"/>
          <p:cNvGrpSpPr/>
          <p:nvPr/>
        </p:nvGrpSpPr>
        <p:grpSpPr>
          <a:xfrm>
            <a:off x="8683533" y="2228690"/>
            <a:ext cx="2062101" cy="1688595"/>
            <a:chOff x="8738788" y="2912540"/>
            <a:chExt cx="2062101" cy="1688595"/>
          </a:xfrm>
        </p:grpSpPr>
        <p:sp>
          <p:nvSpPr>
            <p:cNvPr id="88" name="Freeform 286"/>
            <p:cNvSpPr/>
            <p:nvPr/>
          </p:nvSpPr>
          <p:spPr bwMode="auto">
            <a:xfrm>
              <a:off x="8738788" y="2912540"/>
              <a:ext cx="2062101" cy="229315"/>
            </a:xfrm>
            <a:custGeom>
              <a:avLst/>
              <a:gdLst/>
              <a:ahLst/>
              <a:cxnLst>
                <a:cxn ang="0">
                  <a:pos x="288" y="0"/>
                </a:cxn>
                <a:cxn ang="0">
                  <a:pos x="281" y="7"/>
                </a:cxn>
                <a:cxn ang="0">
                  <a:pos x="18" y="7"/>
                </a:cxn>
                <a:cxn ang="0">
                  <a:pos x="10" y="0"/>
                </a:cxn>
                <a:cxn ang="0">
                  <a:pos x="0" y="16"/>
                </a:cxn>
                <a:cxn ang="0">
                  <a:pos x="10" y="33"/>
                </a:cxn>
                <a:cxn ang="0">
                  <a:pos x="18" y="26"/>
                </a:cxn>
                <a:cxn ang="0">
                  <a:pos x="281" y="26"/>
                </a:cxn>
                <a:cxn ang="0">
                  <a:pos x="288" y="33"/>
                </a:cxn>
                <a:cxn ang="0">
                  <a:pos x="298" y="16"/>
                </a:cxn>
                <a:cxn ang="0">
                  <a:pos x="288" y="0"/>
                </a:cxn>
              </a:cxnLst>
              <a:rect l="0" t="0" r="r" b="b"/>
              <a:pathLst>
                <a:path w="298" h="33">
                  <a:moveTo>
                    <a:pt x="288" y="0"/>
                  </a:moveTo>
                  <a:cubicBezTo>
                    <a:pt x="285" y="0"/>
                    <a:pt x="282" y="3"/>
                    <a:pt x="281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6" y="3"/>
                    <a:pt x="13" y="0"/>
                    <a:pt x="10" y="0"/>
                  </a:cubicBezTo>
                  <a:cubicBezTo>
                    <a:pt x="5" y="0"/>
                    <a:pt x="0" y="7"/>
                    <a:pt x="0" y="16"/>
                  </a:cubicBezTo>
                  <a:cubicBezTo>
                    <a:pt x="0" y="26"/>
                    <a:pt x="5" y="33"/>
                    <a:pt x="10" y="33"/>
                  </a:cubicBezTo>
                  <a:cubicBezTo>
                    <a:pt x="13" y="33"/>
                    <a:pt x="16" y="30"/>
                    <a:pt x="18" y="26"/>
                  </a:cubicBezTo>
                  <a:cubicBezTo>
                    <a:pt x="281" y="26"/>
                    <a:pt x="281" y="26"/>
                    <a:pt x="281" y="26"/>
                  </a:cubicBezTo>
                  <a:cubicBezTo>
                    <a:pt x="282" y="30"/>
                    <a:pt x="285" y="33"/>
                    <a:pt x="288" y="33"/>
                  </a:cubicBezTo>
                  <a:cubicBezTo>
                    <a:pt x="294" y="33"/>
                    <a:pt x="298" y="26"/>
                    <a:pt x="298" y="16"/>
                  </a:cubicBezTo>
                  <a:cubicBezTo>
                    <a:pt x="298" y="7"/>
                    <a:pt x="294" y="0"/>
                    <a:pt x="288" y="0"/>
                  </a:cubicBezTo>
                  <a:close/>
                </a:path>
              </a:pathLst>
            </a:custGeom>
            <a:solidFill>
              <a:srgbClr val="2B6B6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89" name="Freeform 287"/>
            <p:cNvSpPr/>
            <p:nvPr/>
          </p:nvSpPr>
          <p:spPr bwMode="auto">
            <a:xfrm>
              <a:off x="8912512" y="2961183"/>
              <a:ext cx="1721603" cy="1639952"/>
            </a:xfrm>
            <a:custGeom>
              <a:avLst/>
              <a:gdLst/>
              <a:ahLst/>
              <a:cxnLst>
                <a:cxn ang="0">
                  <a:pos x="991" y="944"/>
                </a:cxn>
                <a:cxn ang="0">
                  <a:pos x="493" y="777"/>
                </a:cxn>
                <a:cxn ang="0">
                  <a:pos x="0" y="944"/>
                </a:cxn>
                <a:cxn ang="0">
                  <a:pos x="0" y="0"/>
                </a:cxn>
                <a:cxn ang="0">
                  <a:pos x="991" y="0"/>
                </a:cxn>
                <a:cxn ang="0">
                  <a:pos x="991" y="944"/>
                </a:cxn>
              </a:cxnLst>
              <a:rect l="0" t="0" r="r" b="b"/>
              <a:pathLst>
                <a:path w="991" h="944">
                  <a:moveTo>
                    <a:pt x="991" y="944"/>
                  </a:moveTo>
                  <a:lnTo>
                    <a:pt x="493" y="777"/>
                  </a:lnTo>
                  <a:lnTo>
                    <a:pt x="0" y="944"/>
                  </a:lnTo>
                  <a:lnTo>
                    <a:pt x="0" y="0"/>
                  </a:lnTo>
                  <a:lnTo>
                    <a:pt x="991" y="0"/>
                  </a:lnTo>
                  <a:lnTo>
                    <a:pt x="991" y="944"/>
                  </a:lnTo>
                  <a:close/>
                </a:path>
              </a:pathLst>
            </a:custGeom>
            <a:solidFill>
              <a:srgbClr val="2B6B6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grpSp>
          <p:nvGrpSpPr>
            <p:cNvPr id="90" name="Group 42"/>
            <p:cNvGrpSpPr/>
            <p:nvPr/>
          </p:nvGrpSpPr>
          <p:grpSpPr>
            <a:xfrm>
              <a:off x="9486710" y="3362613"/>
              <a:ext cx="566256" cy="508882"/>
              <a:chOff x="5583238" y="3892551"/>
              <a:chExt cx="360363" cy="323850"/>
            </a:xfrm>
            <a:solidFill>
              <a:sysClr val="window" lastClr="FFFFFF"/>
            </a:solidFill>
          </p:grpSpPr>
          <p:sp>
            <p:nvSpPr>
              <p:cNvPr id="91" name="Freeform 5"/>
              <p:cNvSpPr/>
              <p:nvPr/>
            </p:nvSpPr>
            <p:spPr bwMode="auto">
              <a:xfrm>
                <a:off x="5811838" y="3892551"/>
                <a:ext cx="131763" cy="323850"/>
              </a:xfrm>
              <a:custGeom>
                <a:avLst/>
                <a:gdLst>
                  <a:gd name="T0" fmla="*/ 17 w 83"/>
                  <a:gd name="T1" fmla="*/ 57 h 204"/>
                  <a:gd name="T2" fmla="*/ 0 w 83"/>
                  <a:gd name="T3" fmla="*/ 57 h 204"/>
                  <a:gd name="T4" fmla="*/ 43 w 83"/>
                  <a:gd name="T5" fmla="*/ 0 h 204"/>
                  <a:gd name="T6" fmla="*/ 83 w 83"/>
                  <a:gd name="T7" fmla="*/ 57 h 204"/>
                  <a:gd name="T8" fmla="*/ 67 w 83"/>
                  <a:gd name="T9" fmla="*/ 57 h 204"/>
                  <a:gd name="T10" fmla="*/ 67 w 83"/>
                  <a:gd name="T11" fmla="*/ 204 h 204"/>
                  <a:gd name="T12" fmla="*/ 17 w 83"/>
                  <a:gd name="T13" fmla="*/ 204 h 204"/>
                  <a:gd name="T14" fmla="*/ 17 w 83"/>
                  <a:gd name="T15" fmla="*/ 57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204">
                    <a:moveTo>
                      <a:pt x="17" y="57"/>
                    </a:moveTo>
                    <a:lnTo>
                      <a:pt x="0" y="57"/>
                    </a:lnTo>
                    <a:lnTo>
                      <a:pt x="43" y="0"/>
                    </a:lnTo>
                    <a:lnTo>
                      <a:pt x="83" y="57"/>
                    </a:lnTo>
                    <a:lnTo>
                      <a:pt x="67" y="57"/>
                    </a:lnTo>
                    <a:lnTo>
                      <a:pt x="67" y="204"/>
                    </a:lnTo>
                    <a:lnTo>
                      <a:pt x="17" y="204"/>
                    </a:lnTo>
                    <a:lnTo>
                      <a:pt x="17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/>
                </a:endParaRPr>
              </a:p>
            </p:txBody>
          </p:sp>
          <p:sp>
            <p:nvSpPr>
              <p:cNvPr id="92" name="Freeform 6"/>
              <p:cNvSpPr/>
              <p:nvPr/>
            </p:nvSpPr>
            <p:spPr bwMode="auto">
              <a:xfrm>
                <a:off x="5695951" y="3978276"/>
                <a:ext cx="131763" cy="238125"/>
              </a:xfrm>
              <a:custGeom>
                <a:avLst/>
                <a:gdLst>
                  <a:gd name="T0" fmla="*/ 66 w 83"/>
                  <a:gd name="T1" fmla="*/ 150 h 150"/>
                  <a:gd name="T2" fmla="*/ 19 w 83"/>
                  <a:gd name="T3" fmla="*/ 150 h 150"/>
                  <a:gd name="T4" fmla="*/ 19 w 83"/>
                  <a:gd name="T5" fmla="*/ 60 h 150"/>
                  <a:gd name="T6" fmla="*/ 0 w 83"/>
                  <a:gd name="T7" fmla="*/ 60 h 150"/>
                  <a:gd name="T8" fmla="*/ 43 w 83"/>
                  <a:gd name="T9" fmla="*/ 0 h 150"/>
                  <a:gd name="T10" fmla="*/ 83 w 83"/>
                  <a:gd name="T11" fmla="*/ 60 h 150"/>
                  <a:gd name="T12" fmla="*/ 66 w 83"/>
                  <a:gd name="T13" fmla="*/ 60 h 150"/>
                  <a:gd name="T14" fmla="*/ 66 w 83"/>
                  <a:gd name="T15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150">
                    <a:moveTo>
                      <a:pt x="66" y="150"/>
                    </a:moveTo>
                    <a:lnTo>
                      <a:pt x="19" y="150"/>
                    </a:lnTo>
                    <a:lnTo>
                      <a:pt x="19" y="60"/>
                    </a:lnTo>
                    <a:lnTo>
                      <a:pt x="0" y="60"/>
                    </a:lnTo>
                    <a:lnTo>
                      <a:pt x="43" y="0"/>
                    </a:lnTo>
                    <a:lnTo>
                      <a:pt x="83" y="60"/>
                    </a:lnTo>
                    <a:lnTo>
                      <a:pt x="66" y="60"/>
                    </a:lnTo>
                    <a:lnTo>
                      <a:pt x="66" y="1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/>
                </a:endParaRPr>
              </a:p>
            </p:txBody>
          </p:sp>
          <p:sp>
            <p:nvSpPr>
              <p:cNvPr id="93" name="Freeform 7"/>
              <p:cNvSpPr/>
              <p:nvPr/>
            </p:nvSpPr>
            <p:spPr bwMode="auto">
              <a:xfrm>
                <a:off x="5583238" y="4068763"/>
                <a:ext cx="131763" cy="147638"/>
              </a:xfrm>
              <a:custGeom>
                <a:avLst/>
                <a:gdLst>
                  <a:gd name="T0" fmla="*/ 17 w 83"/>
                  <a:gd name="T1" fmla="*/ 57 h 93"/>
                  <a:gd name="T2" fmla="*/ 0 w 83"/>
                  <a:gd name="T3" fmla="*/ 57 h 93"/>
                  <a:gd name="T4" fmla="*/ 43 w 83"/>
                  <a:gd name="T5" fmla="*/ 0 h 93"/>
                  <a:gd name="T6" fmla="*/ 83 w 83"/>
                  <a:gd name="T7" fmla="*/ 57 h 93"/>
                  <a:gd name="T8" fmla="*/ 66 w 83"/>
                  <a:gd name="T9" fmla="*/ 57 h 93"/>
                  <a:gd name="T10" fmla="*/ 66 w 83"/>
                  <a:gd name="T11" fmla="*/ 93 h 93"/>
                  <a:gd name="T12" fmla="*/ 17 w 83"/>
                  <a:gd name="T13" fmla="*/ 93 h 93"/>
                  <a:gd name="T14" fmla="*/ 17 w 83"/>
                  <a:gd name="T15" fmla="*/ 57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93">
                    <a:moveTo>
                      <a:pt x="17" y="57"/>
                    </a:moveTo>
                    <a:lnTo>
                      <a:pt x="0" y="57"/>
                    </a:lnTo>
                    <a:lnTo>
                      <a:pt x="43" y="0"/>
                    </a:lnTo>
                    <a:lnTo>
                      <a:pt x="83" y="57"/>
                    </a:lnTo>
                    <a:lnTo>
                      <a:pt x="66" y="57"/>
                    </a:lnTo>
                    <a:lnTo>
                      <a:pt x="66" y="93"/>
                    </a:lnTo>
                    <a:lnTo>
                      <a:pt x="17" y="93"/>
                    </a:lnTo>
                    <a:lnTo>
                      <a:pt x="17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81">
        <p14:vortex dir="r"/>
      </p:transition>
    </mc:Choice>
    <mc:Fallback xmlns="">
      <p:transition spd="slow" advTm="908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2B6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6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702182" y="1945562"/>
            <a:ext cx="1461898" cy="1614862"/>
            <a:chOff x="1288898" y="1707654"/>
            <a:chExt cx="1096566" cy="1210866"/>
          </a:xfrm>
        </p:grpSpPr>
        <p:sp>
          <p:nvSpPr>
            <p:cNvPr id="8" name="Shape 396"/>
            <p:cNvSpPr/>
            <p:nvPr/>
          </p:nvSpPr>
          <p:spPr bwMode="auto">
            <a:xfrm>
              <a:off x="1288898" y="1707654"/>
              <a:ext cx="1096566" cy="1210866"/>
            </a:xfrm>
            <a:prstGeom prst="rect">
              <a:avLst/>
            </a:prstGeom>
            <a:noFill/>
            <a:ln w="12700" cap="flat">
              <a:solidFill>
                <a:srgbClr val="414040"/>
              </a:solidFill>
              <a:prstDash val="sysDash"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eaLnBrk="1" hangingPunct="1"/>
              <a:endParaRPr lang="zh-CN" altLang="en-US" sz="3200">
                <a:solidFill>
                  <a:srgbClr val="FFFFFF"/>
                </a:solidFill>
                <a:sym typeface="Helvetica Light"/>
              </a:endParaRPr>
            </a:p>
          </p:txBody>
        </p:sp>
        <p:sp>
          <p:nvSpPr>
            <p:cNvPr id="9" name="Text Placeholder 2"/>
            <p:cNvSpPr txBox="1"/>
            <p:nvPr/>
          </p:nvSpPr>
          <p:spPr bwMode="auto">
            <a:xfrm>
              <a:off x="1326113" y="1923678"/>
              <a:ext cx="997945" cy="364943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en-US" altLang="zh-CN" sz="1900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endParaRPr lang="en-AU" sz="1900" b="1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525158" y="1945562"/>
            <a:ext cx="1461898" cy="1614862"/>
            <a:chOff x="2656308" y="1707654"/>
            <a:chExt cx="1096566" cy="1210866"/>
          </a:xfrm>
        </p:grpSpPr>
        <p:sp>
          <p:nvSpPr>
            <p:cNvPr id="11" name="Shape 396"/>
            <p:cNvSpPr/>
            <p:nvPr/>
          </p:nvSpPr>
          <p:spPr bwMode="auto">
            <a:xfrm>
              <a:off x="2656308" y="1707654"/>
              <a:ext cx="1096566" cy="1210866"/>
            </a:xfrm>
            <a:prstGeom prst="rect">
              <a:avLst/>
            </a:prstGeom>
            <a:noFill/>
            <a:ln w="12700" cap="flat">
              <a:solidFill>
                <a:srgbClr val="414040"/>
              </a:solidFill>
              <a:prstDash val="sysDash"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eaLnBrk="1" hangingPunct="1"/>
              <a:endParaRPr lang="zh-CN" altLang="en-US" sz="3200">
                <a:solidFill>
                  <a:srgbClr val="FFFFFF"/>
                </a:solidFill>
                <a:sym typeface="Helvetica Light"/>
              </a:endParaRPr>
            </a:p>
          </p:txBody>
        </p:sp>
        <p:sp>
          <p:nvSpPr>
            <p:cNvPr id="12" name="Text Placeholder 2"/>
            <p:cNvSpPr txBox="1"/>
            <p:nvPr/>
          </p:nvSpPr>
          <p:spPr bwMode="auto">
            <a:xfrm>
              <a:off x="2724244" y="1923678"/>
              <a:ext cx="997945" cy="364943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en-US" altLang="zh-CN" sz="1900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endParaRPr lang="en-AU" sz="1900" b="1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348134" y="1945562"/>
            <a:ext cx="1461898" cy="1614862"/>
            <a:chOff x="4023718" y="1707654"/>
            <a:chExt cx="1096566" cy="1210866"/>
          </a:xfrm>
        </p:grpSpPr>
        <p:sp>
          <p:nvSpPr>
            <p:cNvPr id="14" name="Shape 396"/>
            <p:cNvSpPr/>
            <p:nvPr/>
          </p:nvSpPr>
          <p:spPr bwMode="auto">
            <a:xfrm>
              <a:off x="4023718" y="1707654"/>
              <a:ext cx="1096566" cy="1210866"/>
            </a:xfrm>
            <a:prstGeom prst="rect">
              <a:avLst/>
            </a:prstGeom>
            <a:noFill/>
            <a:ln w="12700" cap="flat">
              <a:solidFill>
                <a:srgbClr val="414040"/>
              </a:solidFill>
              <a:prstDash val="sysDash"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eaLnBrk="1" hangingPunct="1"/>
              <a:endParaRPr lang="zh-CN" altLang="en-US" sz="3200">
                <a:solidFill>
                  <a:srgbClr val="FFFFFF"/>
                </a:solidFill>
                <a:sym typeface="Helvetica Light"/>
              </a:endParaRPr>
            </a:p>
          </p:txBody>
        </p:sp>
        <p:sp>
          <p:nvSpPr>
            <p:cNvPr id="15" name="Text Placeholder 2"/>
            <p:cNvSpPr txBox="1"/>
            <p:nvPr/>
          </p:nvSpPr>
          <p:spPr bwMode="auto">
            <a:xfrm>
              <a:off x="4073028" y="1923678"/>
              <a:ext cx="997945" cy="364943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en-US" altLang="zh-CN" sz="1900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endParaRPr lang="en-AU" sz="1900" b="1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171110" y="1945562"/>
            <a:ext cx="1461898" cy="1614862"/>
            <a:chOff x="5391128" y="1707654"/>
            <a:chExt cx="1096566" cy="1210866"/>
          </a:xfrm>
        </p:grpSpPr>
        <p:sp>
          <p:nvSpPr>
            <p:cNvPr id="17" name="Shape 396"/>
            <p:cNvSpPr/>
            <p:nvPr/>
          </p:nvSpPr>
          <p:spPr bwMode="auto">
            <a:xfrm>
              <a:off x="5391128" y="1707654"/>
              <a:ext cx="1096566" cy="1210866"/>
            </a:xfrm>
            <a:prstGeom prst="rect">
              <a:avLst/>
            </a:prstGeom>
            <a:noFill/>
            <a:ln w="12700" cap="flat">
              <a:solidFill>
                <a:srgbClr val="414040"/>
              </a:solidFill>
              <a:prstDash val="sysDash"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eaLnBrk="1" hangingPunct="1"/>
              <a:endParaRPr lang="zh-CN" altLang="en-US" sz="3200">
                <a:solidFill>
                  <a:srgbClr val="FFFFFF"/>
                </a:solidFill>
                <a:sym typeface="Helvetica Light"/>
              </a:endParaRPr>
            </a:p>
          </p:txBody>
        </p:sp>
        <p:sp>
          <p:nvSpPr>
            <p:cNvPr id="18" name="Text Placeholder 2"/>
            <p:cNvSpPr txBox="1"/>
            <p:nvPr/>
          </p:nvSpPr>
          <p:spPr bwMode="auto">
            <a:xfrm>
              <a:off x="5465834" y="1923678"/>
              <a:ext cx="997945" cy="364943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en-US" altLang="zh-CN" sz="1900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2016</a:t>
              </a:r>
              <a:endParaRPr lang="en-AU" sz="1900" b="1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994083" y="1945562"/>
            <a:ext cx="1461898" cy="1614862"/>
            <a:chOff x="6758536" y="1707654"/>
            <a:chExt cx="1096566" cy="1210866"/>
          </a:xfrm>
        </p:grpSpPr>
        <p:sp>
          <p:nvSpPr>
            <p:cNvPr id="20" name="Shape 396"/>
            <p:cNvSpPr/>
            <p:nvPr/>
          </p:nvSpPr>
          <p:spPr bwMode="auto">
            <a:xfrm>
              <a:off x="6758536" y="1707654"/>
              <a:ext cx="1096566" cy="1210866"/>
            </a:xfrm>
            <a:prstGeom prst="rect">
              <a:avLst/>
            </a:prstGeom>
            <a:noFill/>
            <a:ln w="12700" cap="flat">
              <a:solidFill>
                <a:srgbClr val="414040"/>
              </a:solidFill>
              <a:prstDash val="sysDash"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eaLnBrk="1" hangingPunct="1"/>
              <a:endParaRPr lang="zh-CN" altLang="en-US" sz="3200">
                <a:solidFill>
                  <a:srgbClr val="FFFFFF"/>
                </a:solidFill>
                <a:sym typeface="Helvetica Light"/>
              </a:endParaRPr>
            </a:p>
          </p:txBody>
        </p:sp>
        <p:sp>
          <p:nvSpPr>
            <p:cNvPr id="21" name="Text Placeholder 2"/>
            <p:cNvSpPr txBox="1"/>
            <p:nvPr/>
          </p:nvSpPr>
          <p:spPr bwMode="auto">
            <a:xfrm>
              <a:off x="6809056" y="1923678"/>
              <a:ext cx="997945" cy="364943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en-US" altLang="zh-CN" sz="1900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2017</a:t>
              </a:r>
              <a:endParaRPr lang="en-AU" sz="1900" b="1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806299" y="2905891"/>
            <a:ext cx="1253667" cy="1254114"/>
            <a:chOff x="4641550" y="1440594"/>
            <a:chExt cx="587801" cy="587801"/>
          </a:xfrm>
        </p:grpSpPr>
        <p:grpSp>
          <p:nvGrpSpPr>
            <p:cNvPr id="23" name="组合 22"/>
            <p:cNvGrpSpPr/>
            <p:nvPr/>
          </p:nvGrpSpPr>
          <p:grpSpPr>
            <a:xfrm>
              <a:off x="4641550" y="1440594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9" name="同心圆 2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solidFill>
                <a:srgbClr val="2B6B6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4795215" y="1597882"/>
              <a:ext cx="286520" cy="248944"/>
              <a:chOff x="2601913" y="584200"/>
              <a:chExt cx="581025" cy="504825"/>
            </a:xfrm>
            <a:solidFill>
              <a:schemeClr val="accent1"/>
            </a:solidFill>
          </p:grpSpPr>
          <p:sp>
            <p:nvSpPr>
              <p:cNvPr id="25" name="Freeform 21"/>
              <p:cNvSpPr/>
              <p:nvPr/>
            </p:nvSpPr>
            <p:spPr bwMode="auto">
              <a:xfrm>
                <a:off x="2601913" y="1054100"/>
                <a:ext cx="581025" cy="34925"/>
              </a:xfrm>
              <a:custGeom>
                <a:avLst/>
                <a:gdLst>
                  <a:gd name="T0" fmla="*/ 352 w 366"/>
                  <a:gd name="T1" fmla="*/ 0 h 22"/>
                  <a:gd name="T2" fmla="*/ 14 w 366"/>
                  <a:gd name="T3" fmla="*/ 0 h 22"/>
                  <a:gd name="T4" fmla="*/ 14 w 366"/>
                  <a:gd name="T5" fmla="*/ 0 h 22"/>
                  <a:gd name="T6" fmla="*/ 8 w 366"/>
                  <a:gd name="T7" fmla="*/ 0 h 22"/>
                  <a:gd name="T8" fmla="*/ 4 w 366"/>
                  <a:gd name="T9" fmla="*/ 2 h 22"/>
                  <a:gd name="T10" fmla="*/ 0 w 366"/>
                  <a:gd name="T11" fmla="*/ 6 h 22"/>
                  <a:gd name="T12" fmla="*/ 0 w 366"/>
                  <a:gd name="T13" fmla="*/ 10 h 22"/>
                  <a:gd name="T14" fmla="*/ 0 w 366"/>
                  <a:gd name="T15" fmla="*/ 12 h 22"/>
                  <a:gd name="T16" fmla="*/ 0 w 366"/>
                  <a:gd name="T17" fmla="*/ 12 h 22"/>
                  <a:gd name="T18" fmla="*/ 0 w 366"/>
                  <a:gd name="T19" fmla="*/ 16 h 22"/>
                  <a:gd name="T20" fmla="*/ 4 w 366"/>
                  <a:gd name="T21" fmla="*/ 20 h 22"/>
                  <a:gd name="T22" fmla="*/ 8 w 366"/>
                  <a:gd name="T23" fmla="*/ 22 h 22"/>
                  <a:gd name="T24" fmla="*/ 14 w 366"/>
                  <a:gd name="T25" fmla="*/ 22 h 22"/>
                  <a:gd name="T26" fmla="*/ 352 w 366"/>
                  <a:gd name="T27" fmla="*/ 22 h 22"/>
                  <a:gd name="T28" fmla="*/ 352 w 366"/>
                  <a:gd name="T29" fmla="*/ 22 h 22"/>
                  <a:gd name="T30" fmla="*/ 358 w 366"/>
                  <a:gd name="T31" fmla="*/ 22 h 22"/>
                  <a:gd name="T32" fmla="*/ 362 w 366"/>
                  <a:gd name="T33" fmla="*/ 20 h 22"/>
                  <a:gd name="T34" fmla="*/ 366 w 366"/>
                  <a:gd name="T35" fmla="*/ 16 h 22"/>
                  <a:gd name="T36" fmla="*/ 366 w 366"/>
                  <a:gd name="T37" fmla="*/ 12 h 22"/>
                  <a:gd name="T38" fmla="*/ 366 w 366"/>
                  <a:gd name="T39" fmla="*/ 10 h 22"/>
                  <a:gd name="T40" fmla="*/ 366 w 366"/>
                  <a:gd name="T41" fmla="*/ 10 h 22"/>
                  <a:gd name="T42" fmla="*/ 366 w 366"/>
                  <a:gd name="T43" fmla="*/ 6 h 22"/>
                  <a:gd name="T44" fmla="*/ 362 w 366"/>
                  <a:gd name="T45" fmla="*/ 2 h 22"/>
                  <a:gd name="T46" fmla="*/ 358 w 366"/>
                  <a:gd name="T47" fmla="*/ 0 h 22"/>
                  <a:gd name="T48" fmla="*/ 352 w 366"/>
                  <a:gd name="T49" fmla="*/ 0 h 22"/>
                  <a:gd name="T50" fmla="*/ 352 w 366"/>
                  <a:gd name="T5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6" h="22">
                    <a:moveTo>
                      <a:pt x="352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20"/>
                    </a:lnTo>
                    <a:lnTo>
                      <a:pt x="8" y="22"/>
                    </a:lnTo>
                    <a:lnTo>
                      <a:pt x="14" y="22"/>
                    </a:lnTo>
                    <a:lnTo>
                      <a:pt x="352" y="22"/>
                    </a:lnTo>
                    <a:lnTo>
                      <a:pt x="352" y="22"/>
                    </a:lnTo>
                    <a:lnTo>
                      <a:pt x="358" y="22"/>
                    </a:lnTo>
                    <a:lnTo>
                      <a:pt x="362" y="20"/>
                    </a:lnTo>
                    <a:lnTo>
                      <a:pt x="366" y="16"/>
                    </a:lnTo>
                    <a:lnTo>
                      <a:pt x="366" y="12"/>
                    </a:lnTo>
                    <a:lnTo>
                      <a:pt x="366" y="10"/>
                    </a:lnTo>
                    <a:lnTo>
                      <a:pt x="366" y="10"/>
                    </a:lnTo>
                    <a:lnTo>
                      <a:pt x="366" y="6"/>
                    </a:lnTo>
                    <a:lnTo>
                      <a:pt x="362" y="2"/>
                    </a:lnTo>
                    <a:lnTo>
                      <a:pt x="358" y="0"/>
                    </a:lnTo>
                    <a:lnTo>
                      <a:pt x="352" y="0"/>
                    </a:lnTo>
                    <a:lnTo>
                      <a:pt x="35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22"/>
              <p:cNvSpPr>
                <a:spLocks noEditPoints="1"/>
              </p:cNvSpPr>
              <p:nvPr/>
            </p:nvSpPr>
            <p:spPr bwMode="auto">
              <a:xfrm>
                <a:off x="2687638" y="752475"/>
                <a:ext cx="409575" cy="206375"/>
              </a:xfrm>
              <a:custGeom>
                <a:avLst/>
                <a:gdLst>
                  <a:gd name="T0" fmla="*/ 118 w 258"/>
                  <a:gd name="T1" fmla="*/ 0 h 130"/>
                  <a:gd name="T2" fmla="*/ 112 w 258"/>
                  <a:gd name="T3" fmla="*/ 2 h 130"/>
                  <a:gd name="T4" fmla="*/ 104 w 258"/>
                  <a:gd name="T5" fmla="*/ 8 h 130"/>
                  <a:gd name="T6" fmla="*/ 104 w 258"/>
                  <a:gd name="T7" fmla="*/ 116 h 130"/>
                  <a:gd name="T8" fmla="*/ 104 w 258"/>
                  <a:gd name="T9" fmla="*/ 122 h 130"/>
                  <a:gd name="T10" fmla="*/ 112 w 258"/>
                  <a:gd name="T11" fmla="*/ 128 h 130"/>
                  <a:gd name="T12" fmla="*/ 140 w 258"/>
                  <a:gd name="T13" fmla="*/ 130 h 130"/>
                  <a:gd name="T14" fmla="*/ 146 w 258"/>
                  <a:gd name="T15" fmla="*/ 128 h 130"/>
                  <a:gd name="T16" fmla="*/ 154 w 258"/>
                  <a:gd name="T17" fmla="*/ 122 h 130"/>
                  <a:gd name="T18" fmla="*/ 154 w 258"/>
                  <a:gd name="T19" fmla="*/ 14 h 130"/>
                  <a:gd name="T20" fmla="*/ 154 w 258"/>
                  <a:gd name="T21" fmla="*/ 8 h 130"/>
                  <a:gd name="T22" fmla="*/ 146 w 258"/>
                  <a:gd name="T23" fmla="*/ 2 h 130"/>
                  <a:gd name="T24" fmla="*/ 140 w 258"/>
                  <a:gd name="T25" fmla="*/ 0 h 130"/>
                  <a:gd name="T26" fmla="*/ 14 w 258"/>
                  <a:gd name="T27" fmla="*/ 0 h 130"/>
                  <a:gd name="T28" fmla="*/ 8 w 258"/>
                  <a:gd name="T29" fmla="*/ 2 h 130"/>
                  <a:gd name="T30" fmla="*/ 2 w 258"/>
                  <a:gd name="T31" fmla="*/ 8 h 130"/>
                  <a:gd name="T32" fmla="*/ 0 w 258"/>
                  <a:gd name="T33" fmla="*/ 116 h 130"/>
                  <a:gd name="T34" fmla="*/ 2 w 258"/>
                  <a:gd name="T35" fmla="*/ 122 h 130"/>
                  <a:gd name="T36" fmla="*/ 8 w 258"/>
                  <a:gd name="T37" fmla="*/ 128 h 130"/>
                  <a:gd name="T38" fmla="*/ 38 w 258"/>
                  <a:gd name="T39" fmla="*/ 130 h 130"/>
                  <a:gd name="T40" fmla="*/ 42 w 258"/>
                  <a:gd name="T41" fmla="*/ 128 h 130"/>
                  <a:gd name="T42" fmla="*/ 50 w 258"/>
                  <a:gd name="T43" fmla="*/ 122 h 130"/>
                  <a:gd name="T44" fmla="*/ 52 w 258"/>
                  <a:gd name="T45" fmla="*/ 14 h 130"/>
                  <a:gd name="T46" fmla="*/ 50 w 258"/>
                  <a:gd name="T47" fmla="*/ 8 h 130"/>
                  <a:gd name="T48" fmla="*/ 42 w 258"/>
                  <a:gd name="T49" fmla="*/ 2 h 130"/>
                  <a:gd name="T50" fmla="*/ 38 w 258"/>
                  <a:gd name="T51" fmla="*/ 0 h 130"/>
                  <a:gd name="T52" fmla="*/ 220 w 258"/>
                  <a:gd name="T53" fmla="*/ 0 h 130"/>
                  <a:gd name="T54" fmla="*/ 216 w 258"/>
                  <a:gd name="T55" fmla="*/ 2 h 130"/>
                  <a:gd name="T56" fmla="*/ 208 w 258"/>
                  <a:gd name="T57" fmla="*/ 8 h 130"/>
                  <a:gd name="T58" fmla="*/ 206 w 258"/>
                  <a:gd name="T59" fmla="*/ 116 h 130"/>
                  <a:gd name="T60" fmla="*/ 208 w 258"/>
                  <a:gd name="T61" fmla="*/ 122 h 130"/>
                  <a:gd name="T62" fmla="*/ 216 w 258"/>
                  <a:gd name="T63" fmla="*/ 128 h 130"/>
                  <a:gd name="T64" fmla="*/ 244 w 258"/>
                  <a:gd name="T65" fmla="*/ 130 h 130"/>
                  <a:gd name="T66" fmla="*/ 250 w 258"/>
                  <a:gd name="T67" fmla="*/ 128 h 130"/>
                  <a:gd name="T68" fmla="*/ 256 w 258"/>
                  <a:gd name="T69" fmla="*/ 122 h 130"/>
                  <a:gd name="T70" fmla="*/ 258 w 258"/>
                  <a:gd name="T71" fmla="*/ 14 h 130"/>
                  <a:gd name="T72" fmla="*/ 256 w 258"/>
                  <a:gd name="T73" fmla="*/ 8 h 130"/>
                  <a:gd name="T74" fmla="*/ 250 w 258"/>
                  <a:gd name="T75" fmla="*/ 2 h 130"/>
                  <a:gd name="T76" fmla="*/ 244 w 258"/>
                  <a:gd name="T77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8" h="130">
                    <a:moveTo>
                      <a:pt x="140" y="0"/>
                    </a:moveTo>
                    <a:lnTo>
                      <a:pt x="118" y="0"/>
                    </a:lnTo>
                    <a:lnTo>
                      <a:pt x="118" y="0"/>
                    </a:lnTo>
                    <a:lnTo>
                      <a:pt x="112" y="2"/>
                    </a:lnTo>
                    <a:lnTo>
                      <a:pt x="108" y="4"/>
                    </a:lnTo>
                    <a:lnTo>
                      <a:pt x="104" y="8"/>
                    </a:lnTo>
                    <a:lnTo>
                      <a:pt x="104" y="14"/>
                    </a:lnTo>
                    <a:lnTo>
                      <a:pt x="104" y="116"/>
                    </a:lnTo>
                    <a:lnTo>
                      <a:pt x="104" y="116"/>
                    </a:lnTo>
                    <a:lnTo>
                      <a:pt x="104" y="122"/>
                    </a:lnTo>
                    <a:lnTo>
                      <a:pt x="108" y="126"/>
                    </a:lnTo>
                    <a:lnTo>
                      <a:pt x="112" y="128"/>
                    </a:lnTo>
                    <a:lnTo>
                      <a:pt x="118" y="130"/>
                    </a:lnTo>
                    <a:lnTo>
                      <a:pt x="140" y="130"/>
                    </a:lnTo>
                    <a:lnTo>
                      <a:pt x="140" y="130"/>
                    </a:lnTo>
                    <a:lnTo>
                      <a:pt x="146" y="128"/>
                    </a:lnTo>
                    <a:lnTo>
                      <a:pt x="150" y="126"/>
                    </a:lnTo>
                    <a:lnTo>
                      <a:pt x="154" y="122"/>
                    </a:lnTo>
                    <a:lnTo>
                      <a:pt x="154" y="116"/>
                    </a:lnTo>
                    <a:lnTo>
                      <a:pt x="154" y="14"/>
                    </a:lnTo>
                    <a:lnTo>
                      <a:pt x="154" y="14"/>
                    </a:lnTo>
                    <a:lnTo>
                      <a:pt x="154" y="8"/>
                    </a:lnTo>
                    <a:lnTo>
                      <a:pt x="150" y="4"/>
                    </a:lnTo>
                    <a:lnTo>
                      <a:pt x="146" y="2"/>
                    </a:lnTo>
                    <a:lnTo>
                      <a:pt x="140" y="0"/>
                    </a:lnTo>
                    <a:lnTo>
                      <a:pt x="140" y="0"/>
                    </a:lnTo>
                    <a:close/>
                    <a:moveTo>
                      <a:pt x="38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2" y="122"/>
                    </a:lnTo>
                    <a:lnTo>
                      <a:pt x="4" y="126"/>
                    </a:lnTo>
                    <a:lnTo>
                      <a:pt x="8" y="128"/>
                    </a:lnTo>
                    <a:lnTo>
                      <a:pt x="14" y="130"/>
                    </a:lnTo>
                    <a:lnTo>
                      <a:pt x="38" y="130"/>
                    </a:lnTo>
                    <a:lnTo>
                      <a:pt x="38" y="130"/>
                    </a:lnTo>
                    <a:lnTo>
                      <a:pt x="42" y="128"/>
                    </a:lnTo>
                    <a:lnTo>
                      <a:pt x="48" y="126"/>
                    </a:lnTo>
                    <a:lnTo>
                      <a:pt x="50" y="122"/>
                    </a:lnTo>
                    <a:lnTo>
                      <a:pt x="52" y="116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0" y="8"/>
                    </a:lnTo>
                    <a:lnTo>
                      <a:pt x="48" y="4"/>
                    </a:lnTo>
                    <a:lnTo>
                      <a:pt x="42" y="2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  <a:moveTo>
                      <a:pt x="244" y="0"/>
                    </a:moveTo>
                    <a:lnTo>
                      <a:pt x="220" y="0"/>
                    </a:lnTo>
                    <a:lnTo>
                      <a:pt x="220" y="0"/>
                    </a:lnTo>
                    <a:lnTo>
                      <a:pt x="216" y="2"/>
                    </a:lnTo>
                    <a:lnTo>
                      <a:pt x="210" y="4"/>
                    </a:lnTo>
                    <a:lnTo>
                      <a:pt x="208" y="8"/>
                    </a:lnTo>
                    <a:lnTo>
                      <a:pt x="206" y="14"/>
                    </a:lnTo>
                    <a:lnTo>
                      <a:pt x="206" y="116"/>
                    </a:lnTo>
                    <a:lnTo>
                      <a:pt x="206" y="116"/>
                    </a:lnTo>
                    <a:lnTo>
                      <a:pt x="208" y="122"/>
                    </a:lnTo>
                    <a:lnTo>
                      <a:pt x="210" y="126"/>
                    </a:lnTo>
                    <a:lnTo>
                      <a:pt x="216" y="128"/>
                    </a:lnTo>
                    <a:lnTo>
                      <a:pt x="220" y="130"/>
                    </a:lnTo>
                    <a:lnTo>
                      <a:pt x="244" y="130"/>
                    </a:lnTo>
                    <a:lnTo>
                      <a:pt x="244" y="130"/>
                    </a:lnTo>
                    <a:lnTo>
                      <a:pt x="250" y="128"/>
                    </a:lnTo>
                    <a:lnTo>
                      <a:pt x="254" y="126"/>
                    </a:lnTo>
                    <a:lnTo>
                      <a:pt x="256" y="122"/>
                    </a:lnTo>
                    <a:lnTo>
                      <a:pt x="258" y="116"/>
                    </a:lnTo>
                    <a:lnTo>
                      <a:pt x="258" y="14"/>
                    </a:lnTo>
                    <a:lnTo>
                      <a:pt x="258" y="14"/>
                    </a:lnTo>
                    <a:lnTo>
                      <a:pt x="256" y="8"/>
                    </a:lnTo>
                    <a:lnTo>
                      <a:pt x="254" y="4"/>
                    </a:lnTo>
                    <a:lnTo>
                      <a:pt x="250" y="2"/>
                    </a:lnTo>
                    <a:lnTo>
                      <a:pt x="244" y="0"/>
                    </a:lnTo>
                    <a:lnTo>
                      <a:pt x="24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3"/>
              <p:cNvSpPr/>
              <p:nvPr/>
            </p:nvSpPr>
            <p:spPr bwMode="auto">
              <a:xfrm>
                <a:off x="2601913" y="584200"/>
                <a:ext cx="581025" cy="136525"/>
              </a:xfrm>
              <a:custGeom>
                <a:avLst/>
                <a:gdLst>
                  <a:gd name="T0" fmla="*/ 358 w 366"/>
                  <a:gd name="T1" fmla="*/ 66 h 86"/>
                  <a:gd name="T2" fmla="*/ 186 w 366"/>
                  <a:gd name="T3" fmla="*/ 0 h 86"/>
                  <a:gd name="T4" fmla="*/ 186 w 366"/>
                  <a:gd name="T5" fmla="*/ 0 h 86"/>
                  <a:gd name="T6" fmla="*/ 180 w 366"/>
                  <a:gd name="T7" fmla="*/ 0 h 86"/>
                  <a:gd name="T8" fmla="*/ 8 w 366"/>
                  <a:gd name="T9" fmla="*/ 66 h 86"/>
                  <a:gd name="T10" fmla="*/ 8 w 366"/>
                  <a:gd name="T11" fmla="*/ 66 h 86"/>
                  <a:gd name="T12" fmla="*/ 4 w 366"/>
                  <a:gd name="T13" fmla="*/ 68 h 86"/>
                  <a:gd name="T14" fmla="*/ 2 w 366"/>
                  <a:gd name="T15" fmla="*/ 70 h 86"/>
                  <a:gd name="T16" fmla="*/ 0 w 366"/>
                  <a:gd name="T17" fmla="*/ 74 h 86"/>
                  <a:gd name="T18" fmla="*/ 0 w 366"/>
                  <a:gd name="T19" fmla="*/ 78 h 86"/>
                  <a:gd name="T20" fmla="*/ 0 w 366"/>
                  <a:gd name="T21" fmla="*/ 78 h 86"/>
                  <a:gd name="T22" fmla="*/ 2 w 366"/>
                  <a:gd name="T23" fmla="*/ 80 h 86"/>
                  <a:gd name="T24" fmla="*/ 4 w 366"/>
                  <a:gd name="T25" fmla="*/ 82 h 86"/>
                  <a:gd name="T26" fmla="*/ 6 w 366"/>
                  <a:gd name="T27" fmla="*/ 84 h 86"/>
                  <a:gd name="T28" fmla="*/ 10 w 366"/>
                  <a:gd name="T29" fmla="*/ 86 h 86"/>
                  <a:gd name="T30" fmla="*/ 356 w 366"/>
                  <a:gd name="T31" fmla="*/ 86 h 86"/>
                  <a:gd name="T32" fmla="*/ 356 w 366"/>
                  <a:gd name="T33" fmla="*/ 86 h 86"/>
                  <a:gd name="T34" fmla="*/ 360 w 366"/>
                  <a:gd name="T35" fmla="*/ 84 h 86"/>
                  <a:gd name="T36" fmla="*/ 362 w 366"/>
                  <a:gd name="T37" fmla="*/ 82 h 86"/>
                  <a:gd name="T38" fmla="*/ 364 w 366"/>
                  <a:gd name="T39" fmla="*/ 80 h 86"/>
                  <a:gd name="T40" fmla="*/ 366 w 366"/>
                  <a:gd name="T41" fmla="*/ 78 h 86"/>
                  <a:gd name="T42" fmla="*/ 366 w 366"/>
                  <a:gd name="T43" fmla="*/ 78 h 86"/>
                  <a:gd name="T44" fmla="*/ 366 w 366"/>
                  <a:gd name="T45" fmla="*/ 74 h 86"/>
                  <a:gd name="T46" fmla="*/ 364 w 366"/>
                  <a:gd name="T47" fmla="*/ 70 h 86"/>
                  <a:gd name="T48" fmla="*/ 362 w 366"/>
                  <a:gd name="T49" fmla="*/ 68 h 86"/>
                  <a:gd name="T50" fmla="*/ 358 w 366"/>
                  <a:gd name="T51" fmla="*/ 66 h 86"/>
                  <a:gd name="T52" fmla="*/ 358 w 366"/>
                  <a:gd name="T53" fmla="*/ 6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6" h="86">
                    <a:moveTo>
                      <a:pt x="358" y="66"/>
                    </a:moveTo>
                    <a:lnTo>
                      <a:pt x="186" y="0"/>
                    </a:lnTo>
                    <a:lnTo>
                      <a:pt x="186" y="0"/>
                    </a:lnTo>
                    <a:lnTo>
                      <a:pt x="180" y="0"/>
                    </a:lnTo>
                    <a:lnTo>
                      <a:pt x="8" y="66"/>
                    </a:lnTo>
                    <a:lnTo>
                      <a:pt x="8" y="66"/>
                    </a:lnTo>
                    <a:lnTo>
                      <a:pt x="4" y="68"/>
                    </a:lnTo>
                    <a:lnTo>
                      <a:pt x="2" y="70"/>
                    </a:lnTo>
                    <a:lnTo>
                      <a:pt x="0" y="74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2" y="80"/>
                    </a:lnTo>
                    <a:lnTo>
                      <a:pt x="4" y="82"/>
                    </a:lnTo>
                    <a:lnTo>
                      <a:pt x="6" y="84"/>
                    </a:lnTo>
                    <a:lnTo>
                      <a:pt x="10" y="86"/>
                    </a:lnTo>
                    <a:lnTo>
                      <a:pt x="356" y="86"/>
                    </a:lnTo>
                    <a:lnTo>
                      <a:pt x="356" y="86"/>
                    </a:lnTo>
                    <a:lnTo>
                      <a:pt x="360" y="84"/>
                    </a:lnTo>
                    <a:lnTo>
                      <a:pt x="362" y="82"/>
                    </a:lnTo>
                    <a:lnTo>
                      <a:pt x="364" y="80"/>
                    </a:lnTo>
                    <a:lnTo>
                      <a:pt x="366" y="78"/>
                    </a:lnTo>
                    <a:lnTo>
                      <a:pt x="366" y="78"/>
                    </a:lnTo>
                    <a:lnTo>
                      <a:pt x="366" y="74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8" y="66"/>
                    </a:lnTo>
                    <a:lnTo>
                      <a:pt x="358" y="6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84"/>
              <p:cNvSpPr/>
              <p:nvPr/>
            </p:nvSpPr>
            <p:spPr bwMode="auto">
              <a:xfrm>
                <a:off x="2630488" y="987425"/>
                <a:ext cx="523875" cy="38100"/>
              </a:xfrm>
              <a:custGeom>
                <a:avLst/>
                <a:gdLst>
                  <a:gd name="T0" fmla="*/ 330 w 330"/>
                  <a:gd name="T1" fmla="*/ 12 h 24"/>
                  <a:gd name="T2" fmla="*/ 330 w 330"/>
                  <a:gd name="T3" fmla="*/ 12 h 24"/>
                  <a:gd name="T4" fmla="*/ 330 w 330"/>
                  <a:gd name="T5" fmla="*/ 12 h 24"/>
                  <a:gd name="T6" fmla="*/ 330 w 330"/>
                  <a:gd name="T7" fmla="*/ 18 h 24"/>
                  <a:gd name="T8" fmla="*/ 326 w 330"/>
                  <a:gd name="T9" fmla="*/ 20 h 24"/>
                  <a:gd name="T10" fmla="*/ 322 w 330"/>
                  <a:gd name="T11" fmla="*/ 24 h 24"/>
                  <a:gd name="T12" fmla="*/ 316 w 330"/>
                  <a:gd name="T13" fmla="*/ 24 h 24"/>
                  <a:gd name="T14" fmla="*/ 14 w 330"/>
                  <a:gd name="T15" fmla="*/ 24 h 24"/>
                  <a:gd name="T16" fmla="*/ 14 w 330"/>
                  <a:gd name="T17" fmla="*/ 24 h 24"/>
                  <a:gd name="T18" fmla="*/ 8 w 330"/>
                  <a:gd name="T19" fmla="*/ 24 h 24"/>
                  <a:gd name="T20" fmla="*/ 4 w 330"/>
                  <a:gd name="T21" fmla="*/ 20 h 24"/>
                  <a:gd name="T22" fmla="*/ 0 w 330"/>
                  <a:gd name="T23" fmla="*/ 18 h 24"/>
                  <a:gd name="T24" fmla="*/ 0 w 330"/>
                  <a:gd name="T25" fmla="*/ 12 h 24"/>
                  <a:gd name="T26" fmla="*/ 0 w 330"/>
                  <a:gd name="T27" fmla="*/ 12 h 24"/>
                  <a:gd name="T28" fmla="*/ 0 w 330"/>
                  <a:gd name="T29" fmla="*/ 12 h 24"/>
                  <a:gd name="T30" fmla="*/ 0 w 330"/>
                  <a:gd name="T31" fmla="*/ 8 h 24"/>
                  <a:gd name="T32" fmla="*/ 4 w 330"/>
                  <a:gd name="T33" fmla="*/ 4 h 24"/>
                  <a:gd name="T34" fmla="*/ 8 w 330"/>
                  <a:gd name="T35" fmla="*/ 2 h 24"/>
                  <a:gd name="T36" fmla="*/ 14 w 330"/>
                  <a:gd name="T37" fmla="*/ 0 h 24"/>
                  <a:gd name="T38" fmla="*/ 316 w 330"/>
                  <a:gd name="T39" fmla="*/ 0 h 24"/>
                  <a:gd name="T40" fmla="*/ 316 w 330"/>
                  <a:gd name="T41" fmla="*/ 0 h 24"/>
                  <a:gd name="T42" fmla="*/ 322 w 330"/>
                  <a:gd name="T43" fmla="*/ 2 h 24"/>
                  <a:gd name="T44" fmla="*/ 326 w 330"/>
                  <a:gd name="T45" fmla="*/ 4 h 24"/>
                  <a:gd name="T46" fmla="*/ 330 w 330"/>
                  <a:gd name="T47" fmla="*/ 8 h 24"/>
                  <a:gd name="T48" fmla="*/ 330 w 330"/>
                  <a:gd name="T49" fmla="*/ 12 h 24"/>
                  <a:gd name="T50" fmla="*/ 330 w 330"/>
                  <a:gd name="T51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0" h="24">
                    <a:moveTo>
                      <a:pt x="330" y="12"/>
                    </a:moveTo>
                    <a:lnTo>
                      <a:pt x="330" y="12"/>
                    </a:lnTo>
                    <a:lnTo>
                      <a:pt x="330" y="12"/>
                    </a:lnTo>
                    <a:lnTo>
                      <a:pt x="330" y="18"/>
                    </a:lnTo>
                    <a:lnTo>
                      <a:pt x="326" y="20"/>
                    </a:lnTo>
                    <a:lnTo>
                      <a:pt x="322" y="24"/>
                    </a:lnTo>
                    <a:lnTo>
                      <a:pt x="316" y="24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8" y="24"/>
                    </a:lnTo>
                    <a:lnTo>
                      <a:pt x="4" y="20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316" y="0"/>
                    </a:lnTo>
                    <a:lnTo>
                      <a:pt x="316" y="0"/>
                    </a:lnTo>
                    <a:lnTo>
                      <a:pt x="322" y="2"/>
                    </a:lnTo>
                    <a:lnTo>
                      <a:pt x="326" y="4"/>
                    </a:lnTo>
                    <a:lnTo>
                      <a:pt x="330" y="8"/>
                    </a:lnTo>
                    <a:lnTo>
                      <a:pt x="330" y="12"/>
                    </a:lnTo>
                    <a:lnTo>
                      <a:pt x="330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3629275" y="2905891"/>
            <a:ext cx="1253667" cy="1254114"/>
            <a:chOff x="4641550" y="2233932"/>
            <a:chExt cx="587801" cy="587801"/>
          </a:xfrm>
        </p:grpSpPr>
        <p:grpSp>
          <p:nvGrpSpPr>
            <p:cNvPr id="32" name="组合 31"/>
            <p:cNvGrpSpPr/>
            <p:nvPr/>
          </p:nvGrpSpPr>
          <p:grpSpPr>
            <a:xfrm>
              <a:off x="4641550" y="2233932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6" name="同心圆 3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4817013" y="2396824"/>
              <a:ext cx="253510" cy="262016"/>
              <a:chOff x="2649538" y="2673350"/>
              <a:chExt cx="473075" cy="488950"/>
            </a:xfrm>
            <a:solidFill>
              <a:schemeClr val="accent2"/>
            </a:solidFill>
          </p:grpSpPr>
          <p:sp>
            <p:nvSpPr>
              <p:cNvPr id="34" name="Freeform 64"/>
              <p:cNvSpPr>
                <a:spLocks noEditPoints="1"/>
              </p:cNvSpPr>
              <p:nvPr/>
            </p:nvSpPr>
            <p:spPr bwMode="auto">
              <a:xfrm>
                <a:off x="2887663" y="2673350"/>
                <a:ext cx="234950" cy="488950"/>
              </a:xfrm>
              <a:custGeom>
                <a:avLst/>
                <a:gdLst>
                  <a:gd name="T0" fmla="*/ 148 w 148"/>
                  <a:gd name="T1" fmla="*/ 146 h 308"/>
                  <a:gd name="T2" fmla="*/ 146 w 148"/>
                  <a:gd name="T3" fmla="*/ 132 h 308"/>
                  <a:gd name="T4" fmla="*/ 140 w 148"/>
                  <a:gd name="T5" fmla="*/ 102 h 308"/>
                  <a:gd name="T6" fmla="*/ 80 w 148"/>
                  <a:gd name="T7" fmla="*/ 86 h 308"/>
                  <a:gd name="T8" fmla="*/ 86 w 148"/>
                  <a:gd name="T9" fmla="*/ 116 h 308"/>
                  <a:gd name="T10" fmla="*/ 88 w 148"/>
                  <a:gd name="T11" fmla="*/ 146 h 308"/>
                  <a:gd name="T12" fmla="*/ 48 w 148"/>
                  <a:gd name="T13" fmla="*/ 42 h 308"/>
                  <a:gd name="T14" fmla="*/ 26 w 148"/>
                  <a:gd name="T15" fmla="*/ 12 h 308"/>
                  <a:gd name="T16" fmla="*/ 0 w 148"/>
                  <a:gd name="T17" fmla="*/ 0 h 308"/>
                  <a:gd name="T18" fmla="*/ 62 w 148"/>
                  <a:gd name="T19" fmla="*/ 74 h 308"/>
                  <a:gd name="T20" fmla="*/ 56 w 148"/>
                  <a:gd name="T21" fmla="*/ 58 h 308"/>
                  <a:gd name="T22" fmla="*/ 48 w 148"/>
                  <a:gd name="T23" fmla="*/ 42 h 308"/>
                  <a:gd name="T24" fmla="*/ 0 w 148"/>
                  <a:gd name="T25" fmla="*/ 86 h 308"/>
                  <a:gd name="T26" fmla="*/ 72 w 148"/>
                  <a:gd name="T27" fmla="*/ 146 h 308"/>
                  <a:gd name="T28" fmla="*/ 70 w 148"/>
                  <a:gd name="T29" fmla="*/ 116 h 308"/>
                  <a:gd name="T30" fmla="*/ 64 w 148"/>
                  <a:gd name="T31" fmla="*/ 86 h 308"/>
                  <a:gd name="T32" fmla="*/ 126 w 148"/>
                  <a:gd name="T33" fmla="*/ 74 h 308"/>
                  <a:gd name="T34" fmla="*/ 120 w 148"/>
                  <a:gd name="T35" fmla="*/ 64 h 308"/>
                  <a:gd name="T36" fmla="*/ 100 w 148"/>
                  <a:gd name="T37" fmla="*/ 42 h 308"/>
                  <a:gd name="T38" fmla="*/ 80 w 148"/>
                  <a:gd name="T39" fmla="*/ 24 h 308"/>
                  <a:gd name="T40" fmla="*/ 54 w 148"/>
                  <a:gd name="T41" fmla="*/ 12 h 308"/>
                  <a:gd name="T42" fmla="*/ 42 w 148"/>
                  <a:gd name="T43" fmla="*/ 6 h 308"/>
                  <a:gd name="T44" fmla="*/ 62 w 148"/>
                  <a:gd name="T45" fmla="*/ 36 h 308"/>
                  <a:gd name="T46" fmla="*/ 70 w 148"/>
                  <a:gd name="T47" fmla="*/ 54 h 308"/>
                  <a:gd name="T48" fmla="*/ 78 w 148"/>
                  <a:gd name="T49" fmla="*/ 74 h 308"/>
                  <a:gd name="T50" fmla="*/ 62 w 148"/>
                  <a:gd name="T51" fmla="*/ 272 h 308"/>
                  <a:gd name="T52" fmla="*/ 42 w 148"/>
                  <a:gd name="T53" fmla="*/ 302 h 308"/>
                  <a:gd name="T54" fmla="*/ 54 w 148"/>
                  <a:gd name="T55" fmla="*/ 296 h 308"/>
                  <a:gd name="T56" fmla="*/ 80 w 148"/>
                  <a:gd name="T57" fmla="*/ 282 h 308"/>
                  <a:gd name="T58" fmla="*/ 102 w 148"/>
                  <a:gd name="T59" fmla="*/ 264 h 308"/>
                  <a:gd name="T60" fmla="*/ 120 w 148"/>
                  <a:gd name="T61" fmla="*/ 242 h 308"/>
                  <a:gd name="T62" fmla="*/ 78 w 148"/>
                  <a:gd name="T63" fmla="*/ 230 h 308"/>
                  <a:gd name="T64" fmla="*/ 70 w 148"/>
                  <a:gd name="T65" fmla="*/ 252 h 308"/>
                  <a:gd name="T66" fmla="*/ 62 w 148"/>
                  <a:gd name="T67" fmla="*/ 272 h 308"/>
                  <a:gd name="T68" fmla="*/ 88 w 148"/>
                  <a:gd name="T69" fmla="*/ 158 h 308"/>
                  <a:gd name="T70" fmla="*/ 80 w 148"/>
                  <a:gd name="T71" fmla="*/ 218 h 308"/>
                  <a:gd name="T72" fmla="*/ 134 w 148"/>
                  <a:gd name="T73" fmla="*/ 218 h 308"/>
                  <a:gd name="T74" fmla="*/ 144 w 148"/>
                  <a:gd name="T75" fmla="*/ 190 h 308"/>
                  <a:gd name="T76" fmla="*/ 148 w 148"/>
                  <a:gd name="T77" fmla="*/ 158 h 308"/>
                  <a:gd name="T78" fmla="*/ 72 w 148"/>
                  <a:gd name="T79" fmla="*/ 158 h 308"/>
                  <a:gd name="T80" fmla="*/ 0 w 148"/>
                  <a:gd name="T81" fmla="*/ 218 h 308"/>
                  <a:gd name="T82" fmla="*/ 66 w 148"/>
                  <a:gd name="T83" fmla="*/ 218 h 308"/>
                  <a:gd name="T84" fmla="*/ 72 w 148"/>
                  <a:gd name="T85" fmla="*/ 158 h 308"/>
                  <a:gd name="T86" fmla="*/ 62 w 148"/>
                  <a:gd name="T87" fmla="*/ 230 h 308"/>
                  <a:gd name="T88" fmla="*/ 0 w 148"/>
                  <a:gd name="T89" fmla="*/ 308 h 308"/>
                  <a:gd name="T90" fmla="*/ 14 w 148"/>
                  <a:gd name="T91" fmla="*/ 304 h 308"/>
                  <a:gd name="T92" fmla="*/ 38 w 148"/>
                  <a:gd name="T93" fmla="*/ 282 h 308"/>
                  <a:gd name="T94" fmla="*/ 48 w 148"/>
                  <a:gd name="T95" fmla="*/ 266 h 308"/>
                  <a:gd name="T96" fmla="*/ 62 w 148"/>
                  <a:gd name="T97" fmla="*/ 23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8" h="308">
                    <a:moveTo>
                      <a:pt x="88" y="146"/>
                    </a:moveTo>
                    <a:lnTo>
                      <a:pt x="148" y="146"/>
                    </a:lnTo>
                    <a:lnTo>
                      <a:pt x="148" y="146"/>
                    </a:lnTo>
                    <a:lnTo>
                      <a:pt x="146" y="132"/>
                    </a:lnTo>
                    <a:lnTo>
                      <a:pt x="144" y="116"/>
                    </a:lnTo>
                    <a:lnTo>
                      <a:pt x="140" y="102"/>
                    </a:lnTo>
                    <a:lnTo>
                      <a:pt x="134" y="86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6" y="116"/>
                    </a:lnTo>
                    <a:lnTo>
                      <a:pt x="88" y="146"/>
                    </a:lnTo>
                    <a:lnTo>
                      <a:pt x="88" y="146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38" y="26"/>
                    </a:lnTo>
                    <a:lnTo>
                      <a:pt x="26" y="12"/>
                    </a:lnTo>
                    <a:lnTo>
                      <a:pt x="14" y="4"/>
                    </a:lnTo>
                    <a:lnTo>
                      <a:pt x="0" y="0"/>
                    </a:lnTo>
                    <a:lnTo>
                      <a:pt x="0" y="74"/>
                    </a:lnTo>
                    <a:lnTo>
                      <a:pt x="62" y="74"/>
                    </a:lnTo>
                    <a:lnTo>
                      <a:pt x="62" y="74"/>
                    </a:lnTo>
                    <a:lnTo>
                      <a:pt x="56" y="58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64" y="86"/>
                    </a:moveTo>
                    <a:lnTo>
                      <a:pt x="0" y="86"/>
                    </a:lnTo>
                    <a:lnTo>
                      <a:pt x="0" y="146"/>
                    </a:lnTo>
                    <a:lnTo>
                      <a:pt x="72" y="146"/>
                    </a:lnTo>
                    <a:lnTo>
                      <a:pt x="72" y="146"/>
                    </a:lnTo>
                    <a:lnTo>
                      <a:pt x="70" y="116"/>
                    </a:lnTo>
                    <a:lnTo>
                      <a:pt x="64" y="86"/>
                    </a:lnTo>
                    <a:lnTo>
                      <a:pt x="64" y="86"/>
                    </a:lnTo>
                    <a:close/>
                    <a:moveTo>
                      <a:pt x="78" y="74"/>
                    </a:moveTo>
                    <a:lnTo>
                      <a:pt x="126" y="74"/>
                    </a:lnTo>
                    <a:lnTo>
                      <a:pt x="126" y="74"/>
                    </a:lnTo>
                    <a:lnTo>
                      <a:pt x="120" y="64"/>
                    </a:lnTo>
                    <a:lnTo>
                      <a:pt x="110" y="52"/>
                    </a:lnTo>
                    <a:lnTo>
                      <a:pt x="100" y="42"/>
                    </a:lnTo>
                    <a:lnTo>
                      <a:pt x="90" y="32"/>
                    </a:lnTo>
                    <a:lnTo>
                      <a:pt x="80" y="24"/>
                    </a:lnTo>
                    <a:lnTo>
                      <a:pt x="68" y="18"/>
                    </a:lnTo>
                    <a:lnTo>
                      <a:pt x="54" y="12"/>
                    </a:lnTo>
                    <a:lnTo>
                      <a:pt x="42" y="6"/>
                    </a:lnTo>
                    <a:lnTo>
                      <a:pt x="42" y="6"/>
                    </a:lnTo>
                    <a:lnTo>
                      <a:pt x="52" y="20"/>
                    </a:lnTo>
                    <a:lnTo>
                      <a:pt x="62" y="36"/>
                    </a:lnTo>
                    <a:lnTo>
                      <a:pt x="62" y="36"/>
                    </a:lnTo>
                    <a:lnTo>
                      <a:pt x="70" y="54"/>
                    </a:lnTo>
                    <a:lnTo>
                      <a:pt x="78" y="74"/>
                    </a:lnTo>
                    <a:lnTo>
                      <a:pt x="78" y="74"/>
                    </a:lnTo>
                    <a:close/>
                    <a:moveTo>
                      <a:pt x="62" y="272"/>
                    </a:moveTo>
                    <a:lnTo>
                      <a:pt x="62" y="272"/>
                    </a:lnTo>
                    <a:lnTo>
                      <a:pt x="52" y="288"/>
                    </a:lnTo>
                    <a:lnTo>
                      <a:pt x="42" y="302"/>
                    </a:lnTo>
                    <a:lnTo>
                      <a:pt x="42" y="302"/>
                    </a:lnTo>
                    <a:lnTo>
                      <a:pt x="54" y="296"/>
                    </a:lnTo>
                    <a:lnTo>
                      <a:pt x="68" y="290"/>
                    </a:lnTo>
                    <a:lnTo>
                      <a:pt x="80" y="282"/>
                    </a:lnTo>
                    <a:lnTo>
                      <a:pt x="92" y="274"/>
                    </a:lnTo>
                    <a:lnTo>
                      <a:pt x="102" y="264"/>
                    </a:lnTo>
                    <a:lnTo>
                      <a:pt x="112" y="254"/>
                    </a:lnTo>
                    <a:lnTo>
                      <a:pt x="120" y="242"/>
                    </a:lnTo>
                    <a:lnTo>
                      <a:pt x="128" y="230"/>
                    </a:lnTo>
                    <a:lnTo>
                      <a:pt x="78" y="230"/>
                    </a:lnTo>
                    <a:lnTo>
                      <a:pt x="78" y="230"/>
                    </a:lnTo>
                    <a:lnTo>
                      <a:pt x="70" y="252"/>
                    </a:lnTo>
                    <a:lnTo>
                      <a:pt x="62" y="272"/>
                    </a:lnTo>
                    <a:lnTo>
                      <a:pt x="62" y="272"/>
                    </a:lnTo>
                    <a:close/>
                    <a:moveTo>
                      <a:pt x="88" y="158"/>
                    </a:moveTo>
                    <a:lnTo>
                      <a:pt x="88" y="158"/>
                    </a:lnTo>
                    <a:lnTo>
                      <a:pt x="86" y="190"/>
                    </a:lnTo>
                    <a:lnTo>
                      <a:pt x="80" y="218"/>
                    </a:lnTo>
                    <a:lnTo>
                      <a:pt x="134" y="218"/>
                    </a:lnTo>
                    <a:lnTo>
                      <a:pt x="134" y="218"/>
                    </a:lnTo>
                    <a:lnTo>
                      <a:pt x="140" y="204"/>
                    </a:lnTo>
                    <a:lnTo>
                      <a:pt x="144" y="190"/>
                    </a:lnTo>
                    <a:lnTo>
                      <a:pt x="148" y="174"/>
                    </a:lnTo>
                    <a:lnTo>
                      <a:pt x="148" y="158"/>
                    </a:lnTo>
                    <a:lnTo>
                      <a:pt x="88" y="158"/>
                    </a:lnTo>
                    <a:close/>
                    <a:moveTo>
                      <a:pt x="72" y="158"/>
                    </a:moveTo>
                    <a:lnTo>
                      <a:pt x="0" y="158"/>
                    </a:lnTo>
                    <a:lnTo>
                      <a:pt x="0" y="218"/>
                    </a:lnTo>
                    <a:lnTo>
                      <a:pt x="66" y="218"/>
                    </a:lnTo>
                    <a:lnTo>
                      <a:pt x="66" y="218"/>
                    </a:lnTo>
                    <a:lnTo>
                      <a:pt x="70" y="190"/>
                    </a:lnTo>
                    <a:lnTo>
                      <a:pt x="72" y="158"/>
                    </a:lnTo>
                    <a:lnTo>
                      <a:pt x="72" y="158"/>
                    </a:lnTo>
                    <a:close/>
                    <a:moveTo>
                      <a:pt x="62" y="230"/>
                    </a:moveTo>
                    <a:lnTo>
                      <a:pt x="0" y="230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4" y="304"/>
                    </a:lnTo>
                    <a:lnTo>
                      <a:pt x="26" y="296"/>
                    </a:lnTo>
                    <a:lnTo>
                      <a:pt x="38" y="282"/>
                    </a:lnTo>
                    <a:lnTo>
                      <a:pt x="48" y="266"/>
                    </a:lnTo>
                    <a:lnTo>
                      <a:pt x="48" y="266"/>
                    </a:lnTo>
                    <a:lnTo>
                      <a:pt x="56" y="250"/>
                    </a:lnTo>
                    <a:lnTo>
                      <a:pt x="62" y="230"/>
                    </a:lnTo>
                    <a:lnTo>
                      <a:pt x="62" y="2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65"/>
              <p:cNvSpPr>
                <a:spLocks noEditPoints="1"/>
              </p:cNvSpPr>
              <p:nvPr/>
            </p:nvSpPr>
            <p:spPr bwMode="auto">
              <a:xfrm>
                <a:off x="2649538" y="2673350"/>
                <a:ext cx="203200" cy="488950"/>
              </a:xfrm>
              <a:custGeom>
                <a:avLst/>
                <a:gdLst>
                  <a:gd name="T0" fmla="*/ 128 w 128"/>
                  <a:gd name="T1" fmla="*/ 308 h 308"/>
                  <a:gd name="T2" fmla="*/ 128 w 128"/>
                  <a:gd name="T3" fmla="*/ 0 h 308"/>
                  <a:gd name="T4" fmla="*/ 102 w 128"/>
                  <a:gd name="T5" fmla="*/ 0 h 308"/>
                  <a:gd name="T6" fmla="*/ 102 w 128"/>
                  <a:gd name="T7" fmla="*/ 14 h 308"/>
                  <a:gd name="T8" fmla="*/ 102 w 128"/>
                  <a:gd name="T9" fmla="*/ 14 h 308"/>
                  <a:gd name="T10" fmla="*/ 80 w 128"/>
                  <a:gd name="T11" fmla="*/ 16 h 308"/>
                  <a:gd name="T12" fmla="*/ 62 w 128"/>
                  <a:gd name="T13" fmla="*/ 22 h 308"/>
                  <a:gd name="T14" fmla="*/ 46 w 128"/>
                  <a:gd name="T15" fmla="*/ 30 h 308"/>
                  <a:gd name="T16" fmla="*/ 34 w 128"/>
                  <a:gd name="T17" fmla="*/ 40 h 308"/>
                  <a:gd name="T18" fmla="*/ 34 w 128"/>
                  <a:gd name="T19" fmla="*/ 40 h 308"/>
                  <a:gd name="T20" fmla="*/ 24 w 128"/>
                  <a:gd name="T21" fmla="*/ 50 h 308"/>
                  <a:gd name="T22" fmla="*/ 16 w 128"/>
                  <a:gd name="T23" fmla="*/ 64 h 308"/>
                  <a:gd name="T24" fmla="*/ 12 w 128"/>
                  <a:gd name="T25" fmla="*/ 78 h 308"/>
                  <a:gd name="T26" fmla="*/ 10 w 128"/>
                  <a:gd name="T27" fmla="*/ 94 h 308"/>
                  <a:gd name="T28" fmla="*/ 10 w 128"/>
                  <a:gd name="T29" fmla="*/ 94 h 308"/>
                  <a:gd name="T30" fmla="*/ 12 w 128"/>
                  <a:gd name="T31" fmla="*/ 106 h 308"/>
                  <a:gd name="T32" fmla="*/ 14 w 128"/>
                  <a:gd name="T33" fmla="*/ 116 h 308"/>
                  <a:gd name="T34" fmla="*/ 18 w 128"/>
                  <a:gd name="T35" fmla="*/ 126 h 308"/>
                  <a:gd name="T36" fmla="*/ 22 w 128"/>
                  <a:gd name="T37" fmla="*/ 134 h 308"/>
                  <a:gd name="T38" fmla="*/ 22 w 128"/>
                  <a:gd name="T39" fmla="*/ 134 h 308"/>
                  <a:gd name="T40" fmla="*/ 34 w 128"/>
                  <a:gd name="T41" fmla="*/ 150 h 308"/>
                  <a:gd name="T42" fmla="*/ 42 w 128"/>
                  <a:gd name="T43" fmla="*/ 154 h 308"/>
                  <a:gd name="T44" fmla="*/ 50 w 128"/>
                  <a:gd name="T45" fmla="*/ 158 h 308"/>
                  <a:gd name="T46" fmla="*/ 50 w 128"/>
                  <a:gd name="T47" fmla="*/ 158 h 308"/>
                  <a:gd name="T48" fmla="*/ 70 w 128"/>
                  <a:gd name="T49" fmla="*/ 168 h 308"/>
                  <a:gd name="T50" fmla="*/ 102 w 128"/>
                  <a:gd name="T51" fmla="*/ 176 h 308"/>
                  <a:gd name="T52" fmla="*/ 102 w 128"/>
                  <a:gd name="T53" fmla="*/ 242 h 308"/>
                  <a:gd name="T54" fmla="*/ 102 w 128"/>
                  <a:gd name="T55" fmla="*/ 242 h 308"/>
                  <a:gd name="T56" fmla="*/ 90 w 128"/>
                  <a:gd name="T57" fmla="*/ 236 h 308"/>
                  <a:gd name="T58" fmla="*/ 84 w 128"/>
                  <a:gd name="T59" fmla="*/ 228 h 308"/>
                  <a:gd name="T60" fmla="*/ 84 w 128"/>
                  <a:gd name="T61" fmla="*/ 228 h 308"/>
                  <a:gd name="T62" fmla="*/ 78 w 128"/>
                  <a:gd name="T63" fmla="*/ 218 h 308"/>
                  <a:gd name="T64" fmla="*/ 74 w 128"/>
                  <a:gd name="T65" fmla="*/ 202 h 308"/>
                  <a:gd name="T66" fmla="*/ 0 w 128"/>
                  <a:gd name="T67" fmla="*/ 210 h 308"/>
                  <a:gd name="T68" fmla="*/ 0 w 128"/>
                  <a:gd name="T69" fmla="*/ 210 h 308"/>
                  <a:gd name="T70" fmla="*/ 4 w 128"/>
                  <a:gd name="T71" fmla="*/ 228 h 308"/>
                  <a:gd name="T72" fmla="*/ 10 w 128"/>
                  <a:gd name="T73" fmla="*/ 242 h 308"/>
                  <a:gd name="T74" fmla="*/ 10 w 128"/>
                  <a:gd name="T75" fmla="*/ 242 h 308"/>
                  <a:gd name="T76" fmla="*/ 18 w 128"/>
                  <a:gd name="T77" fmla="*/ 254 h 308"/>
                  <a:gd name="T78" fmla="*/ 28 w 128"/>
                  <a:gd name="T79" fmla="*/ 266 h 308"/>
                  <a:gd name="T80" fmla="*/ 28 w 128"/>
                  <a:gd name="T81" fmla="*/ 266 h 308"/>
                  <a:gd name="T82" fmla="*/ 42 w 128"/>
                  <a:gd name="T83" fmla="*/ 276 h 308"/>
                  <a:gd name="T84" fmla="*/ 58 w 128"/>
                  <a:gd name="T85" fmla="*/ 284 h 308"/>
                  <a:gd name="T86" fmla="*/ 58 w 128"/>
                  <a:gd name="T87" fmla="*/ 284 h 308"/>
                  <a:gd name="T88" fmla="*/ 78 w 128"/>
                  <a:gd name="T89" fmla="*/ 288 h 308"/>
                  <a:gd name="T90" fmla="*/ 102 w 128"/>
                  <a:gd name="T91" fmla="*/ 292 h 308"/>
                  <a:gd name="T92" fmla="*/ 102 w 128"/>
                  <a:gd name="T93" fmla="*/ 308 h 308"/>
                  <a:gd name="T94" fmla="*/ 128 w 128"/>
                  <a:gd name="T95" fmla="*/ 308 h 308"/>
                  <a:gd name="T96" fmla="*/ 86 w 128"/>
                  <a:gd name="T97" fmla="*/ 100 h 308"/>
                  <a:gd name="T98" fmla="*/ 86 w 128"/>
                  <a:gd name="T99" fmla="*/ 100 h 308"/>
                  <a:gd name="T100" fmla="*/ 82 w 128"/>
                  <a:gd name="T101" fmla="*/ 92 h 308"/>
                  <a:gd name="T102" fmla="*/ 80 w 128"/>
                  <a:gd name="T103" fmla="*/ 86 h 308"/>
                  <a:gd name="T104" fmla="*/ 80 w 128"/>
                  <a:gd name="T105" fmla="*/ 86 h 308"/>
                  <a:gd name="T106" fmla="*/ 82 w 128"/>
                  <a:gd name="T107" fmla="*/ 78 h 308"/>
                  <a:gd name="T108" fmla="*/ 86 w 128"/>
                  <a:gd name="T109" fmla="*/ 72 h 308"/>
                  <a:gd name="T110" fmla="*/ 86 w 128"/>
                  <a:gd name="T111" fmla="*/ 72 h 308"/>
                  <a:gd name="T112" fmla="*/ 92 w 128"/>
                  <a:gd name="T113" fmla="*/ 66 h 308"/>
                  <a:gd name="T114" fmla="*/ 102 w 128"/>
                  <a:gd name="T115" fmla="*/ 62 h 308"/>
                  <a:gd name="T116" fmla="*/ 102 w 128"/>
                  <a:gd name="T117" fmla="*/ 110 h 308"/>
                  <a:gd name="T118" fmla="*/ 102 w 128"/>
                  <a:gd name="T119" fmla="*/ 110 h 308"/>
                  <a:gd name="T120" fmla="*/ 92 w 128"/>
                  <a:gd name="T121" fmla="*/ 106 h 308"/>
                  <a:gd name="T122" fmla="*/ 86 w 128"/>
                  <a:gd name="T123" fmla="*/ 100 h 308"/>
                  <a:gd name="T124" fmla="*/ 86 w 128"/>
                  <a:gd name="T125" fmla="*/ 10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8" h="308">
                    <a:moveTo>
                      <a:pt x="128" y="308"/>
                    </a:moveTo>
                    <a:lnTo>
                      <a:pt x="128" y="0"/>
                    </a:lnTo>
                    <a:lnTo>
                      <a:pt x="102" y="0"/>
                    </a:lnTo>
                    <a:lnTo>
                      <a:pt x="102" y="14"/>
                    </a:lnTo>
                    <a:lnTo>
                      <a:pt x="102" y="14"/>
                    </a:lnTo>
                    <a:lnTo>
                      <a:pt x="80" y="16"/>
                    </a:lnTo>
                    <a:lnTo>
                      <a:pt x="62" y="22"/>
                    </a:lnTo>
                    <a:lnTo>
                      <a:pt x="46" y="30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24" y="50"/>
                    </a:lnTo>
                    <a:lnTo>
                      <a:pt x="16" y="64"/>
                    </a:lnTo>
                    <a:lnTo>
                      <a:pt x="12" y="78"/>
                    </a:lnTo>
                    <a:lnTo>
                      <a:pt x="10" y="94"/>
                    </a:lnTo>
                    <a:lnTo>
                      <a:pt x="10" y="94"/>
                    </a:lnTo>
                    <a:lnTo>
                      <a:pt x="12" y="106"/>
                    </a:lnTo>
                    <a:lnTo>
                      <a:pt x="14" y="116"/>
                    </a:lnTo>
                    <a:lnTo>
                      <a:pt x="18" y="126"/>
                    </a:lnTo>
                    <a:lnTo>
                      <a:pt x="22" y="134"/>
                    </a:lnTo>
                    <a:lnTo>
                      <a:pt x="22" y="134"/>
                    </a:lnTo>
                    <a:lnTo>
                      <a:pt x="34" y="150"/>
                    </a:lnTo>
                    <a:lnTo>
                      <a:pt x="42" y="154"/>
                    </a:lnTo>
                    <a:lnTo>
                      <a:pt x="50" y="158"/>
                    </a:lnTo>
                    <a:lnTo>
                      <a:pt x="50" y="158"/>
                    </a:lnTo>
                    <a:lnTo>
                      <a:pt x="70" y="168"/>
                    </a:lnTo>
                    <a:lnTo>
                      <a:pt x="102" y="176"/>
                    </a:lnTo>
                    <a:lnTo>
                      <a:pt x="102" y="242"/>
                    </a:lnTo>
                    <a:lnTo>
                      <a:pt x="102" y="242"/>
                    </a:lnTo>
                    <a:lnTo>
                      <a:pt x="90" y="236"/>
                    </a:lnTo>
                    <a:lnTo>
                      <a:pt x="84" y="228"/>
                    </a:lnTo>
                    <a:lnTo>
                      <a:pt x="84" y="228"/>
                    </a:lnTo>
                    <a:lnTo>
                      <a:pt x="78" y="218"/>
                    </a:lnTo>
                    <a:lnTo>
                      <a:pt x="74" y="202"/>
                    </a:lnTo>
                    <a:lnTo>
                      <a:pt x="0" y="210"/>
                    </a:lnTo>
                    <a:lnTo>
                      <a:pt x="0" y="210"/>
                    </a:lnTo>
                    <a:lnTo>
                      <a:pt x="4" y="228"/>
                    </a:lnTo>
                    <a:lnTo>
                      <a:pt x="10" y="242"/>
                    </a:lnTo>
                    <a:lnTo>
                      <a:pt x="10" y="242"/>
                    </a:lnTo>
                    <a:lnTo>
                      <a:pt x="18" y="254"/>
                    </a:lnTo>
                    <a:lnTo>
                      <a:pt x="28" y="266"/>
                    </a:lnTo>
                    <a:lnTo>
                      <a:pt x="28" y="266"/>
                    </a:lnTo>
                    <a:lnTo>
                      <a:pt x="42" y="276"/>
                    </a:lnTo>
                    <a:lnTo>
                      <a:pt x="58" y="284"/>
                    </a:lnTo>
                    <a:lnTo>
                      <a:pt x="58" y="284"/>
                    </a:lnTo>
                    <a:lnTo>
                      <a:pt x="78" y="288"/>
                    </a:lnTo>
                    <a:lnTo>
                      <a:pt x="102" y="292"/>
                    </a:lnTo>
                    <a:lnTo>
                      <a:pt x="102" y="308"/>
                    </a:lnTo>
                    <a:lnTo>
                      <a:pt x="128" y="308"/>
                    </a:lnTo>
                    <a:close/>
                    <a:moveTo>
                      <a:pt x="86" y="100"/>
                    </a:moveTo>
                    <a:lnTo>
                      <a:pt x="86" y="100"/>
                    </a:lnTo>
                    <a:lnTo>
                      <a:pt x="82" y="92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2" y="78"/>
                    </a:lnTo>
                    <a:lnTo>
                      <a:pt x="86" y="72"/>
                    </a:lnTo>
                    <a:lnTo>
                      <a:pt x="86" y="72"/>
                    </a:lnTo>
                    <a:lnTo>
                      <a:pt x="92" y="66"/>
                    </a:lnTo>
                    <a:lnTo>
                      <a:pt x="102" y="62"/>
                    </a:lnTo>
                    <a:lnTo>
                      <a:pt x="102" y="110"/>
                    </a:lnTo>
                    <a:lnTo>
                      <a:pt x="102" y="110"/>
                    </a:lnTo>
                    <a:lnTo>
                      <a:pt x="92" y="106"/>
                    </a:lnTo>
                    <a:lnTo>
                      <a:pt x="86" y="100"/>
                    </a:lnTo>
                    <a:lnTo>
                      <a:pt x="86" y="1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5452251" y="2905891"/>
            <a:ext cx="1253667" cy="1254114"/>
            <a:chOff x="4641550" y="3027270"/>
            <a:chExt cx="587801" cy="587801"/>
          </a:xfrm>
        </p:grpSpPr>
        <p:grpSp>
          <p:nvGrpSpPr>
            <p:cNvPr id="39" name="组合 38"/>
            <p:cNvGrpSpPr/>
            <p:nvPr/>
          </p:nvGrpSpPr>
          <p:grpSpPr>
            <a:xfrm>
              <a:off x="4641550" y="3027270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3" name="同心圆 4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solidFill>
                <a:srgbClr val="2B6B6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4790609" y="3178517"/>
              <a:ext cx="289682" cy="293110"/>
              <a:chOff x="2627313" y="1546225"/>
              <a:chExt cx="536575" cy="542925"/>
            </a:xfrm>
            <a:solidFill>
              <a:schemeClr val="accent3"/>
            </a:solidFill>
          </p:grpSpPr>
          <p:sp>
            <p:nvSpPr>
              <p:cNvPr id="41" name="Freeform 30"/>
              <p:cNvSpPr>
                <a:spLocks noEditPoints="1"/>
              </p:cNvSpPr>
              <p:nvPr/>
            </p:nvSpPr>
            <p:spPr bwMode="auto">
              <a:xfrm>
                <a:off x="2627313" y="1616075"/>
                <a:ext cx="536575" cy="473075"/>
              </a:xfrm>
              <a:custGeom>
                <a:avLst/>
                <a:gdLst>
                  <a:gd name="T0" fmla="*/ 310 w 338"/>
                  <a:gd name="T1" fmla="*/ 134 h 298"/>
                  <a:gd name="T2" fmla="*/ 296 w 338"/>
                  <a:gd name="T3" fmla="*/ 94 h 298"/>
                  <a:gd name="T4" fmla="*/ 270 w 338"/>
                  <a:gd name="T5" fmla="*/ 62 h 298"/>
                  <a:gd name="T6" fmla="*/ 248 w 338"/>
                  <a:gd name="T7" fmla="*/ 46 h 298"/>
                  <a:gd name="T8" fmla="*/ 208 w 338"/>
                  <a:gd name="T9" fmla="*/ 72 h 298"/>
                  <a:gd name="T10" fmla="*/ 182 w 338"/>
                  <a:gd name="T11" fmla="*/ 72 h 298"/>
                  <a:gd name="T12" fmla="*/ 152 w 338"/>
                  <a:gd name="T13" fmla="*/ 60 h 298"/>
                  <a:gd name="T14" fmla="*/ 132 w 338"/>
                  <a:gd name="T15" fmla="*/ 36 h 298"/>
                  <a:gd name="T16" fmla="*/ 94 w 338"/>
                  <a:gd name="T17" fmla="*/ 2 h 298"/>
                  <a:gd name="T18" fmla="*/ 86 w 338"/>
                  <a:gd name="T19" fmla="*/ 2 h 298"/>
                  <a:gd name="T20" fmla="*/ 80 w 338"/>
                  <a:gd name="T21" fmla="*/ 56 h 298"/>
                  <a:gd name="T22" fmla="*/ 48 w 338"/>
                  <a:gd name="T23" fmla="*/ 92 h 298"/>
                  <a:gd name="T24" fmla="*/ 18 w 338"/>
                  <a:gd name="T25" fmla="*/ 108 h 298"/>
                  <a:gd name="T26" fmla="*/ 2 w 338"/>
                  <a:gd name="T27" fmla="*/ 118 h 298"/>
                  <a:gd name="T28" fmla="*/ 0 w 338"/>
                  <a:gd name="T29" fmla="*/ 174 h 298"/>
                  <a:gd name="T30" fmla="*/ 10 w 338"/>
                  <a:gd name="T31" fmla="*/ 188 h 298"/>
                  <a:gd name="T32" fmla="*/ 36 w 338"/>
                  <a:gd name="T33" fmla="*/ 190 h 298"/>
                  <a:gd name="T34" fmla="*/ 74 w 338"/>
                  <a:gd name="T35" fmla="*/ 246 h 298"/>
                  <a:gd name="T36" fmla="*/ 92 w 338"/>
                  <a:gd name="T37" fmla="*/ 290 h 298"/>
                  <a:gd name="T38" fmla="*/ 136 w 338"/>
                  <a:gd name="T39" fmla="*/ 298 h 298"/>
                  <a:gd name="T40" fmla="*/ 144 w 338"/>
                  <a:gd name="T41" fmla="*/ 290 h 298"/>
                  <a:gd name="T42" fmla="*/ 156 w 338"/>
                  <a:gd name="T43" fmla="*/ 280 h 298"/>
                  <a:gd name="T44" fmla="*/ 184 w 338"/>
                  <a:gd name="T45" fmla="*/ 280 h 298"/>
                  <a:gd name="T46" fmla="*/ 198 w 338"/>
                  <a:gd name="T47" fmla="*/ 290 h 298"/>
                  <a:gd name="T48" fmla="*/ 242 w 338"/>
                  <a:gd name="T49" fmla="*/ 298 h 298"/>
                  <a:gd name="T50" fmla="*/ 248 w 338"/>
                  <a:gd name="T51" fmla="*/ 290 h 298"/>
                  <a:gd name="T52" fmla="*/ 262 w 338"/>
                  <a:gd name="T53" fmla="*/ 250 h 298"/>
                  <a:gd name="T54" fmla="*/ 290 w 338"/>
                  <a:gd name="T55" fmla="*/ 220 h 298"/>
                  <a:gd name="T56" fmla="*/ 308 w 338"/>
                  <a:gd name="T57" fmla="*/ 180 h 298"/>
                  <a:gd name="T58" fmla="*/ 322 w 338"/>
                  <a:gd name="T59" fmla="*/ 166 h 298"/>
                  <a:gd name="T60" fmla="*/ 336 w 338"/>
                  <a:gd name="T61" fmla="*/ 156 h 298"/>
                  <a:gd name="T62" fmla="*/ 336 w 338"/>
                  <a:gd name="T63" fmla="*/ 144 h 298"/>
                  <a:gd name="T64" fmla="*/ 322 w 338"/>
                  <a:gd name="T65" fmla="*/ 134 h 298"/>
                  <a:gd name="T66" fmla="*/ 96 w 338"/>
                  <a:gd name="T67" fmla="*/ 120 h 298"/>
                  <a:gd name="T68" fmla="*/ 78 w 338"/>
                  <a:gd name="T69" fmla="*/ 110 h 298"/>
                  <a:gd name="T70" fmla="*/ 80 w 338"/>
                  <a:gd name="T71" fmla="*/ 108 h 298"/>
                  <a:gd name="T72" fmla="*/ 92 w 338"/>
                  <a:gd name="T73" fmla="*/ 108 h 298"/>
                  <a:gd name="T74" fmla="*/ 102 w 338"/>
                  <a:gd name="T75" fmla="*/ 94 h 298"/>
                  <a:gd name="T76" fmla="*/ 98 w 338"/>
                  <a:gd name="T77" fmla="*/ 84 h 298"/>
                  <a:gd name="T78" fmla="*/ 88 w 338"/>
                  <a:gd name="T79" fmla="*/ 80 h 298"/>
                  <a:gd name="T80" fmla="*/ 90 w 338"/>
                  <a:gd name="T81" fmla="*/ 78 h 298"/>
                  <a:gd name="T82" fmla="*/ 104 w 338"/>
                  <a:gd name="T83" fmla="*/ 78 h 298"/>
                  <a:gd name="T84" fmla="*/ 116 w 338"/>
                  <a:gd name="T85" fmla="*/ 98 h 298"/>
                  <a:gd name="T86" fmla="*/ 110 w 338"/>
                  <a:gd name="T87" fmla="*/ 114 h 298"/>
                  <a:gd name="T88" fmla="*/ 96 w 338"/>
                  <a:gd name="T89" fmla="*/ 12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38" h="298">
                    <a:moveTo>
                      <a:pt x="322" y="134"/>
                    </a:moveTo>
                    <a:lnTo>
                      <a:pt x="310" y="134"/>
                    </a:lnTo>
                    <a:lnTo>
                      <a:pt x="310" y="134"/>
                    </a:lnTo>
                    <a:lnTo>
                      <a:pt x="306" y="120"/>
                    </a:lnTo>
                    <a:lnTo>
                      <a:pt x="302" y="108"/>
                    </a:lnTo>
                    <a:lnTo>
                      <a:pt x="296" y="94"/>
                    </a:lnTo>
                    <a:lnTo>
                      <a:pt x="288" y="84"/>
                    </a:lnTo>
                    <a:lnTo>
                      <a:pt x="280" y="72"/>
                    </a:lnTo>
                    <a:lnTo>
                      <a:pt x="270" y="62"/>
                    </a:lnTo>
                    <a:lnTo>
                      <a:pt x="260" y="54"/>
                    </a:lnTo>
                    <a:lnTo>
                      <a:pt x="248" y="46"/>
                    </a:lnTo>
                    <a:lnTo>
                      <a:pt x="248" y="46"/>
                    </a:lnTo>
                    <a:lnTo>
                      <a:pt x="236" y="58"/>
                    </a:lnTo>
                    <a:lnTo>
                      <a:pt x="224" y="66"/>
                    </a:lnTo>
                    <a:lnTo>
                      <a:pt x="208" y="72"/>
                    </a:lnTo>
                    <a:lnTo>
                      <a:pt x="192" y="74"/>
                    </a:lnTo>
                    <a:lnTo>
                      <a:pt x="192" y="74"/>
                    </a:lnTo>
                    <a:lnTo>
                      <a:pt x="182" y="72"/>
                    </a:lnTo>
                    <a:lnTo>
                      <a:pt x="172" y="70"/>
                    </a:lnTo>
                    <a:lnTo>
                      <a:pt x="162" y="66"/>
                    </a:lnTo>
                    <a:lnTo>
                      <a:pt x="152" y="60"/>
                    </a:lnTo>
                    <a:lnTo>
                      <a:pt x="144" y="54"/>
                    </a:lnTo>
                    <a:lnTo>
                      <a:pt x="138" y="46"/>
                    </a:lnTo>
                    <a:lnTo>
                      <a:pt x="132" y="36"/>
                    </a:lnTo>
                    <a:lnTo>
                      <a:pt x="128" y="28"/>
                    </a:lnTo>
                    <a:lnTo>
                      <a:pt x="94" y="2"/>
                    </a:lnTo>
                    <a:lnTo>
                      <a:pt x="94" y="2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6" y="2"/>
                    </a:lnTo>
                    <a:lnTo>
                      <a:pt x="86" y="6"/>
                    </a:lnTo>
                    <a:lnTo>
                      <a:pt x="80" y="56"/>
                    </a:lnTo>
                    <a:lnTo>
                      <a:pt x="80" y="56"/>
                    </a:lnTo>
                    <a:lnTo>
                      <a:pt x="68" y="66"/>
                    </a:lnTo>
                    <a:lnTo>
                      <a:pt x="56" y="80"/>
                    </a:lnTo>
                    <a:lnTo>
                      <a:pt x="48" y="92"/>
                    </a:lnTo>
                    <a:lnTo>
                      <a:pt x="40" y="108"/>
                    </a:lnTo>
                    <a:lnTo>
                      <a:pt x="18" y="108"/>
                    </a:lnTo>
                    <a:lnTo>
                      <a:pt x="18" y="108"/>
                    </a:lnTo>
                    <a:lnTo>
                      <a:pt x="10" y="108"/>
                    </a:lnTo>
                    <a:lnTo>
                      <a:pt x="6" y="112"/>
                    </a:lnTo>
                    <a:lnTo>
                      <a:pt x="2" y="118"/>
                    </a:lnTo>
                    <a:lnTo>
                      <a:pt x="0" y="124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2" y="180"/>
                    </a:lnTo>
                    <a:lnTo>
                      <a:pt x="6" y="184"/>
                    </a:lnTo>
                    <a:lnTo>
                      <a:pt x="10" y="188"/>
                    </a:lnTo>
                    <a:lnTo>
                      <a:pt x="18" y="190"/>
                    </a:lnTo>
                    <a:lnTo>
                      <a:pt x="36" y="190"/>
                    </a:lnTo>
                    <a:lnTo>
                      <a:pt x="36" y="190"/>
                    </a:lnTo>
                    <a:lnTo>
                      <a:pt x="46" y="210"/>
                    </a:lnTo>
                    <a:lnTo>
                      <a:pt x="58" y="228"/>
                    </a:lnTo>
                    <a:lnTo>
                      <a:pt x="74" y="246"/>
                    </a:lnTo>
                    <a:lnTo>
                      <a:pt x="92" y="258"/>
                    </a:lnTo>
                    <a:lnTo>
                      <a:pt x="92" y="290"/>
                    </a:lnTo>
                    <a:lnTo>
                      <a:pt x="92" y="290"/>
                    </a:lnTo>
                    <a:lnTo>
                      <a:pt x="96" y="296"/>
                    </a:lnTo>
                    <a:lnTo>
                      <a:pt x="100" y="298"/>
                    </a:lnTo>
                    <a:lnTo>
                      <a:pt x="136" y="298"/>
                    </a:lnTo>
                    <a:lnTo>
                      <a:pt x="136" y="298"/>
                    </a:lnTo>
                    <a:lnTo>
                      <a:pt x="142" y="296"/>
                    </a:lnTo>
                    <a:lnTo>
                      <a:pt x="144" y="290"/>
                    </a:lnTo>
                    <a:lnTo>
                      <a:pt x="144" y="278"/>
                    </a:lnTo>
                    <a:lnTo>
                      <a:pt x="144" y="278"/>
                    </a:lnTo>
                    <a:lnTo>
                      <a:pt x="156" y="280"/>
                    </a:lnTo>
                    <a:lnTo>
                      <a:pt x="170" y="280"/>
                    </a:lnTo>
                    <a:lnTo>
                      <a:pt x="170" y="280"/>
                    </a:lnTo>
                    <a:lnTo>
                      <a:pt x="184" y="280"/>
                    </a:lnTo>
                    <a:lnTo>
                      <a:pt x="198" y="278"/>
                    </a:lnTo>
                    <a:lnTo>
                      <a:pt x="198" y="290"/>
                    </a:lnTo>
                    <a:lnTo>
                      <a:pt x="198" y="290"/>
                    </a:lnTo>
                    <a:lnTo>
                      <a:pt x="200" y="296"/>
                    </a:lnTo>
                    <a:lnTo>
                      <a:pt x="206" y="298"/>
                    </a:lnTo>
                    <a:lnTo>
                      <a:pt x="242" y="298"/>
                    </a:lnTo>
                    <a:lnTo>
                      <a:pt x="242" y="298"/>
                    </a:lnTo>
                    <a:lnTo>
                      <a:pt x="246" y="296"/>
                    </a:lnTo>
                    <a:lnTo>
                      <a:pt x="248" y="290"/>
                    </a:lnTo>
                    <a:lnTo>
                      <a:pt x="248" y="258"/>
                    </a:lnTo>
                    <a:lnTo>
                      <a:pt x="248" y="258"/>
                    </a:lnTo>
                    <a:lnTo>
                      <a:pt x="262" y="250"/>
                    </a:lnTo>
                    <a:lnTo>
                      <a:pt x="272" y="242"/>
                    </a:lnTo>
                    <a:lnTo>
                      <a:pt x="282" y="230"/>
                    </a:lnTo>
                    <a:lnTo>
                      <a:pt x="290" y="220"/>
                    </a:lnTo>
                    <a:lnTo>
                      <a:pt x="298" y="208"/>
                    </a:lnTo>
                    <a:lnTo>
                      <a:pt x="304" y="194"/>
                    </a:lnTo>
                    <a:lnTo>
                      <a:pt x="308" y="180"/>
                    </a:lnTo>
                    <a:lnTo>
                      <a:pt x="310" y="166"/>
                    </a:lnTo>
                    <a:lnTo>
                      <a:pt x="322" y="166"/>
                    </a:lnTo>
                    <a:lnTo>
                      <a:pt x="322" y="166"/>
                    </a:lnTo>
                    <a:lnTo>
                      <a:pt x="328" y="166"/>
                    </a:lnTo>
                    <a:lnTo>
                      <a:pt x="332" y="162"/>
                    </a:lnTo>
                    <a:lnTo>
                      <a:pt x="336" y="156"/>
                    </a:lnTo>
                    <a:lnTo>
                      <a:pt x="338" y="150"/>
                    </a:lnTo>
                    <a:lnTo>
                      <a:pt x="338" y="150"/>
                    </a:lnTo>
                    <a:lnTo>
                      <a:pt x="336" y="144"/>
                    </a:lnTo>
                    <a:lnTo>
                      <a:pt x="332" y="138"/>
                    </a:lnTo>
                    <a:lnTo>
                      <a:pt x="328" y="136"/>
                    </a:lnTo>
                    <a:lnTo>
                      <a:pt x="322" y="134"/>
                    </a:lnTo>
                    <a:lnTo>
                      <a:pt x="322" y="134"/>
                    </a:lnTo>
                    <a:close/>
                    <a:moveTo>
                      <a:pt x="96" y="120"/>
                    </a:moveTo>
                    <a:lnTo>
                      <a:pt x="96" y="120"/>
                    </a:lnTo>
                    <a:lnTo>
                      <a:pt x="88" y="118"/>
                    </a:lnTo>
                    <a:lnTo>
                      <a:pt x="82" y="114"/>
                    </a:lnTo>
                    <a:lnTo>
                      <a:pt x="78" y="110"/>
                    </a:lnTo>
                    <a:lnTo>
                      <a:pt x="76" y="104"/>
                    </a:lnTo>
                    <a:lnTo>
                      <a:pt x="76" y="104"/>
                    </a:lnTo>
                    <a:lnTo>
                      <a:pt x="80" y="108"/>
                    </a:lnTo>
                    <a:lnTo>
                      <a:pt x="88" y="110"/>
                    </a:lnTo>
                    <a:lnTo>
                      <a:pt x="88" y="110"/>
                    </a:lnTo>
                    <a:lnTo>
                      <a:pt x="92" y="108"/>
                    </a:lnTo>
                    <a:lnTo>
                      <a:pt x="98" y="106"/>
                    </a:lnTo>
                    <a:lnTo>
                      <a:pt x="100" y="100"/>
                    </a:lnTo>
                    <a:lnTo>
                      <a:pt x="102" y="94"/>
                    </a:lnTo>
                    <a:lnTo>
                      <a:pt x="102" y="94"/>
                    </a:lnTo>
                    <a:lnTo>
                      <a:pt x="100" y="88"/>
                    </a:lnTo>
                    <a:lnTo>
                      <a:pt x="98" y="84"/>
                    </a:lnTo>
                    <a:lnTo>
                      <a:pt x="92" y="82"/>
                    </a:lnTo>
                    <a:lnTo>
                      <a:pt x="88" y="80"/>
                    </a:lnTo>
                    <a:lnTo>
                      <a:pt x="88" y="80"/>
                    </a:lnTo>
                    <a:lnTo>
                      <a:pt x="86" y="80"/>
                    </a:lnTo>
                    <a:lnTo>
                      <a:pt x="86" y="80"/>
                    </a:lnTo>
                    <a:lnTo>
                      <a:pt x="90" y="78"/>
                    </a:lnTo>
                    <a:lnTo>
                      <a:pt x="96" y="78"/>
                    </a:lnTo>
                    <a:lnTo>
                      <a:pt x="96" y="78"/>
                    </a:lnTo>
                    <a:lnTo>
                      <a:pt x="104" y="78"/>
                    </a:lnTo>
                    <a:lnTo>
                      <a:pt x="110" y="84"/>
                    </a:lnTo>
                    <a:lnTo>
                      <a:pt x="116" y="90"/>
                    </a:lnTo>
                    <a:lnTo>
                      <a:pt x="116" y="98"/>
                    </a:lnTo>
                    <a:lnTo>
                      <a:pt x="116" y="98"/>
                    </a:lnTo>
                    <a:lnTo>
                      <a:pt x="116" y="106"/>
                    </a:lnTo>
                    <a:lnTo>
                      <a:pt x="110" y="114"/>
                    </a:lnTo>
                    <a:lnTo>
                      <a:pt x="104" y="118"/>
                    </a:lnTo>
                    <a:lnTo>
                      <a:pt x="96" y="120"/>
                    </a:lnTo>
                    <a:lnTo>
                      <a:pt x="96" y="1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31"/>
              <p:cNvSpPr>
                <a:spLocks noEditPoints="1"/>
              </p:cNvSpPr>
              <p:nvPr/>
            </p:nvSpPr>
            <p:spPr bwMode="auto">
              <a:xfrm>
                <a:off x="2855913" y="1546225"/>
                <a:ext cx="155575" cy="155575"/>
              </a:xfrm>
              <a:custGeom>
                <a:avLst/>
                <a:gdLst>
                  <a:gd name="T0" fmla="*/ 48 w 98"/>
                  <a:gd name="T1" fmla="*/ 0 h 98"/>
                  <a:gd name="T2" fmla="*/ 30 w 98"/>
                  <a:gd name="T3" fmla="*/ 4 h 98"/>
                  <a:gd name="T4" fmla="*/ 14 w 98"/>
                  <a:gd name="T5" fmla="*/ 16 h 98"/>
                  <a:gd name="T6" fmla="*/ 4 w 98"/>
                  <a:gd name="T7" fmla="*/ 30 h 98"/>
                  <a:gd name="T8" fmla="*/ 0 w 98"/>
                  <a:gd name="T9" fmla="*/ 50 h 98"/>
                  <a:gd name="T10" fmla="*/ 0 w 98"/>
                  <a:gd name="T11" fmla="*/ 60 h 98"/>
                  <a:gd name="T12" fmla="*/ 8 w 98"/>
                  <a:gd name="T13" fmla="*/ 78 h 98"/>
                  <a:gd name="T14" fmla="*/ 22 w 98"/>
                  <a:gd name="T15" fmla="*/ 90 h 98"/>
                  <a:gd name="T16" fmla="*/ 38 w 98"/>
                  <a:gd name="T17" fmla="*/ 98 h 98"/>
                  <a:gd name="T18" fmla="*/ 48 w 98"/>
                  <a:gd name="T19" fmla="*/ 98 h 98"/>
                  <a:gd name="T20" fmla="*/ 68 w 98"/>
                  <a:gd name="T21" fmla="*/ 94 h 98"/>
                  <a:gd name="T22" fmla="*/ 84 w 98"/>
                  <a:gd name="T23" fmla="*/ 84 h 98"/>
                  <a:gd name="T24" fmla="*/ 94 w 98"/>
                  <a:gd name="T25" fmla="*/ 68 h 98"/>
                  <a:gd name="T26" fmla="*/ 98 w 98"/>
                  <a:gd name="T27" fmla="*/ 50 h 98"/>
                  <a:gd name="T28" fmla="*/ 96 w 98"/>
                  <a:gd name="T29" fmla="*/ 40 h 98"/>
                  <a:gd name="T30" fmla="*/ 90 w 98"/>
                  <a:gd name="T31" fmla="*/ 22 h 98"/>
                  <a:gd name="T32" fmla="*/ 76 w 98"/>
                  <a:gd name="T33" fmla="*/ 10 h 98"/>
                  <a:gd name="T34" fmla="*/ 58 w 98"/>
                  <a:gd name="T35" fmla="*/ 2 h 98"/>
                  <a:gd name="T36" fmla="*/ 48 w 98"/>
                  <a:gd name="T37" fmla="*/ 0 h 98"/>
                  <a:gd name="T38" fmla="*/ 52 w 98"/>
                  <a:gd name="T39" fmla="*/ 82 h 98"/>
                  <a:gd name="T40" fmla="*/ 42 w 98"/>
                  <a:gd name="T41" fmla="*/ 74 h 98"/>
                  <a:gd name="T42" fmla="*/ 34 w 98"/>
                  <a:gd name="T43" fmla="*/ 74 h 98"/>
                  <a:gd name="T44" fmla="*/ 30 w 98"/>
                  <a:gd name="T45" fmla="*/ 60 h 98"/>
                  <a:gd name="T46" fmla="*/ 36 w 98"/>
                  <a:gd name="T47" fmla="*/ 62 h 98"/>
                  <a:gd name="T48" fmla="*/ 46 w 98"/>
                  <a:gd name="T49" fmla="*/ 64 h 98"/>
                  <a:gd name="T50" fmla="*/ 52 w 98"/>
                  <a:gd name="T51" fmla="*/ 60 h 98"/>
                  <a:gd name="T52" fmla="*/ 50 w 98"/>
                  <a:gd name="T53" fmla="*/ 56 h 98"/>
                  <a:gd name="T54" fmla="*/ 44 w 98"/>
                  <a:gd name="T55" fmla="*/ 54 h 98"/>
                  <a:gd name="T56" fmla="*/ 32 w 98"/>
                  <a:gd name="T57" fmla="*/ 48 h 98"/>
                  <a:gd name="T58" fmla="*/ 28 w 98"/>
                  <a:gd name="T59" fmla="*/ 38 h 98"/>
                  <a:gd name="T60" fmla="*/ 28 w 98"/>
                  <a:gd name="T61" fmla="*/ 34 h 98"/>
                  <a:gd name="T62" fmla="*/ 36 w 98"/>
                  <a:gd name="T63" fmla="*/ 26 h 98"/>
                  <a:gd name="T64" fmla="*/ 42 w 98"/>
                  <a:gd name="T65" fmla="*/ 16 h 98"/>
                  <a:gd name="T66" fmla="*/ 52 w 98"/>
                  <a:gd name="T67" fmla="*/ 22 h 98"/>
                  <a:gd name="T68" fmla="*/ 60 w 98"/>
                  <a:gd name="T69" fmla="*/ 24 h 98"/>
                  <a:gd name="T70" fmla="*/ 64 w 98"/>
                  <a:gd name="T71" fmla="*/ 36 h 98"/>
                  <a:gd name="T72" fmla="*/ 58 w 98"/>
                  <a:gd name="T73" fmla="*/ 34 h 98"/>
                  <a:gd name="T74" fmla="*/ 50 w 98"/>
                  <a:gd name="T75" fmla="*/ 34 h 98"/>
                  <a:gd name="T76" fmla="*/ 44 w 98"/>
                  <a:gd name="T77" fmla="*/ 38 h 98"/>
                  <a:gd name="T78" fmla="*/ 46 w 98"/>
                  <a:gd name="T79" fmla="*/ 40 h 98"/>
                  <a:gd name="T80" fmla="*/ 54 w 98"/>
                  <a:gd name="T81" fmla="*/ 44 h 98"/>
                  <a:gd name="T82" fmla="*/ 66 w 98"/>
                  <a:gd name="T83" fmla="*/ 50 h 98"/>
                  <a:gd name="T84" fmla="*/ 70 w 98"/>
                  <a:gd name="T85" fmla="*/ 58 h 98"/>
                  <a:gd name="T86" fmla="*/ 68 w 98"/>
                  <a:gd name="T87" fmla="*/ 64 h 98"/>
                  <a:gd name="T88" fmla="*/ 60 w 98"/>
                  <a:gd name="T89" fmla="*/ 72 h 98"/>
                  <a:gd name="T90" fmla="*/ 52 w 98"/>
                  <a:gd name="T91" fmla="*/ 7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8" h="98">
                    <a:moveTo>
                      <a:pt x="48" y="0"/>
                    </a:moveTo>
                    <a:lnTo>
                      <a:pt x="48" y="0"/>
                    </a:lnTo>
                    <a:lnTo>
                      <a:pt x="38" y="2"/>
                    </a:lnTo>
                    <a:lnTo>
                      <a:pt x="30" y="4"/>
                    </a:lnTo>
                    <a:lnTo>
                      <a:pt x="22" y="10"/>
                    </a:lnTo>
                    <a:lnTo>
                      <a:pt x="14" y="16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4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0" y="60"/>
                    </a:lnTo>
                    <a:lnTo>
                      <a:pt x="4" y="68"/>
                    </a:lnTo>
                    <a:lnTo>
                      <a:pt x="8" y="78"/>
                    </a:lnTo>
                    <a:lnTo>
                      <a:pt x="14" y="84"/>
                    </a:lnTo>
                    <a:lnTo>
                      <a:pt x="22" y="90"/>
                    </a:lnTo>
                    <a:lnTo>
                      <a:pt x="30" y="94"/>
                    </a:lnTo>
                    <a:lnTo>
                      <a:pt x="38" y="98"/>
                    </a:lnTo>
                    <a:lnTo>
                      <a:pt x="48" y="98"/>
                    </a:lnTo>
                    <a:lnTo>
                      <a:pt x="48" y="98"/>
                    </a:lnTo>
                    <a:lnTo>
                      <a:pt x="58" y="98"/>
                    </a:lnTo>
                    <a:lnTo>
                      <a:pt x="68" y="94"/>
                    </a:lnTo>
                    <a:lnTo>
                      <a:pt x="76" y="90"/>
                    </a:lnTo>
                    <a:lnTo>
                      <a:pt x="84" y="84"/>
                    </a:lnTo>
                    <a:lnTo>
                      <a:pt x="90" y="78"/>
                    </a:lnTo>
                    <a:lnTo>
                      <a:pt x="94" y="68"/>
                    </a:lnTo>
                    <a:lnTo>
                      <a:pt x="96" y="60"/>
                    </a:lnTo>
                    <a:lnTo>
                      <a:pt x="98" y="50"/>
                    </a:lnTo>
                    <a:lnTo>
                      <a:pt x="98" y="50"/>
                    </a:lnTo>
                    <a:lnTo>
                      <a:pt x="96" y="40"/>
                    </a:lnTo>
                    <a:lnTo>
                      <a:pt x="94" y="30"/>
                    </a:lnTo>
                    <a:lnTo>
                      <a:pt x="90" y="22"/>
                    </a:lnTo>
                    <a:lnTo>
                      <a:pt x="84" y="16"/>
                    </a:lnTo>
                    <a:lnTo>
                      <a:pt x="76" y="10"/>
                    </a:lnTo>
                    <a:lnTo>
                      <a:pt x="68" y="4"/>
                    </a:lnTo>
                    <a:lnTo>
                      <a:pt x="58" y="2"/>
                    </a:lnTo>
                    <a:lnTo>
                      <a:pt x="48" y="0"/>
                    </a:lnTo>
                    <a:lnTo>
                      <a:pt x="48" y="0"/>
                    </a:lnTo>
                    <a:close/>
                    <a:moveTo>
                      <a:pt x="52" y="74"/>
                    </a:moveTo>
                    <a:lnTo>
                      <a:pt x="52" y="82"/>
                    </a:lnTo>
                    <a:lnTo>
                      <a:pt x="42" y="82"/>
                    </a:lnTo>
                    <a:lnTo>
                      <a:pt x="42" y="74"/>
                    </a:lnTo>
                    <a:lnTo>
                      <a:pt x="42" y="74"/>
                    </a:lnTo>
                    <a:lnTo>
                      <a:pt x="34" y="74"/>
                    </a:lnTo>
                    <a:lnTo>
                      <a:pt x="26" y="72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6" y="62"/>
                    </a:lnTo>
                    <a:lnTo>
                      <a:pt x="46" y="64"/>
                    </a:lnTo>
                    <a:lnTo>
                      <a:pt x="46" y="64"/>
                    </a:lnTo>
                    <a:lnTo>
                      <a:pt x="50" y="62"/>
                    </a:lnTo>
                    <a:lnTo>
                      <a:pt x="52" y="60"/>
                    </a:lnTo>
                    <a:lnTo>
                      <a:pt x="52" y="60"/>
                    </a:lnTo>
                    <a:lnTo>
                      <a:pt x="50" y="56"/>
                    </a:lnTo>
                    <a:lnTo>
                      <a:pt x="44" y="54"/>
                    </a:lnTo>
                    <a:lnTo>
                      <a:pt x="44" y="54"/>
                    </a:lnTo>
                    <a:lnTo>
                      <a:pt x="38" y="52"/>
                    </a:lnTo>
                    <a:lnTo>
                      <a:pt x="32" y="48"/>
                    </a:lnTo>
                    <a:lnTo>
                      <a:pt x="28" y="44"/>
                    </a:lnTo>
                    <a:lnTo>
                      <a:pt x="28" y="38"/>
                    </a:lnTo>
                    <a:lnTo>
                      <a:pt x="28" y="38"/>
                    </a:lnTo>
                    <a:lnTo>
                      <a:pt x="28" y="34"/>
                    </a:lnTo>
                    <a:lnTo>
                      <a:pt x="32" y="28"/>
                    </a:lnTo>
                    <a:lnTo>
                      <a:pt x="36" y="26"/>
                    </a:lnTo>
                    <a:lnTo>
                      <a:pt x="42" y="24"/>
                    </a:lnTo>
                    <a:lnTo>
                      <a:pt x="42" y="16"/>
                    </a:lnTo>
                    <a:lnTo>
                      <a:pt x="52" y="16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60" y="24"/>
                    </a:lnTo>
                    <a:lnTo>
                      <a:pt x="66" y="26"/>
                    </a:lnTo>
                    <a:lnTo>
                      <a:pt x="64" y="36"/>
                    </a:lnTo>
                    <a:lnTo>
                      <a:pt x="64" y="36"/>
                    </a:lnTo>
                    <a:lnTo>
                      <a:pt x="58" y="34"/>
                    </a:lnTo>
                    <a:lnTo>
                      <a:pt x="50" y="34"/>
                    </a:lnTo>
                    <a:lnTo>
                      <a:pt x="50" y="34"/>
                    </a:lnTo>
                    <a:lnTo>
                      <a:pt x="44" y="34"/>
                    </a:lnTo>
                    <a:lnTo>
                      <a:pt x="44" y="38"/>
                    </a:lnTo>
                    <a:lnTo>
                      <a:pt x="44" y="38"/>
                    </a:lnTo>
                    <a:lnTo>
                      <a:pt x="46" y="40"/>
                    </a:lnTo>
                    <a:lnTo>
                      <a:pt x="54" y="44"/>
                    </a:lnTo>
                    <a:lnTo>
                      <a:pt x="54" y="44"/>
                    </a:lnTo>
                    <a:lnTo>
                      <a:pt x="60" y="46"/>
                    </a:lnTo>
                    <a:lnTo>
                      <a:pt x="66" y="50"/>
                    </a:lnTo>
                    <a:lnTo>
                      <a:pt x="68" y="54"/>
                    </a:lnTo>
                    <a:lnTo>
                      <a:pt x="70" y="58"/>
                    </a:lnTo>
                    <a:lnTo>
                      <a:pt x="70" y="58"/>
                    </a:lnTo>
                    <a:lnTo>
                      <a:pt x="68" y="64"/>
                    </a:lnTo>
                    <a:lnTo>
                      <a:pt x="64" y="68"/>
                    </a:lnTo>
                    <a:lnTo>
                      <a:pt x="60" y="72"/>
                    </a:lnTo>
                    <a:lnTo>
                      <a:pt x="52" y="74"/>
                    </a:lnTo>
                    <a:lnTo>
                      <a:pt x="52" y="7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7275227" y="2905891"/>
            <a:ext cx="1253667" cy="1254114"/>
            <a:chOff x="4641550" y="3820609"/>
            <a:chExt cx="587801" cy="587801"/>
          </a:xfrm>
        </p:grpSpPr>
        <p:grpSp>
          <p:nvGrpSpPr>
            <p:cNvPr id="46" name="组合 45"/>
            <p:cNvGrpSpPr/>
            <p:nvPr/>
          </p:nvGrpSpPr>
          <p:grpSpPr>
            <a:xfrm>
              <a:off x="4641550" y="3820609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2" name="同心圆 5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4767685" y="3993961"/>
              <a:ext cx="335530" cy="285698"/>
              <a:chOff x="2570163" y="3632200"/>
              <a:chExt cx="641350" cy="546100"/>
            </a:xfrm>
            <a:solidFill>
              <a:schemeClr val="accent4"/>
            </a:solidFill>
          </p:grpSpPr>
          <p:sp>
            <p:nvSpPr>
              <p:cNvPr id="48" name="Freeform 80"/>
              <p:cNvSpPr/>
              <p:nvPr/>
            </p:nvSpPr>
            <p:spPr bwMode="auto">
              <a:xfrm>
                <a:off x="2970213" y="3632200"/>
                <a:ext cx="241300" cy="241300"/>
              </a:xfrm>
              <a:custGeom>
                <a:avLst/>
                <a:gdLst>
                  <a:gd name="T0" fmla="*/ 122 w 152"/>
                  <a:gd name="T1" fmla="*/ 148 h 152"/>
                  <a:gd name="T2" fmla="*/ 122 w 152"/>
                  <a:gd name="T3" fmla="*/ 148 h 152"/>
                  <a:gd name="T4" fmla="*/ 120 w 152"/>
                  <a:gd name="T5" fmla="*/ 150 h 152"/>
                  <a:gd name="T6" fmla="*/ 116 w 152"/>
                  <a:gd name="T7" fmla="*/ 152 h 152"/>
                  <a:gd name="T8" fmla="*/ 112 w 152"/>
                  <a:gd name="T9" fmla="*/ 150 h 152"/>
                  <a:gd name="T10" fmla="*/ 108 w 152"/>
                  <a:gd name="T11" fmla="*/ 148 h 152"/>
                  <a:gd name="T12" fmla="*/ 2 w 152"/>
                  <a:gd name="T13" fmla="*/ 42 h 152"/>
                  <a:gd name="T14" fmla="*/ 2 w 152"/>
                  <a:gd name="T15" fmla="*/ 42 h 152"/>
                  <a:gd name="T16" fmla="*/ 0 w 152"/>
                  <a:gd name="T17" fmla="*/ 40 h 152"/>
                  <a:gd name="T18" fmla="*/ 0 w 152"/>
                  <a:gd name="T19" fmla="*/ 36 h 152"/>
                  <a:gd name="T20" fmla="*/ 0 w 152"/>
                  <a:gd name="T21" fmla="*/ 32 h 152"/>
                  <a:gd name="T22" fmla="*/ 2 w 152"/>
                  <a:gd name="T23" fmla="*/ 28 h 152"/>
                  <a:gd name="T24" fmla="*/ 28 w 152"/>
                  <a:gd name="T25" fmla="*/ 2 h 152"/>
                  <a:gd name="T26" fmla="*/ 28 w 152"/>
                  <a:gd name="T27" fmla="*/ 2 h 152"/>
                  <a:gd name="T28" fmla="*/ 32 w 152"/>
                  <a:gd name="T29" fmla="*/ 0 h 152"/>
                  <a:gd name="T30" fmla="*/ 36 w 152"/>
                  <a:gd name="T31" fmla="*/ 0 h 152"/>
                  <a:gd name="T32" fmla="*/ 40 w 152"/>
                  <a:gd name="T33" fmla="*/ 0 h 152"/>
                  <a:gd name="T34" fmla="*/ 42 w 152"/>
                  <a:gd name="T35" fmla="*/ 2 h 152"/>
                  <a:gd name="T36" fmla="*/ 148 w 152"/>
                  <a:gd name="T37" fmla="*/ 108 h 152"/>
                  <a:gd name="T38" fmla="*/ 148 w 152"/>
                  <a:gd name="T39" fmla="*/ 108 h 152"/>
                  <a:gd name="T40" fmla="*/ 152 w 152"/>
                  <a:gd name="T41" fmla="*/ 112 h 152"/>
                  <a:gd name="T42" fmla="*/ 152 w 152"/>
                  <a:gd name="T43" fmla="*/ 116 h 152"/>
                  <a:gd name="T44" fmla="*/ 152 w 152"/>
                  <a:gd name="T45" fmla="*/ 118 h 152"/>
                  <a:gd name="T46" fmla="*/ 148 w 152"/>
                  <a:gd name="T47" fmla="*/ 122 h 152"/>
                  <a:gd name="T48" fmla="*/ 122 w 152"/>
                  <a:gd name="T49" fmla="*/ 14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2" h="152">
                    <a:moveTo>
                      <a:pt x="122" y="148"/>
                    </a:moveTo>
                    <a:lnTo>
                      <a:pt x="122" y="148"/>
                    </a:lnTo>
                    <a:lnTo>
                      <a:pt x="120" y="150"/>
                    </a:lnTo>
                    <a:lnTo>
                      <a:pt x="116" y="152"/>
                    </a:lnTo>
                    <a:lnTo>
                      <a:pt x="112" y="150"/>
                    </a:lnTo>
                    <a:lnTo>
                      <a:pt x="108" y="148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0" y="40"/>
                    </a:lnTo>
                    <a:lnTo>
                      <a:pt x="0" y="36"/>
                    </a:lnTo>
                    <a:lnTo>
                      <a:pt x="0" y="32"/>
                    </a:lnTo>
                    <a:lnTo>
                      <a:pt x="2" y="28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32" y="0"/>
                    </a:lnTo>
                    <a:lnTo>
                      <a:pt x="36" y="0"/>
                    </a:lnTo>
                    <a:lnTo>
                      <a:pt x="40" y="0"/>
                    </a:lnTo>
                    <a:lnTo>
                      <a:pt x="42" y="2"/>
                    </a:lnTo>
                    <a:lnTo>
                      <a:pt x="148" y="108"/>
                    </a:lnTo>
                    <a:lnTo>
                      <a:pt x="148" y="108"/>
                    </a:lnTo>
                    <a:lnTo>
                      <a:pt x="152" y="112"/>
                    </a:lnTo>
                    <a:lnTo>
                      <a:pt x="152" y="116"/>
                    </a:lnTo>
                    <a:lnTo>
                      <a:pt x="152" y="118"/>
                    </a:lnTo>
                    <a:lnTo>
                      <a:pt x="148" y="122"/>
                    </a:lnTo>
                    <a:lnTo>
                      <a:pt x="122" y="14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81"/>
              <p:cNvSpPr/>
              <p:nvPr/>
            </p:nvSpPr>
            <p:spPr bwMode="auto">
              <a:xfrm>
                <a:off x="2671763" y="3794125"/>
                <a:ext cx="428625" cy="384175"/>
              </a:xfrm>
              <a:custGeom>
                <a:avLst/>
                <a:gdLst>
                  <a:gd name="T0" fmla="*/ 168 w 270"/>
                  <a:gd name="T1" fmla="*/ 24 h 242"/>
                  <a:gd name="T2" fmla="*/ 136 w 270"/>
                  <a:gd name="T3" fmla="*/ 54 h 242"/>
                  <a:gd name="T4" fmla="*/ 134 w 270"/>
                  <a:gd name="T5" fmla="*/ 60 h 242"/>
                  <a:gd name="T6" fmla="*/ 124 w 270"/>
                  <a:gd name="T7" fmla="*/ 70 h 242"/>
                  <a:gd name="T8" fmla="*/ 118 w 270"/>
                  <a:gd name="T9" fmla="*/ 74 h 242"/>
                  <a:gd name="T10" fmla="*/ 106 w 270"/>
                  <a:gd name="T11" fmla="*/ 78 h 242"/>
                  <a:gd name="T12" fmla="*/ 92 w 270"/>
                  <a:gd name="T13" fmla="*/ 76 h 242"/>
                  <a:gd name="T14" fmla="*/ 84 w 270"/>
                  <a:gd name="T15" fmla="*/ 72 h 242"/>
                  <a:gd name="T16" fmla="*/ 78 w 270"/>
                  <a:gd name="T17" fmla="*/ 68 h 242"/>
                  <a:gd name="T18" fmla="*/ 70 w 270"/>
                  <a:gd name="T19" fmla="*/ 50 h 242"/>
                  <a:gd name="T20" fmla="*/ 70 w 270"/>
                  <a:gd name="T21" fmla="*/ 32 h 242"/>
                  <a:gd name="T22" fmla="*/ 4 w 270"/>
                  <a:gd name="T23" fmla="*/ 78 h 242"/>
                  <a:gd name="T24" fmla="*/ 2 w 270"/>
                  <a:gd name="T25" fmla="*/ 80 h 242"/>
                  <a:gd name="T26" fmla="*/ 2 w 270"/>
                  <a:gd name="T27" fmla="*/ 86 h 242"/>
                  <a:gd name="T28" fmla="*/ 10 w 270"/>
                  <a:gd name="T29" fmla="*/ 98 h 242"/>
                  <a:gd name="T30" fmla="*/ 26 w 270"/>
                  <a:gd name="T31" fmla="*/ 82 h 242"/>
                  <a:gd name="T32" fmla="*/ 42 w 270"/>
                  <a:gd name="T33" fmla="*/ 76 h 242"/>
                  <a:gd name="T34" fmla="*/ 60 w 270"/>
                  <a:gd name="T35" fmla="*/ 82 h 242"/>
                  <a:gd name="T36" fmla="*/ 66 w 270"/>
                  <a:gd name="T37" fmla="*/ 90 h 242"/>
                  <a:gd name="T38" fmla="*/ 66 w 270"/>
                  <a:gd name="T39" fmla="*/ 100 h 242"/>
                  <a:gd name="T40" fmla="*/ 84 w 270"/>
                  <a:gd name="T41" fmla="*/ 108 h 242"/>
                  <a:gd name="T42" fmla="*/ 90 w 270"/>
                  <a:gd name="T43" fmla="*/ 116 h 242"/>
                  <a:gd name="T44" fmla="*/ 92 w 270"/>
                  <a:gd name="T45" fmla="*/ 124 h 242"/>
                  <a:gd name="T46" fmla="*/ 108 w 270"/>
                  <a:gd name="T47" fmla="*/ 132 h 242"/>
                  <a:gd name="T48" fmla="*/ 114 w 270"/>
                  <a:gd name="T49" fmla="*/ 140 h 242"/>
                  <a:gd name="T50" fmla="*/ 116 w 270"/>
                  <a:gd name="T51" fmla="*/ 148 h 242"/>
                  <a:gd name="T52" fmla="*/ 132 w 270"/>
                  <a:gd name="T53" fmla="*/ 156 h 242"/>
                  <a:gd name="T54" fmla="*/ 138 w 270"/>
                  <a:gd name="T55" fmla="*/ 164 h 242"/>
                  <a:gd name="T56" fmla="*/ 138 w 270"/>
                  <a:gd name="T57" fmla="*/ 182 h 242"/>
                  <a:gd name="T58" fmla="*/ 118 w 270"/>
                  <a:gd name="T59" fmla="*/ 204 h 242"/>
                  <a:gd name="T60" fmla="*/ 150 w 270"/>
                  <a:gd name="T61" fmla="*/ 236 h 242"/>
                  <a:gd name="T62" fmla="*/ 162 w 270"/>
                  <a:gd name="T63" fmla="*/ 242 h 242"/>
                  <a:gd name="T64" fmla="*/ 172 w 270"/>
                  <a:gd name="T65" fmla="*/ 236 h 242"/>
                  <a:gd name="T66" fmla="*/ 176 w 270"/>
                  <a:gd name="T67" fmla="*/ 232 h 242"/>
                  <a:gd name="T68" fmla="*/ 176 w 270"/>
                  <a:gd name="T69" fmla="*/ 218 h 242"/>
                  <a:gd name="T70" fmla="*/ 148 w 270"/>
                  <a:gd name="T71" fmla="*/ 188 h 242"/>
                  <a:gd name="T72" fmla="*/ 146 w 270"/>
                  <a:gd name="T73" fmla="*/ 184 h 242"/>
                  <a:gd name="T74" fmla="*/ 148 w 270"/>
                  <a:gd name="T75" fmla="*/ 180 h 242"/>
                  <a:gd name="T76" fmla="*/ 156 w 270"/>
                  <a:gd name="T77" fmla="*/ 180 h 242"/>
                  <a:gd name="T78" fmla="*/ 180 w 270"/>
                  <a:gd name="T79" fmla="*/ 206 h 242"/>
                  <a:gd name="T80" fmla="*/ 192 w 270"/>
                  <a:gd name="T81" fmla="*/ 210 h 242"/>
                  <a:gd name="T82" fmla="*/ 204 w 270"/>
                  <a:gd name="T83" fmla="*/ 206 h 242"/>
                  <a:gd name="T84" fmla="*/ 208 w 270"/>
                  <a:gd name="T85" fmla="*/ 200 h 242"/>
                  <a:gd name="T86" fmla="*/ 208 w 270"/>
                  <a:gd name="T87" fmla="*/ 188 h 242"/>
                  <a:gd name="T88" fmla="*/ 178 w 270"/>
                  <a:gd name="T89" fmla="*/ 158 h 242"/>
                  <a:gd name="T90" fmla="*/ 176 w 270"/>
                  <a:gd name="T91" fmla="*/ 154 h 242"/>
                  <a:gd name="T92" fmla="*/ 178 w 270"/>
                  <a:gd name="T93" fmla="*/ 150 h 242"/>
                  <a:gd name="T94" fmla="*/ 186 w 270"/>
                  <a:gd name="T95" fmla="*/ 150 h 242"/>
                  <a:gd name="T96" fmla="*/ 212 w 270"/>
                  <a:gd name="T97" fmla="*/ 174 h 242"/>
                  <a:gd name="T98" fmla="*/ 224 w 270"/>
                  <a:gd name="T99" fmla="*/ 180 h 242"/>
                  <a:gd name="T100" fmla="*/ 234 w 270"/>
                  <a:gd name="T101" fmla="*/ 174 h 242"/>
                  <a:gd name="T102" fmla="*/ 238 w 270"/>
                  <a:gd name="T103" fmla="*/ 170 h 242"/>
                  <a:gd name="T104" fmla="*/ 238 w 270"/>
                  <a:gd name="T105" fmla="*/ 158 h 242"/>
                  <a:gd name="T106" fmla="*/ 210 w 270"/>
                  <a:gd name="T107" fmla="*/ 126 h 242"/>
                  <a:gd name="T108" fmla="*/ 208 w 270"/>
                  <a:gd name="T109" fmla="*/ 122 h 242"/>
                  <a:gd name="T110" fmla="*/ 210 w 270"/>
                  <a:gd name="T111" fmla="*/ 118 h 242"/>
                  <a:gd name="T112" fmla="*/ 218 w 270"/>
                  <a:gd name="T113" fmla="*/ 118 h 242"/>
                  <a:gd name="T114" fmla="*/ 242 w 270"/>
                  <a:gd name="T115" fmla="*/ 144 h 242"/>
                  <a:gd name="T116" fmla="*/ 254 w 270"/>
                  <a:gd name="T117" fmla="*/ 148 h 242"/>
                  <a:gd name="T118" fmla="*/ 266 w 270"/>
                  <a:gd name="T119" fmla="*/ 144 h 242"/>
                  <a:gd name="T120" fmla="*/ 270 w 270"/>
                  <a:gd name="T121" fmla="*/ 138 h 242"/>
                  <a:gd name="T122" fmla="*/ 270 w 270"/>
                  <a:gd name="T123" fmla="*/ 126 h 242"/>
                  <a:gd name="T124" fmla="*/ 266 w 270"/>
                  <a:gd name="T125" fmla="*/ 12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70" h="242">
                    <a:moveTo>
                      <a:pt x="266" y="120"/>
                    </a:moveTo>
                    <a:lnTo>
                      <a:pt x="168" y="24"/>
                    </a:lnTo>
                    <a:lnTo>
                      <a:pt x="144" y="34"/>
                    </a:lnTo>
                    <a:lnTo>
                      <a:pt x="136" y="54"/>
                    </a:lnTo>
                    <a:lnTo>
                      <a:pt x="136" y="54"/>
                    </a:lnTo>
                    <a:lnTo>
                      <a:pt x="134" y="60"/>
                    </a:lnTo>
                    <a:lnTo>
                      <a:pt x="130" y="66"/>
                    </a:lnTo>
                    <a:lnTo>
                      <a:pt x="124" y="70"/>
                    </a:lnTo>
                    <a:lnTo>
                      <a:pt x="118" y="74"/>
                    </a:lnTo>
                    <a:lnTo>
                      <a:pt x="118" y="74"/>
                    </a:lnTo>
                    <a:lnTo>
                      <a:pt x="112" y="76"/>
                    </a:lnTo>
                    <a:lnTo>
                      <a:pt x="106" y="78"/>
                    </a:lnTo>
                    <a:lnTo>
                      <a:pt x="98" y="78"/>
                    </a:lnTo>
                    <a:lnTo>
                      <a:pt x="92" y="76"/>
                    </a:lnTo>
                    <a:lnTo>
                      <a:pt x="92" y="76"/>
                    </a:lnTo>
                    <a:lnTo>
                      <a:pt x="84" y="72"/>
                    </a:lnTo>
                    <a:lnTo>
                      <a:pt x="78" y="68"/>
                    </a:lnTo>
                    <a:lnTo>
                      <a:pt x="78" y="68"/>
                    </a:lnTo>
                    <a:lnTo>
                      <a:pt x="72" y="60"/>
                    </a:lnTo>
                    <a:lnTo>
                      <a:pt x="70" y="50"/>
                    </a:lnTo>
                    <a:lnTo>
                      <a:pt x="68" y="42"/>
                    </a:lnTo>
                    <a:lnTo>
                      <a:pt x="70" y="32"/>
                    </a:lnTo>
                    <a:lnTo>
                      <a:pt x="82" y="0"/>
                    </a:lnTo>
                    <a:lnTo>
                      <a:pt x="4" y="78"/>
                    </a:lnTo>
                    <a:lnTo>
                      <a:pt x="4" y="78"/>
                    </a:lnTo>
                    <a:lnTo>
                      <a:pt x="2" y="80"/>
                    </a:lnTo>
                    <a:lnTo>
                      <a:pt x="0" y="84"/>
                    </a:lnTo>
                    <a:lnTo>
                      <a:pt x="2" y="86"/>
                    </a:lnTo>
                    <a:lnTo>
                      <a:pt x="4" y="90"/>
                    </a:lnTo>
                    <a:lnTo>
                      <a:pt x="10" y="98"/>
                    </a:lnTo>
                    <a:lnTo>
                      <a:pt x="26" y="82"/>
                    </a:lnTo>
                    <a:lnTo>
                      <a:pt x="26" y="82"/>
                    </a:lnTo>
                    <a:lnTo>
                      <a:pt x="34" y="78"/>
                    </a:lnTo>
                    <a:lnTo>
                      <a:pt x="42" y="76"/>
                    </a:lnTo>
                    <a:lnTo>
                      <a:pt x="52" y="78"/>
                    </a:lnTo>
                    <a:lnTo>
                      <a:pt x="60" y="82"/>
                    </a:lnTo>
                    <a:lnTo>
                      <a:pt x="60" y="82"/>
                    </a:lnTo>
                    <a:lnTo>
                      <a:pt x="66" y="9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76" y="102"/>
                    </a:lnTo>
                    <a:lnTo>
                      <a:pt x="84" y="108"/>
                    </a:lnTo>
                    <a:lnTo>
                      <a:pt x="84" y="108"/>
                    </a:lnTo>
                    <a:lnTo>
                      <a:pt x="90" y="116"/>
                    </a:lnTo>
                    <a:lnTo>
                      <a:pt x="92" y="124"/>
                    </a:lnTo>
                    <a:lnTo>
                      <a:pt x="92" y="124"/>
                    </a:lnTo>
                    <a:lnTo>
                      <a:pt x="100" y="126"/>
                    </a:lnTo>
                    <a:lnTo>
                      <a:pt x="108" y="132"/>
                    </a:lnTo>
                    <a:lnTo>
                      <a:pt x="108" y="132"/>
                    </a:lnTo>
                    <a:lnTo>
                      <a:pt x="114" y="140"/>
                    </a:lnTo>
                    <a:lnTo>
                      <a:pt x="116" y="148"/>
                    </a:lnTo>
                    <a:lnTo>
                      <a:pt x="116" y="148"/>
                    </a:lnTo>
                    <a:lnTo>
                      <a:pt x="124" y="150"/>
                    </a:lnTo>
                    <a:lnTo>
                      <a:pt x="132" y="156"/>
                    </a:lnTo>
                    <a:lnTo>
                      <a:pt x="132" y="156"/>
                    </a:lnTo>
                    <a:lnTo>
                      <a:pt x="138" y="164"/>
                    </a:lnTo>
                    <a:lnTo>
                      <a:pt x="140" y="174"/>
                    </a:lnTo>
                    <a:lnTo>
                      <a:pt x="138" y="182"/>
                    </a:lnTo>
                    <a:lnTo>
                      <a:pt x="132" y="190"/>
                    </a:lnTo>
                    <a:lnTo>
                      <a:pt x="118" y="204"/>
                    </a:lnTo>
                    <a:lnTo>
                      <a:pt x="150" y="236"/>
                    </a:lnTo>
                    <a:lnTo>
                      <a:pt x="150" y="236"/>
                    </a:lnTo>
                    <a:lnTo>
                      <a:pt x="156" y="240"/>
                    </a:lnTo>
                    <a:lnTo>
                      <a:pt x="162" y="242"/>
                    </a:lnTo>
                    <a:lnTo>
                      <a:pt x="168" y="240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6" y="232"/>
                    </a:lnTo>
                    <a:lnTo>
                      <a:pt x="178" y="224"/>
                    </a:lnTo>
                    <a:lnTo>
                      <a:pt x="176" y="218"/>
                    </a:lnTo>
                    <a:lnTo>
                      <a:pt x="172" y="214"/>
                    </a:lnTo>
                    <a:lnTo>
                      <a:pt x="148" y="188"/>
                    </a:lnTo>
                    <a:lnTo>
                      <a:pt x="148" y="188"/>
                    </a:lnTo>
                    <a:lnTo>
                      <a:pt x="146" y="184"/>
                    </a:lnTo>
                    <a:lnTo>
                      <a:pt x="148" y="180"/>
                    </a:lnTo>
                    <a:lnTo>
                      <a:pt x="148" y="180"/>
                    </a:lnTo>
                    <a:lnTo>
                      <a:pt x="152" y="178"/>
                    </a:lnTo>
                    <a:lnTo>
                      <a:pt x="156" y="180"/>
                    </a:lnTo>
                    <a:lnTo>
                      <a:pt x="180" y="206"/>
                    </a:lnTo>
                    <a:lnTo>
                      <a:pt x="180" y="206"/>
                    </a:lnTo>
                    <a:lnTo>
                      <a:pt x="186" y="210"/>
                    </a:lnTo>
                    <a:lnTo>
                      <a:pt x="192" y="210"/>
                    </a:lnTo>
                    <a:lnTo>
                      <a:pt x="198" y="210"/>
                    </a:lnTo>
                    <a:lnTo>
                      <a:pt x="204" y="206"/>
                    </a:lnTo>
                    <a:lnTo>
                      <a:pt x="204" y="206"/>
                    </a:lnTo>
                    <a:lnTo>
                      <a:pt x="208" y="200"/>
                    </a:lnTo>
                    <a:lnTo>
                      <a:pt x="208" y="194"/>
                    </a:lnTo>
                    <a:lnTo>
                      <a:pt x="208" y="188"/>
                    </a:lnTo>
                    <a:lnTo>
                      <a:pt x="204" y="182"/>
                    </a:lnTo>
                    <a:lnTo>
                      <a:pt x="178" y="158"/>
                    </a:lnTo>
                    <a:lnTo>
                      <a:pt x="178" y="158"/>
                    </a:lnTo>
                    <a:lnTo>
                      <a:pt x="176" y="154"/>
                    </a:lnTo>
                    <a:lnTo>
                      <a:pt x="178" y="150"/>
                    </a:lnTo>
                    <a:lnTo>
                      <a:pt x="178" y="150"/>
                    </a:lnTo>
                    <a:lnTo>
                      <a:pt x="182" y="148"/>
                    </a:lnTo>
                    <a:lnTo>
                      <a:pt x="186" y="150"/>
                    </a:lnTo>
                    <a:lnTo>
                      <a:pt x="212" y="174"/>
                    </a:lnTo>
                    <a:lnTo>
                      <a:pt x="212" y="174"/>
                    </a:lnTo>
                    <a:lnTo>
                      <a:pt x="218" y="178"/>
                    </a:lnTo>
                    <a:lnTo>
                      <a:pt x="224" y="180"/>
                    </a:lnTo>
                    <a:lnTo>
                      <a:pt x="230" y="178"/>
                    </a:lnTo>
                    <a:lnTo>
                      <a:pt x="234" y="174"/>
                    </a:lnTo>
                    <a:lnTo>
                      <a:pt x="234" y="174"/>
                    </a:lnTo>
                    <a:lnTo>
                      <a:pt x="238" y="170"/>
                    </a:lnTo>
                    <a:lnTo>
                      <a:pt x="240" y="164"/>
                    </a:lnTo>
                    <a:lnTo>
                      <a:pt x="238" y="158"/>
                    </a:lnTo>
                    <a:lnTo>
                      <a:pt x="234" y="152"/>
                    </a:lnTo>
                    <a:lnTo>
                      <a:pt x="210" y="126"/>
                    </a:lnTo>
                    <a:lnTo>
                      <a:pt x="210" y="126"/>
                    </a:lnTo>
                    <a:lnTo>
                      <a:pt x="208" y="122"/>
                    </a:lnTo>
                    <a:lnTo>
                      <a:pt x="210" y="118"/>
                    </a:lnTo>
                    <a:lnTo>
                      <a:pt x="210" y="118"/>
                    </a:lnTo>
                    <a:lnTo>
                      <a:pt x="214" y="116"/>
                    </a:lnTo>
                    <a:lnTo>
                      <a:pt x="218" y="118"/>
                    </a:lnTo>
                    <a:lnTo>
                      <a:pt x="242" y="144"/>
                    </a:lnTo>
                    <a:lnTo>
                      <a:pt x="242" y="144"/>
                    </a:lnTo>
                    <a:lnTo>
                      <a:pt x="248" y="148"/>
                    </a:lnTo>
                    <a:lnTo>
                      <a:pt x="254" y="148"/>
                    </a:lnTo>
                    <a:lnTo>
                      <a:pt x="260" y="148"/>
                    </a:lnTo>
                    <a:lnTo>
                      <a:pt x="266" y="144"/>
                    </a:lnTo>
                    <a:lnTo>
                      <a:pt x="266" y="144"/>
                    </a:lnTo>
                    <a:lnTo>
                      <a:pt x="270" y="138"/>
                    </a:lnTo>
                    <a:lnTo>
                      <a:pt x="270" y="132"/>
                    </a:lnTo>
                    <a:lnTo>
                      <a:pt x="270" y="126"/>
                    </a:lnTo>
                    <a:lnTo>
                      <a:pt x="266" y="120"/>
                    </a:lnTo>
                    <a:lnTo>
                      <a:pt x="266" y="1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82"/>
              <p:cNvSpPr/>
              <p:nvPr/>
            </p:nvSpPr>
            <p:spPr bwMode="auto">
              <a:xfrm>
                <a:off x="2570163" y="3663950"/>
                <a:ext cx="260350" cy="260350"/>
              </a:xfrm>
              <a:custGeom>
                <a:avLst/>
                <a:gdLst>
                  <a:gd name="T0" fmla="*/ 160 w 164"/>
                  <a:gd name="T1" fmla="*/ 32 h 164"/>
                  <a:gd name="T2" fmla="*/ 160 w 164"/>
                  <a:gd name="T3" fmla="*/ 32 h 164"/>
                  <a:gd name="T4" fmla="*/ 162 w 164"/>
                  <a:gd name="T5" fmla="*/ 34 h 164"/>
                  <a:gd name="T6" fmla="*/ 164 w 164"/>
                  <a:gd name="T7" fmla="*/ 38 h 164"/>
                  <a:gd name="T8" fmla="*/ 162 w 164"/>
                  <a:gd name="T9" fmla="*/ 42 h 164"/>
                  <a:gd name="T10" fmla="*/ 160 w 164"/>
                  <a:gd name="T11" fmla="*/ 46 h 164"/>
                  <a:gd name="T12" fmla="*/ 44 w 164"/>
                  <a:gd name="T13" fmla="*/ 162 h 164"/>
                  <a:gd name="T14" fmla="*/ 44 w 164"/>
                  <a:gd name="T15" fmla="*/ 162 h 164"/>
                  <a:gd name="T16" fmla="*/ 42 w 164"/>
                  <a:gd name="T17" fmla="*/ 164 h 164"/>
                  <a:gd name="T18" fmla="*/ 38 w 164"/>
                  <a:gd name="T19" fmla="*/ 164 h 164"/>
                  <a:gd name="T20" fmla="*/ 34 w 164"/>
                  <a:gd name="T21" fmla="*/ 164 h 164"/>
                  <a:gd name="T22" fmla="*/ 30 w 164"/>
                  <a:gd name="T23" fmla="*/ 162 h 164"/>
                  <a:gd name="T24" fmla="*/ 2 w 164"/>
                  <a:gd name="T25" fmla="*/ 132 h 164"/>
                  <a:gd name="T26" fmla="*/ 2 w 164"/>
                  <a:gd name="T27" fmla="*/ 132 h 164"/>
                  <a:gd name="T28" fmla="*/ 0 w 164"/>
                  <a:gd name="T29" fmla="*/ 130 h 164"/>
                  <a:gd name="T30" fmla="*/ 0 w 164"/>
                  <a:gd name="T31" fmla="*/ 126 h 164"/>
                  <a:gd name="T32" fmla="*/ 0 w 164"/>
                  <a:gd name="T33" fmla="*/ 122 h 164"/>
                  <a:gd name="T34" fmla="*/ 2 w 164"/>
                  <a:gd name="T35" fmla="*/ 118 h 164"/>
                  <a:gd name="T36" fmla="*/ 118 w 164"/>
                  <a:gd name="T37" fmla="*/ 2 h 164"/>
                  <a:gd name="T38" fmla="*/ 118 w 164"/>
                  <a:gd name="T39" fmla="*/ 2 h 164"/>
                  <a:gd name="T40" fmla="*/ 122 w 164"/>
                  <a:gd name="T41" fmla="*/ 0 h 164"/>
                  <a:gd name="T42" fmla="*/ 124 w 164"/>
                  <a:gd name="T43" fmla="*/ 0 h 164"/>
                  <a:gd name="T44" fmla="*/ 128 w 164"/>
                  <a:gd name="T45" fmla="*/ 0 h 164"/>
                  <a:gd name="T46" fmla="*/ 132 w 164"/>
                  <a:gd name="T47" fmla="*/ 2 h 164"/>
                  <a:gd name="T48" fmla="*/ 160 w 164"/>
                  <a:gd name="T49" fmla="*/ 32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4" h="164">
                    <a:moveTo>
                      <a:pt x="160" y="32"/>
                    </a:moveTo>
                    <a:lnTo>
                      <a:pt x="160" y="32"/>
                    </a:lnTo>
                    <a:lnTo>
                      <a:pt x="162" y="34"/>
                    </a:lnTo>
                    <a:lnTo>
                      <a:pt x="164" y="38"/>
                    </a:lnTo>
                    <a:lnTo>
                      <a:pt x="162" y="42"/>
                    </a:lnTo>
                    <a:lnTo>
                      <a:pt x="160" y="46"/>
                    </a:lnTo>
                    <a:lnTo>
                      <a:pt x="44" y="162"/>
                    </a:lnTo>
                    <a:lnTo>
                      <a:pt x="44" y="162"/>
                    </a:lnTo>
                    <a:lnTo>
                      <a:pt x="42" y="164"/>
                    </a:lnTo>
                    <a:lnTo>
                      <a:pt x="38" y="164"/>
                    </a:lnTo>
                    <a:lnTo>
                      <a:pt x="34" y="164"/>
                    </a:lnTo>
                    <a:lnTo>
                      <a:pt x="30" y="162"/>
                    </a:lnTo>
                    <a:lnTo>
                      <a:pt x="2" y="132"/>
                    </a:lnTo>
                    <a:lnTo>
                      <a:pt x="2" y="132"/>
                    </a:lnTo>
                    <a:lnTo>
                      <a:pt x="0" y="130"/>
                    </a:lnTo>
                    <a:lnTo>
                      <a:pt x="0" y="126"/>
                    </a:lnTo>
                    <a:lnTo>
                      <a:pt x="0" y="122"/>
                    </a:lnTo>
                    <a:lnTo>
                      <a:pt x="2" y="118"/>
                    </a:lnTo>
                    <a:lnTo>
                      <a:pt x="118" y="2"/>
                    </a:lnTo>
                    <a:lnTo>
                      <a:pt x="118" y="2"/>
                    </a:lnTo>
                    <a:lnTo>
                      <a:pt x="122" y="0"/>
                    </a:lnTo>
                    <a:lnTo>
                      <a:pt x="124" y="0"/>
                    </a:lnTo>
                    <a:lnTo>
                      <a:pt x="128" y="0"/>
                    </a:lnTo>
                    <a:lnTo>
                      <a:pt x="132" y="2"/>
                    </a:lnTo>
                    <a:lnTo>
                      <a:pt x="160" y="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83"/>
              <p:cNvSpPr>
                <a:spLocks noEditPoints="1"/>
              </p:cNvSpPr>
              <p:nvPr/>
            </p:nvSpPr>
            <p:spPr bwMode="auto">
              <a:xfrm>
                <a:off x="2687638" y="3724275"/>
                <a:ext cx="406400" cy="396875"/>
              </a:xfrm>
              <a:custGeom>
                <a:avLst/>
                <a:gdLst>
                  <a:gd name="T0" fmla="*/ 186 w 256"/>
                  <a:gd name="T1" fmla="*/ 8 h 250"/>
                  <a:gd name="T2" fmla="*/ 166 w 256"/>
                  <a:gd name="T3" fmla="*/ 0 h 250"/>
                  <a:gd name="T4" fmla="*/ 100 w 256"/>
                  <a:gd name="T5" fmla="*/ 30 h 250"/>
                  <a:gd name="T6" fmla="*/ 86 w 256"/>
                  <a:gd name="T7" fmla="*/ 44 h 250"/>
                  <a:gd name="T8" fmla="*/ 72 w 256"/>
                  <a:gd name="T9" fmla="*/ 86 h 250"/>
                  <a:gd name="T10" fmla="*/ 80 w 256"/>
                  <a:gd name="T11" fmla="*/ 104 h 250"/>
                  <a:gd name="T12" fmla="*/ 88 w 256"/>
                  <a:gd name="T13" fmla="*/ 108 h 250"/>
                  <a:gd name="T14" fmla="*/ 112 w 256"/>
                  <a:gd name="T15" fmla="*/ 102 h 250"/>
                  <a:gd name="T16" fmla="*/ 162 w 256"/>
                  <a:gd name="T17" fmla="*/ 56 h 250"/>
                  <a:gd name="T18" fmla="*/ 250 w 256"/>
                  <a:gd name="T19" fmla="*/ 106 h 250"/>
                  <a:gd name="T20" fmla="*/ 254 w 256"/>
                  <a:gd name="T21" fmla="*/ 78 h 250"/>
                  <a:gd name="T22" fmla="*/ 42 w 256"/>
                  <a:gd name="T23" fmla="*/ 136 h 250"/>
                  <a:gd name="T24" fmla="*/ 32 w 256"/>
                  <a:gd name="T25" fmla="*/ 132 h 250"/>
                  <a:gd name="T26" fmla="*/ 4 w 256"/>
                  <a:gd name="T27" fmla="*/ 156 h 250"/>
                  <a:gd name="T28" fmla="*/ 0 w 256"/>
                  <a:gd name="T29" fmla="*/ 164 h 250"/>
                  <a:gd name="T30" fmla="*/ 4 w 256"/>
                  <a:gd name="T31" fmla="*/ 174 h 250"/>
                  <a:gd name="T32" fmla="*/ 18 w 256"/>
                  <a:gd name="T33" fmla="*/ 176 h 250"/>
                  <a:gd name="T34" fmla="*/ 42 w 256"/>
                  <a:gd name="T35" fmla="*/ 154 h 250"/>
                  <a:gd name="T36" fmla="*/ 44 w 256"/>
                  <a:gd name="T37" fmla="*/ 140 h 250"/>
                  <a:gd name="T38" fmla="*/ 66 w 256"/>
                  <a:gd name="T39" fmla="*/ 160 h 250"/>
                  <a:gd name="T40" fmla="*/ 56 w 256"/>
                  <a:gd name="T41" fmla="*/ 156 h 250"/>
                  <a:gd name="T42" fmla="*/ 28 w 256"/>
                  <a:gd name="T43" fmla="*/ 180 h 250"/>
                  <a:gd name="T44" fmla="*/ 24 w 256"/>
                  <a:gd name="T45" fmla="*/ 188 h 250"/>
                  <a:gd name="T46" fmla="*/ 28 w 256"/>
                  <a:gd name="T47" fmla="*/ 198 h 250"/>
                  <a:gd name="T48" fmla="*/ 42 w 256"/>
                  <a:gd name="T49" fmla="*/ 200 h 250"/>
                  <a:gd name="T50" fmla="*/ 66 w 256"/>
                  <a:gd name="T51" fmla="*/ 178 h 250"/>
                  <a:gd name="T52" fmla="*/ 68 w 256"/>
                  <a:gd name="T53" fmla="*/ 164 h 250"/>
                  <a:gd name="T54" fmla="*/ 96 w 256"/>
                  <a:gd name="T55" fmla="*/ 208 h 250"/>
                  <a:gd name="T56" fmla="*/ 74 w 256"/>
                  <a:gd name="T57" fmla="*/ 232 h 250"/>
                  <a:gd name="T58" fmla="*/ 76 w 256"/>
                  <a:gd name="T59" fmla="*/ 246 h 250"/>
                  <a:gd name="T60" fmla="*/ 86 w 256"/>
                  <a:gd name="T61" fmla="*/ 250 h 250"/>
                  <a:gd name="T62" fmla="*/ 114 w 256"/>
                  <a:gd name="T63" fmla="*/ 226 h 250"/>
                  <a:gd name="T64" fmla="*/ 118 w 256"/>
                  <a:gd name="T65" fmla="*/ 218 h 250"/>
                  <a:gd name="T66" fmla="*/ 114 w 256"/>
                  <a:gd name="T67" fmla="*/ 208 h 250"/>
                  <a:gd name="T68" fmla="*/ 100 w 256"/>
                  <a:gd name="T69" fmla="*/ 206 h 250"/>
                  <a:gd name="T70" fmla="*/ 90 w 256"/>
                  <a:gd name="T71" fmla="*/ 184 h 250"/>
                  <a:gd name="T72" fmla="*/ 82 w 256"/>
                  <a:gd name="T73" fmla="*/ 180 h 250"/>
                  <a:gd name="T74" fmla="*/ 52 w 256"/>
                  <a:gd name="T75" fmla="*/ 204 h 250"/>
                  <a:gd name="T76" fmla="*/ 48 w 256"/>
                  <a:gd name="T77" fmla="*/ 212 h 250"/>
                  <a:gd name="T78" fmla="*/ 52 w 256"/>
                  <a:gd name="T79" fmla="*/ 222 h 250"/>
                  <a:gd name="T80" fmla="*/ 66 w 256"/>
                  <a:gd name="T81" fmla="*/ 224 h 250"/>
                  <a:gd name="T82" fmla="*/ 90 w 256"/>
                  <a:gd name="T83" fmla="*/ 202 h 250"/>
                  <a:gd name="T84" fmla="*/ 92 w 256"/>
                  <a:gd name="T85" fmla="*/ 188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6" h="250">
                    <a:moveTo>
                      <a:pt x="250" y="70"/>
                    </a:moveTo>
                    <a:lnTo>
                      <a:pt x="186" y="8"/>
                    </a:lnTo>
                    <a:lnTo>
                      <a:pt x="186" y="8"/>
                    </a:lnTo>
                    <a:lnTo>
                      <a:pt x="180" y="4"/>
                    </a:lnTo>
                    <a:lnTo>
                      <a:pt x="174" y="0"/>
                    </a:lnTo>
                    <a:lnTo>
                      <a:pt x="166" y="0"/>
                    </a:lnTo>
                    <a:lnTo>
                      <a:pt x="158" y="4"/>
                    </a:lnTo>
                    <a:lnTo>
                      <a:pt x="158" y="4"/>
                    </a:lnTo>
                    <a:lnTo>
                      <a:pt x="100" y="30"/>
                    </a:lnTo>
                    <a:lnTo>
                      <a:pt x="100" y="30"/>
                    </a:lnTo>
                    <a:lnTo>
                      <a:pt x="92" y="36"/>
                    </a:lnTo>
                    <a:lnTo>
                      <a:pt x="86" y="44"/>
                    </a:lnTo>
                    <a:lnTo>
                      <a:pt x="74" y="80"/>
                    </a:lnTo>
                    <a:lnTo>
                      <a:pt x="74" y="80"/>
                    </a:lnTo>
                    <a:lnTo>
                      <a:pt x="72" y="86"/>
                    </a:lnTo>
                    <a:lnTo>
                      <a:pt x="74" y="92"/>
                    </a:lnTo>
                    <a:lnTo>
                      <a:pt x="76" y="98"/>
                    </a:lnTo>
                    <a:lnTo>
                      <a:pt x="80" y="104"/>
                    </a:lnTo>
                    <a:lnTo>
                      <a:pt x="80" y="104"/>
                    </a:lnTo>
                    <a:lnTo>
                      <a:pt x="88" y="108"/>
                    </a:lnTo>
                    <a:lnTo>
                      <a:pt x="88" y="108"/>
                    </a:lnTo>
                    <a:lnTo>
                      <a:pt x="96" y="110"/>
                    </a:lnTo>
                    <a:lnTo>
                      <a:pt x="104" y="108"/>
                    </a:lnTo>
                    <a:lnTo>
                      <a:pt x="112" y="102"/>
                    </a:lnTo>
                    <a:lnTo>
                      <a:pt x="116" y="94"/>
                    </a:lnTo>
                    <a:lnTo>
                      <a:pt x="126" y="68"/>
                    </a:lnTo>
                    <a:lnTo>
                      <a:pt x="162" y="56"/>
                    </a:lnTo>
                    <a:lnTo>
                      <a:pt x="232" y="124"/>
                    </a:lnTo>
                    <a:lnTo>
                      <a:pt x="250" y="106"/>
                    </a:lnTo>
                    <a:lnTo>
                      <a:pt x="250" y="106"/>
                    </a:lnTo>
                    <a:lnTo>
                      <a:pt x="254" y="98"/>
                    </a:lnTo>
                    <a:lnTo>
                      <a:pt x="256" y="88"/>
                    </a:lnTo>
                    <a:lnTo>
                      <a:pt x="254" y="78"/>
                    </a:lnTo>
                    <a:lnTo>
                      <a:pt x="250" y="70"/>
                    </a:lnTo>
                    <a:lnTo>
                      <a:pt x="250" y="70"/>
                    </a:lnTo>
                    <a:close/>
                    <a:moveTo>
                      <a:pt x="42" y="136"/>
                    </a:moveTo>
                    <a:lnTo>
                      <a:pt x="42" y="136"/>
                    </a:lnTo>
                    <a:lnTo>
                      <a:pt x="38" y="132"/>
                    </a:lnTo>
                    <a:lnTo>
                      <a:pt x="32" y="132"/>
                    </a:lnTo>
                    <a:lnTo>
                      <a:pt x="28" y="132"/>
                    </a:lnTo>
                    <a:lnTo>
                      <a:pt x="24" y="136"/>
                    </a:lnTo>
                    <a:lnTo>
                      <a:pt x="4" y="156"/>
                    </a:lnTo>
                    <a:lnTo>
                      <a:pt x="4" y="156"/>
                    </a:lnTo>
                    <a:lnTo>
                      <a:pt x="0" y="160"/>
                    </a:lnTo>
                    <a:lnTo>
                      <a:pt x="0" y="164"/>
                    </a:lnTo>
                    <a:lnTo>
                      <a:pt x="0" y="170"/>
                    </a:lnTo>
                    <a:lnTo>
                      <a:pt x="4" y="174"/>
                    </a:lnTo>
                    <a:lnTo>
                      <a:pt x="4" y="174"/>
                    </a:lnTo>
                    <a:lnTo>
                      <a:pt x="8" y="176"/>
                    </a:lnTo>
                    <a:lnTo>
                      <a:pt x="12" y="178"/>
                    </a:lnTo>
                    <a:lnTo>
                      <a:pt x="18" y="176"/>
                    </a:lnTo>
                    <a:lnTo>
                      <a:pt x="22" y="174"/>
                    </a:lnTo>
                    <a:lnTo>
                      <a:pt x="42" y="154"/>
                    </a:lnTo>
                    <a:lnTo>
                      <a:pt x="42" y="154"/>
                    </a:lnTo>
                    <a:lnTo>
                      <a:pt x="44" y="150"/>
                    </a:lnTo>
                    <a:lnTo>
                      <a:pt x="46" y="144"/>
                    </a:lnTo>
                    <a:lnTo>
                      <a:pt x="44" y="140"/>
                    </a:lnTo>
                    <a:lnTo>
                      <a:pt x="42" y="136"/>
                    </a:lnTo>
                    <a:lnTo>
                      <a:pt x="42" y="136"/>
                    </a:lnTo>
                    <a:close/>
                    <a:moveTo>
                      <a:pt x="66" y="160"/>
                    </a:moveTo>
                    <a:lnTo>
                      <a:pt x="66" y="160"/>
                    </a:lnTo>
                    <a:lnTo>
                      <a:pt x="62" y="156"/>
                    </a:lnTo>
                    <a:lnTo>
                      <a:pt x="56" y="156"/>
                    </a:lnTo>
                    <a:lnTo>
                      <a:pt x="52" y="156"/>
                    </a:lnTo>
                    <a:lnTo>
                      <a:pt x="48" y="160"/>
                    </a:lnTo>
                    <a:lnTo>
                      <a:pt x="28" y="180"/>
                    </a:lnTo>
                    <a:lnTo>
                      <a:pt x="28" y="180"/>
                    </a:lnTo>
                    <a:lnTo>
                      <a:pt x="24" y="184"/>
                    </a:lnTo>
                    <a:lnTo>
                      <a:pt x="24" y="188"/>
                    </a:lnTo>
                    <a:lnTo>
                      <a:pt x="24" y="194"/>
                    </a:lnTo>
                    <a:lnTo>
                      <a:pt x="28" y="198"/>
                    </a:lnTo>
                    <a:lnTo>
                      <a:pt x="28" y="198"/>
                    </a:lnTo>
                    <a:lnTo>
                      <a:pt x="32" y="200"/>
                    </a:lnTo>
                    <a:lnTo>
                      <a:pt x="36" y="202"/>
                    </a:lnTo>
                    <a:lnTo>
                      <a:pt x="42" y="200"/>
                    </a:lnTo>
                    <a:lnTo>
                      <a:pt x="46" y="198"/>
                    </a:lnTo>
                    <a:lnTo>
                      <a:pt x="66" y="178"/>
                    </a:lnTo>
                    <a:lnTo>
                      <a:pt x="66" y="178"/>
                    </a:lnTo>
                    <a:lnTo>
                      <a:pt x="68" y="174"/>
                    </a:lnTo>
                    <a:lnTo>
                      <a:pt x="70" y="168"/>
                    </a:lnTo>
                    <a:lnTo>
                      <a:pt x="68" y="164"/>
                    </a:lnTo>
                    <a:lnTo>
                      <a:pt x="66" y="160"/>
                    </a:lnTo>
                    <a:lnTo>
                      <a:pt x="66" y="160"/>
                    </a:lnTo>
                    <a:close/>
                    <a:moveTo>
                      <a:pt x="96" y="208"/>
                    </a:moveTo>
                    <a:lnTo>
                      <a:pt x="76" y="228"/>
                    </a:lnTo>
                    <a:lnTo>
                      <a:pt x="76" y="228"/>
                    </a:lnTo>
                    <a:lnTo>
                      <a:pt x="74" y="232"/>
                    </a:lnTo>
                    <a:lnTo>
                      <a:pt x="72" y="238"/>
                    </a:lnTo>
                    <a:lnTo>
                      <a:pt x="74" y="242"/>
                    </a:lnTo>
                    <a:lnTo>
                      <a:pt x="76" y="246"/>
                    </a:lnTo>
                    <a:lnTo>
                      <a:pt x="76" y="246"/>
                    </a:lnTo>
                    <a:lnTo>
                      <a:pt x="80" y="250"/>
                    </a:lnTo>
                    <a:lnTo>
                      <a:pt x="86" y="250"/>
                    </a:lnTo>
                    <a:lnTo>
                      <a:pt x="90" y="250"/>
                    </a:lnTo>
                    <a:lnTo>
                      <a:pt x="94" y="246"/>
                    </a:lnTo>
                    <a:lnTo>
                      <a:pt x="114" y="226"/>
                    </a:lnTo>
                    <a:lnTo>
                      <a:pt x="114" y="226"/>
                    </a:lnTo>
                    <a:lnTo>
                      <a:pt x="118" y="222"/>
                    </a:lnTo>
                    <a:lnTo>
                      <a:pt x="118" y="218"/>
                    </a:lnTo>
                    <a:lnTo>
                      <a:pt x="118" y="212"/>
                    </a:lnTo>
                    <a:lnTo>
                      <a:pt x="114" y="208"/>
                    </a:lnTo>
                    <a:lnTo>
                      <a:pt x="114" y="208"/>
                    </a:lnTo>
                    <a:lnTo>
                      <a:pt x="110" y="206"/>
                    </a:lnTo>
                    <a:lnTo>
                      <a:pt x="106" y="204"/>
                    </a:lnTo>
                    <a:lnTo>
                      <a:pt x="100" y="206"/>
                    </a:lnTo>
                    <a:lnTo>
                      <a:pt x="96" y="208"/>
                    </a:lnTo>
                    <a:lnTo>
                      <a:pt x="96" y="208"/>
                    </a:lnTo>
                    <a:close/>
                    <a:moveTo>
                      <a:pt x="90" y="184"/>
                    </a:moveTo>
                    <a:lnTo>
                      <a:pt x="90" y="184"/>
                    </a:lnTo>
                    <a:lnTo>
                      <a:pt x="86" y="180"/>
                    </a:lnTo>
                    <a:lnTo>
                      <a:pt x="82" y="180"/>
                    </a:lnTo>
                    <a:lnTo>
                      <a:pt x="76" y="180"/>
                    </a:lnTo>
                    <a:lnTo>
                      <a:pt x="72" y="184"/>
                    </a:lnTo>
                    <a:lnTo>
                      <a:pt x="52" y="204"/>
                    </a:lnTo>
                    <a:lnTo>
                      <a:pt x="52" y="204"/>
                    </a:lnTo>
                    <a:lnTo>
                      <a:pt x="50" y="208"/>
                    </a:lnTo>
                    <a:lnTo>
                      <a:pt x="48" y="212"/>
                    </a:lnTo>
                    <a:lnTo>
                      <a:pt x="50" y="218"/>
                    </a:lnTo>
                    <a:lnTo>
                      <a:pt x="52" y="222"/>
                    </a:lnTo>
                    <a:lnTo>
                      <a:pt x="52" y="222"/>
                    </a:lnTo>
                    <a:lnTo>
                      <a:pt x="56" y="224"/>
                    </a:lnTo>
                    <a:lnTo>
                      <a:pt x="60" y="226"/>
                    </a:lnTo>
                    <a:lnTo>
                      <a:pt x="66" y="224"/>
                    </a:lnTo>
                    <a:lnTo>
                      <a:pt x="70" y="222"/>
                    </a:lnTo>
                    <a:lnTo>
                      <a:pt x="90" y="202"/>
                    </a:lnTo>
                    <a:lnTo>
                      <a:pt x="90" y="202"/>
                    </a:lnTo>
                    <a:lnTo>
                      <a:pt x="92" y="198"/>
                    </a:lnTo>
                    <a:lnTo>
                      <a:pt x="94" y="192"/>
                    </a:lnTo>
                    <a:lnTo>
                      <a:pt x="92" y="188"/>
                    </a:lnTo>
                    <a:lnTo>
                      <a:pt x="90" y="184"/>
                    </a:lnTo>
                    <a:lnTo>
                      <a:pt x="90" y="1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9098200" y="2905891"/>
            <a:ext cx="1253667" cy="1254114"/>
            <a:chOff x="7062319" y="4078969"/>
            <a:chExt cx="940373" cy="940368"/>
          </a:xfrm>
        </p:grpSpPr>
        <p:grpSp>
          <p:nvGrpSpPr>
            <p:cNvPr id="55" name="组合 54"/>
            <p:cNvGrpSpPr/>
            <p:nvPr/>
          </p:nvGrpSpPr>
          <p:grpSpPr>
            <a:xfrm>
              <a:off x="7062319" y="4078969"/>
              <a:ext cx="940373" cy="94036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3" name="同心圆 6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solidFill>
                <a:srgbClr val="2B6B6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7259991" y="4339991"/>
              <a:ext cx="520413" cy="358206"/>
              <a:chOff x="5840413" y="590550"/>
              <a:chExt cx="733425" cy="504825"/>
            </a:xfrm>
            <a:solidFill>
              <a:schemeClr val="accent5"/>
            </a:solidFill>
          </p:grpSpPr>
          <p:sp>
            <p:nvSpPr>
              <p:cNvPr id="57" name="Freeform 24"/>
              <p:cNvSpPr>
                <a:spLocks noEditPoints="1"/>
              </p:cNvSpPr>
              <p:nvPr/>
            </p:nvSpPr>
            <p:spPr bwMode="auto">
              <a:xfrm>
                <a:off x="5840413" y="590550"/>
                <a:ext cx="568325" cy="438150"/>
              </a:xfrm>
              <a:custGeom>
                <a:avLst/>
                <a:gdLst>
                  <a:gd name="T0" fmla="*/ 334 w 358"/>
                  <a:gd name="T1" fmla="*/ 8 h 276"/>
                  <a:gd name="T2" fmla="*/ 334 w 358"/>
                  <a:gd name="T3" fmla="*/ 8 h 276"/>
                  <a:gd name="T4" fmla="*/ 332 w 358"/>
                  <a:gd name="T5" fmla="*/ 4 h 276"/>
                  <a:gd name="T6" fmla="*/ 328 w 358"/>
                  <a:gd name="T7" fmla="*/ 0 h 276"/>
                  <a:gd name="T8" fmla="*/ 324 w 358"/>
                  <a:gd name="T9" fmla="*/ 0 h 276"/>
                  <a:gd name="T10" fmla="*/ 320 w 358"/>
                  <a:gd name="T11" fmla="*/ 0 h 276"/>
                  <a:gd name="T12" fmla="*/ 84 w 358"/>
                  <a:gd name="T13" fmla="*/ 78 h 276"/>
                  <a:gd name="T14" fmla="*/ 154 w 358"/>
                  <a:gd name="T15" fmla="*/ 78 h 276"/>
                  <a:gd name="T16" fmla="*/ 284 w 358"/>
                  <a:gd name="T17" fmla="*/ 34 h 276"/>
                  <a:gd name="T18" fmla="*/ 284 w 358"/>
                  <a:gd name="T19" fmla="*/ 34 h 276"/>
                  <a:gd name="T20" fmla="*/ 292 w 358"/>
                  <a:gd name="T21" fmla="*/ 44 h 276"/>
                  <a:gd name="T22" fmla="*/ 302 w 358"/>
                  <a:gd name="T23" fmla="*/ 52 h 276"/>
                  <a:gd name="T24" fmla="*/ 314 w 358"/>
                  <a:gd name="T25" fmla="*/ 56 h 276"/>
                  <a:gd name="T26" fmla="*/ 328 w 358"/>
                  <a:gd name="T27" fmla="*/ 56 h 276"/>
                  <a:gd name="T28" fmla="*/ 334 w 358"/>
                  <a:gd name="T29" fmla="*/ 78 h 276"/>
                  <a:gd name="T30" fmla="*/ 358 w 358"/>
                  <a:gd name="T31" fmla="*/ 78 h 276"/>
                  <a:gd name="T32" fmla="*/ 334 w 358"/>
                  <a:gd name="T33" fmla="*/ 8 h 276"/>
                  <a:gd name="T34" fmla="*/ 2 w 358"/>
                  <a:gd name="T35" fmla="*/ 118 h 276"/>
                  <a:gd name="T36" fmla="*/ 54 w 358"/>
                  <a:gd name="T37" fmla="*/ 276 h 276"/>
                  <a:gd name="T38" fmla="*/ 54 w 358"/>
                  <a:gd name="T39" fmla="*/ 208 h 276"/>
                  <a:gd name="T40" fmla="*/ 36 w 358"/>
                  <a:gd name="T41" fmla="*/ 152 h 276"/>
                  <a:gd name="T42" fmla="*/ 36 w 358"/>
                  <a:gd name="T43" fmla="*/ 152 h 276"/>
                  <a:gd name="T44" fmla="*/ 42 w 358"/>
                  <a:gd name="T45" fmla="*/ 148 h 276"/>
                  <a:gd name="T46" fmla="*/ 46 w 358"/>
                  <a:gd name="T47" fmla="*/ 142 h 276"/>
                  <a:gd name="T48" fmla="*/ 50 w 358"/>
                  <a:gd name="T49" fmla="*/ 136 h 276"/>
                  <a:gd name="T50" fmla="*/ 54 w 358"/>
                  <a:gd name="T51" fmla="*/ 130 h 276"/>
                  <a:gd name="T52" fmla="*/ 54 w 358"/>
                  <a:gd name="T53" fmla="*/ 102 h 276"/>
                  <a:gd name="T54" fmla="*/ 54 w 358"/>
                  <a:gd name="T55" fmla="*/ 102 h 276"/>
                  <a:gd name="T56" fmla="*/ 56 w 358"/>
                  <a:gd name="T57" fmla="*/ 92 h 276"/>
                  <a:gd name="T58" fmla="*/ 62 w 358"/>
                  <a:gd name="T59" fmla="*/ 84 h 276"/>
                  <a:gd name="T60" fmla="*/ 10 w 358"/>
                  <a:gd name="T61" fmla="*/ 102 h 276"/>
                  <a:gd name="T62" fmla="*/ 10 w 358"/>
                  <a:gd name="T63" fmla="*/ 102 h 276"/>
                  <a:gd name="T64" fmla="*/ 4 w 358"/>
                  <a:gd name="T65" fmla="*/ 104 h 276"/>
                  <a:gd name="T66" fmla="*/ 2 w 358"/>
                  <a:gd name="T67" fmla="*/ 108 h 276"/>
                  <a:gd name="T68" fmla="*/ 0 w 358"/>
                  <a:gd name="T69" fmla="*/ 112 h 276"/>
                  <a:gd name="T70" fmla="*/ 2 w 358"/>
                  <a:gd name="T71" fmla="*/ 118 h 276"/>
                  <a:gd name="T72" fmla="*/ 2 w 358"/>
                  <a:gd name="T73" fmla="*/ 118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58" h="276">
                    <a:moveTo>
                      <a:pt x="334" y="8"/>
                    </a:moveTo>
                    <a:lnTo>
                      <a:pt x="334" y="8"/>
                    </a:lnTo>
                    <a:lnTo>
                      <a:pt x="332" y="4"/>
                    </a:lnTo>
                    <a:lnTo>
                      <a:pt x="328" y="0"/>
                    </a:lnTo>
                    <a:lnTo>
                      <a:pt x="324" y="0"/>
                    </a:lnTo>
                    <a:lnTo>
                      <a:pt x="320" y="0"/>
                    </a:lnTo>
                    <a:lnTo>
                      <a:pt x="84" y="78"/>
                    </a:lnTo>
                    <a:lnTo>
                      <a:pt x="154" y="78"/>
                    </a:lnTo>
                    <a:lnTo>
                      <a:pt x="284" y="34"/>
                    </a:lnTo>
                    <a:lnTo>
                      <a:pt x="284" y="34"/>
                    </a:lnTo>
                    <a:lnTo>
                      <a:pt x="292" y="44"/>
                    </a:lnTo>
                    <a:lnTo>
                      <a:pt x="302" y="52"/>
                    </a:lnTo>
                    <a:lnTo>
                      <a:pt x="314" y="56"/>
                    </a:lnTo>
                    <a:lnTo>
                      <a:pt x="328" y="56"/>
                    </a:lnTo>
                    <a:lnTo>
                      <a:pt x="334" y="78"/>
                    </a:lnTo>
                    <a:lnTo>
                      <a:pt x="358" y="78"/>
                    </a:lnTo>
                    <a:lnTo>
                      <a:pt x="334" y="8"/>
                    </a:lnTo>
                    <a:close/>
                    <a:moveTo>
                      <a:pt x="2" y="118"/>
                    </a:moveTo>
                    <a:lnTo>
                      <a:pt x="54" y="276"/>
                    </a:lnTo>
                    <a:lnTo>
                      <a:pt x="54" y="208"/>
                    </a:lnTo>
                    <a:lnTo>
                      <a:pt x="36" y="152"/>
                    </a:lnTo>
                    <a:lnTo>
                      <a:pt x="36" y="152"/>
                    </a:lnTo>
                    <a:lnTo>
                      <a:pt x="42" y="148"/>
                    </a:lnTo>
                    <a:lnTo>
                      <a:pt x="46" y="142"/>
                    </a:lnTo>
                    <a:lnTo>
                      <a:pt x="50" y="136"/>
                    </a:lnTo>
                    <a:lnTo>
                      <a:pt x="54" y="130"/>
                    </a:lnTo>
                    <a:lnTo>
                      <a:pt x="54" y="102"/>
                    </a:lnTo>
                    <a:lnTo>
                      <a:pt x="54" y="102"/>
                    </a:lnTo>
                    <a:lnTo>
                      <a:pt x="56" y="92"/>
                    </a:lnTo>
                    <a:lnTo>
                      <a:pt x="62" y="84"/>
                    </a:lnTo>
                    <a:lnTo>
                      <a:pt x="10" y="102"/>
                    </a:lnTo>
                    <a:lnTo>
                      <a:pt x="10" y="102"/>
                    </a:lnTo>
                    <a:lnTo>
                      <a:pt x="4" y="104"/>
                    </a:lnTo>
                    <a:lnTo>
                      <a:pt x="2" y="108"/>
                    </a:lnTo>
                    <a:lnTo>
                      <a:pt x="0" y="112"/>
                    </a:lnTo>
                    <a:lnTo>
                      <a:pt x="2" y="118"/>
                    </a:lnTo>
                    <a:lnTo>
                      <a:pt x="2" y="1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25"/>
              <p:cNvSpPr>
                <a:spLocks noEditPoints="1"/>
              </p:cNvSpPr>
              <p:nvPr/>
            </p:nvSpPr>
            <p:spPr bwMode="auto">
              <a:xfrm>
                <a:off x="6024563" y="793750"/>
                <a:ext cx="403225" cy="234950"/>
              </a:xfrm>
              <a:custGeom>
                <a:avLst/>
                <a:gdLst>
                  <a:gd name="T0" fmla="*/ 226 w 254"/>
                  <a:gd name="T1" fmla="*/ 56 h 148"/>
                  <a:gd name="T2" fmla="*/ 214 w 254"/>
                  <a:gd name="T3" fmla="*/ 74 h 148"/>
                  <a:gd name="T4" fmla="*/ 220 w 254"/>
                  <a:gd name="T5" fmla="*/ 88 h 148"/>
                  <a:gd name="T6" fmla="*/ 234 w 254"/>
                  <a:gd name="T7" fmla="*/ 94 h 148"/>
                  <a:gd name="T8" fmla="*/ 252 w 254"/>
                  <a:gd name="T9" fmla="*/ 82 h 148"/>
                  <a:gd name="T10" fmla="*/ 252 w 254"/>
                  <a:gd name="T11" fmla="*/ 66 h 148"/>
                  <a:gd name="T12" fmla="*/ 234 w 254"/>
                  <a:gd name="T13" fmla="*/ 54 h 148"/>
                  <a:gd name="T14" fmla="*/ 20 w 254"/>
                  <a:gd name="T15" fmla="*/ 54 h 148"/>
                  <a:gd name="T16" fmla="*/ 2 w 254"/>
                  <a:gd name="T17" fmla="*/ 66 h 148"/>
                  <a:gd name="T18" fmla="*/ 2 w 254"/>
                  <a:gd name="T19" fmla="*/ 82 h 148"/>
                  <a:gd name="T20" fmla="*/ 20 w 254"/>
                  <a:gd name="T21" fmla="*/ 94 h 148"/>
                  <a:gd name="T22" fmla="*/ 34 w 254"/>
                  <a:gd name="T23" fmla="*/ 88 h 148"/>
                  <a:gd name="T24" fmla="*/ 40 w 254"/>
                  <a:gd name="T25" fmla="*/ 74 h 148"/>
                  <a:gd name="T26" fmla="*/ 28 w 254"/>
                  <a:gd name="T27" fmla="*/ 56 h 148"/>
                  <a:gd name="T28" fmla="*/ 126 w 254"/>
                  <a:gd name="T29" fmla="*/ 0 h 148"/>
                  <a:gd name="T30" fmla="*/ 102 w 254"/>
                  <a:gd name="T31" fmla="*/ 6 h 148"/>
                  <a:gd name="T32" fmla="*/ 72 w 254"/>
                  <a:gd name="T33" fmla="*/ 32 h 148"/>
                  <a:gd name="T34" fmla="*/ 62 w 254"/>
                  <a:gd name="T35" fmla="*/ 74 h 148"/>
                  <a:gd name="T36" fmla="*/ 66 w 254"/>
                  <a:gd name="T37" fmla="*/ 104 h 148"/>
                  <a:gd name="T38" fmla="*/ 90 w 254"/>
                  <a:gd name="T39" fmla="*/ 136 h 148"/>
                  <a:gd name="T40" fmla="*/ 126 w 254"/>
                  <a:gd name="T41" fmla="*/ 148 h 148"/>
                  <a:gd name="T42" fmla="*/ 152 w 254"/>
                  <a:gd name="T43" fmla="*/ 142 h 148"/>
                  <a:gd name="T44" fmla="*/ 182 w 254"/>
                  <a:gd name="T45" fmla="*/ 116 h 148"/>
                  <a:gd name="T46" fmla="*/ 192 w 254"/>
                  <a:gd name="T47" fmla="*/ 74 h 148"/>
                  <a:gd name="T48" fmla="*/ 188 w 254"/>
                  <a:gd name="T49" fmla="*/ 46 h 148"/>
                  <a:gd name="T50" fmla="*/ 164 w 254"/>
                  <a:gd name="T51" fmla="*/ 12 h 148"/>
                  <a:gd name="T52" fmla="*/ 126 w 254"/>
                  <a:gd name="T53" fmla="*/ 0 h 148"/>
                  <a:gd name="T54" fmla="*/ 134 w 254"/>
                  <a:gd name="T55" fmla="*/ 118 h 148"/>
                  <a:gd name="T56" fmla="*/ 120 w 254"/>
                  <a:gd name="T57" fmla="*/ 108 h 148"/>
                  <a:gd name="T58" fmla="*/ 102 w 254"/>
                  <a:gd name="T59" fmla="*/ 88 h 148"/>
                  <a:gd name="T60" fmla="*/ 122 w 254"/>
                  <a:gd name="T61" fmla="*/ 94 h 148"/>
                  <a:gd name="T62" fmla="*/ 132 w 254"/>
                  <a:gd name="T63" fmla="*/ 90 h 148"/>
                  <a:gd name="T64" fmla="*/ 132 w 254"/>
                  <a:gd name="T65" fmla="*/ 86 h 148"/>
                  <a:gd name="T66" fmla="*/ 120 w 254"/>
                  <a:gd name="T67" fmla="*/ 80 h 148"/>
                  <a:gd name="T68" fmla="*/ 100 w 254"/>
                  <a:gd name="T69" fmla="*/ 68 h 148"/>
                  <a:gd name="T70" fmla="*/ 100 w 254"/>
                  <a:gd name="T71" fmla="*/ 54 h 148"/>
                  <a:gd name="T72" fmla="*/ 120 w 254"/>
                  <a:gd name="T73" fmla="*/ 40 h 148"/>
                  <a:gd name="T74" fmla="*/ 134 w 254"/>
                  <a:gd name="T75" fmla="*/ 40 h 148"/>
                  <a:gd name="T76" fmla="*/ 152 w 254"/>
                  <a:gd name="T77" fmla="*/ 42 h 148"/>
                  <a:gd name="T78" fmla="*/ 142 w 254"/>
                  <a:gd name="T79" fmla="*/ 54 h 148"/>
                  <a:gd name="T80" fmla="*/ 122 w 254"/>
                  <a:gd name="T81" fmla="*/ 54 h 148"/>
                  <a:gd name="T82" fmla="*/ 122 w 254"/>
                  <a:gd name="T83" fmla="*/ 60 h 148"/>
                  <a:gd name="T84" fmla="*/ 134 w 254"/>
                  <a:gd name="T85" fmla="*/ 66 h 148"/>
                  <a:gd name="T86" fmla="*/ 154 w 254"/>
                  <a:gd name="T87" fmla="*/ 80 h 148"/>
                  <a:gd name="T88" fmla="*/ 154 w 254"/>
                  <a:gd name="T89" fmla="*/ 94 h 148"/>
                  <a:gd name="T90" fmla="*/ 134 w 254"/>
                  <a:gd name="T91" fmla="*/ 10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54" h="148">
                    <a:moveTo>
                      <a:pt x="234" y="54"/>
                    </a:moveTo>
                    <a:lnTo>
                      <a:pt x="234" y="54"/>
                    </a:lnTo>
                    <a:lnTo>
                      <a:pt x="226" y="56"/>
                    </a:lnTo>
                    <a:lnTo>
                      <a:pt x="220" y="60"/>
                    </a:lnTo>
                    <a:lnTo>
                      <a:pt x="216" y="66"/>
                    </a:lnTo>
                    <a:lnTo>
                      <a:pt x="214" y="74"/>
                    </a:lnTo>
                    <a:lnTo>
                      <a:pt x="214" y="74"/>
                    </a:lnTo>
                    <a:lnTo>
                      <a:pt x="216" y="82"/>
                    </a:lnTo>
                    <a:lnTo>
                      <a:pt x="220" y="88"/>
                    </a:lnTo>
                    <a:lnTo>
                      <a:pt x="226" y="92"/>
                    </a:lnTo>
                    <a:lnTo>
                      <a:pt x="234" y="94"/>
                    </a:lnTo>
                    <a:lnTo>
                      <a:pt x="234" y="94"/>
                    </a:lnTo>
                    <a:lnTo>
                      <a:pt x="242" y="92"/>
                    </a:lnTo>
                    <a:lnTo>
                      <a:pt x="248" y="88"/>
                    </a:lnTo>
                    <a:lnTo>
                      <a:pt x="252" y="82"/>
                    </a:lnTo>
                    <a:lnTo>
                      <a:pt x="254" y="74"/>
                    </a:lnTo>
                    <a:lnTo>
                      <a:pt x="254" y="74"/>
                    </a:lnTo>
                    <a:lnTo>
                      <a:pt x="252" y="66"/>
                    </a:lnTo>
                    <a:lnTo>
                      <a:pt x="248" y="60"/>
                    </a:lnTo>
                    <a:lnTo>
                      <a:pt x="242" y="56"/>
                    </a:lnTo>
                    <a:lnTo>
                      <a:pt x="234" y="54"/>
                    </a:lnTo>
                    <a:lnTo>
                      <a:pt x="234" y="54"/>
                    </a:lnTo>
                    <a:close/>
                    <a:moveTo>
                      <a:pt x="20" y="54"/>
                    </a:moveTo>
                    <a:lnTo>
                      <a:pt x="20" y="54"/>
                    </a:lnTo>
                    <a:lnTo>
                      <a:pt x="12" y="56"/>
                    </a:lnTo>
                    <a:lnTo>
                      <a:pt x="6" y="60"/>
                    </a:lnTo>
                    <a:lnTo>
                      <a:pt x="2" y="66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2" y="82"/>
                    </a:lnTo>
                    <a:lnTo>
                      <a:pt x="6" y="88"/>
                    </a:lnTo>
                    <a:lnTo>
                      <a:pt x="12" y="92"/>
                    </a:lnTo>
                    <a:lnTo>
                      <a:pt x="20" y="94"/>
                    </a:lnTo>
                    <a:lnTo>
                      <a:pt x="20" y="94"/>
                    </a:lnTo>
                    <a:lnTo>
                      <a:pt x="28" y="92"/>
                    </a:lnTo>
                    <a:lnTo>
                      <a:pt x="34" y="88"/>
                    </a:lnTo>
                    <a:lnTo>
                      <a:pt x="38" y="82"/>
                    </a:lnTo>
                    <a:lnTo>
                      <a:pt x="40" y="74"/>
                    </a:lnTo>
                    <a:lnTo>
                      <a:pt x="40" y="74"/>
                    </a:lnTo>
                    <a:lnTo>
                      <a:pt x="38" y="66"/>
                    </a:lnTo>
                    <a:lnTo>
                      <a:pt x="34" y="60"/>
                    </a:lnTo>
                    <a:lnTo>
                      <a:pt x="28" y="56"/>
                    </a:lnTo>
                    <a:lnTo>
                      <a:pt x="20" y="54"/>
                    </a:lnTo>
                    <a:lnTo>
                      <a:pt x="20" y="54"/>
                    </a:lnTo>
                    <a:close/>
                    <a:moveTo>
                      <a:pt x="126" y="0"/>
                    </a:moveTo>
                    <a:lnTo>
                      <a:pt x="126" y="0"/>
                    </a:lnTo>
                    <a:lnTo>
                      <a:pt x="114" y="2"/>
                    </a:lnTo>
                    <a:lnTo>
                      <a:pt x="102" y="6"/>
                    </a:lnTo>
                    <a:lnTo>
                      <a:pt x="90" y="12"/>
                    </a:lnTo>
                    <a:lnTo>
                      <a:pt x="80" y="22"/>
                    </a:lnTo>
                    <a:lnTo>
                      <a:pt x="72" y="32"/>
                    </a:lnTo>
                    <a:lnTo>
                      <a:pt x="66" y="46"/>
                    </a:lnTo>
                    <a:lnTo>
                      <a:pt x="62" y="60"/>
                    </a:lnTo>
                    <a:lnTo>
                      <a:pt x="62" y="74"/>
                    </a:lnTo>
                    <a:lnTo>
                      <a:pt x="62" y="74"/>
                    </a:lnTo>
                    <a:lnTo>
                      <a:pt x="62" y="90"/>
                    </a:lnTo>
                    <a:lnTo>
                      <a:pt x="66" y="104"/>
                    </a:lnTo>
                    <a:lnTo>
                      <a:pt x="72" y="116"/>
                    </a:lnTo>
                    <a:lnTo>
                      <a:pt x="80" y="126"/>
                    </a:lnTo>
                    <a:lnTo>
                      <a:pt x="90" y="136"/>
                    </a:lnTo>
                    <a:lnTo>
                      <a:pt x="102" y="142"/>
                    </a:lnTo>
                    <a:lnTo>
                      <a:pt x="114" y="146"/>
                    </a:lnTo>
                    <a:lnTo>
                      <a:pt x="126" y="148"/>
                    </a:lnTo>
                    <a:lnTo>
                      <a:pt x="126" y="148"/>
                    </a:lnTo>
                    <a:lnTo>
                      <a:pt x="140" y="146"/>
                    </a:lnTo>
                    <a:lnTo>
                      <a:pt x="152" y="142"/>
                    </a:lnTo>
                    <a:lnTo>
                      <a:pt x="164" y="136"/>
                    </a:lnTo>
                    <a:lnTo>
                      <a:pt x="174" y="126"/>
                    </a:lnTo>
                    <a:lnTo>
                      <a:pt x="182" y="116"/>
                    </a:lnTo>
                    <a:lnTo>
                      <a:pt x="188" y="104"/>
                    </a:lnTo>
                    <a:lnTo>
                      <a:pt x="192" y="90"/>
                    </a:lnTo>
                    <a:lnTo>
                      <a:pt x="192" y="74"/>
                    </a:lnTo>
                    <a:lnTo>
                      <a:pt x="192" y="74"/>
                    </a:lnTo>
                    <a:lnTo>
                      <a:pt x="192" y="60"/>
                    </a:lnTo>
                    <a:lnTo>
                      <a:pt x="188" y="46"/>
                    </a:lnTo>
                    <a:lnTo>
                      <a:pt x="182" y="32"/>
                    </a:lnTo>
                    <a:lnTo>
                      <a:pt x="174" y="22"/>
                    </a:lnTo>
                    <a:lnTo>
                      <a:pt x="164" y="12"/>
                    </a:lnTo>
                    <a:lnTo>
                      <a:pt x="152" y="6"/>
                    </a:lnTo>
                    <a:lnTo>
                      <a:pt x="140" y="2"/>
                    </a:lnTo>
                    <a:lnTo>
                      <a:pt x="126" y="0"/>
                    </a:lnTo>
                    <a:lnTo>
                      <a:pt x="126" y="0"/>
                    </a:lnTo>
                    <a:close/>
                    <a:moveTo>
                      <a:pt x="134" y="108"/>
                    </a:moveTo>
                    <a:lnTo>
                      <a:pt x="134" y="118"/>
                    </a:lnTo>
                    <a:lnTo>
                      <a:pt x="120" y="118"/>
                    </a:lnTo>
                    <a:lnTo>
                      <a:pt x="120" y="108"/>
                    </a:lnTo>
                    <a:lnTo>
                      <a:pt x="120" y="108"/>
                    </a:lnTo>
                    <a:lnTo>
                      <a:pt x="106" y="106"/>
                    </a:lnTo>
                    <a:lnTo>
                      <a:pt x="98" y="104"/>
                    </a:lnTo>
                    <a:lnTo>
                      <a:pt x="102" y="88"/>
                    </a:lnTo>
                    <a:lnTo>
                      <a:pt x="102" y="88"/>
                    </a:lnTo>
                    <a:lnTo>
                      <a:pt x="112" y="92"/>
                    </a:lnTo>
                    <a:lnTo>
                      <a:pt x="122" y="94"/>
                    </a:lnTo>
                    <a:lnTo>
                      <a:pt x="122" y="94"/>
                    </a:lnTo>
                    <a:lnTo>
                      <a:pt x="130" y="92"/>
                    </a:lnTo>
                    <a:lnTo>
                      <a:pt x="132" y="90"/>
                    </a:lnTo>
                    <a:lnTo>
                      <a:pt x="134" y="88"/>
                    </a:lnTo>
                    <a:lnTo>
                      <a:pt x="134" y="88"/>
                    </a:lnTo>
                    <a:lnTo>
                      <a:pt x="132" y="86"/>
                    </a:lnTo>
                    <a:lnTo>
                      <a:pt x="130" y="84"/>
                    </a:lnTo>
                    <a:lnTo>
                      <a:pt x="120" y="80"/>
                    </a:lnTo>
                    <a:lnTo>
                      <a:pt x="120" y="80"/>
                    </a:lnTo>
                    <a:lnTo>
                      <a:pt x="112" y="78"/>
                    </a:lnTo>
                    <a:lnTo>
                      <a:pt x="104" y="74"/>
                    </a:lnTo>
                    <a:lnTo>
                      <a:pt x="100" y="68"/>
                    </a:lnTo>
                    <a:lnTo>
                      <a:pt x="98" y="60"/>
                    </a:lnTo>
                    <a:lnTo>
                      <a:pt x="98" y="60"/>
                    </a:lnTo>
                    <a:lnTo>
                      <a:pt x="100" y="54"/>
                    </a:lnTo>
                    <a:lnTo>
                      <a:pt x="104" y="48"/>
                    </a:lnTo>
                    <a:lnTo>
                      <a:pt x="110" y="42"/>
                    </a:lnTo>
                    <a:lnTo>
                      <a:pt x="120" y="40"/>
                    </a:lnTo>
                    <a:lnTo>
                      <a:pt x="120" y="30"/>
                    </a:lnTo>
                    <a:lnTo>
                      <a:pt x="134" y="30"/>
                    </a:lnTo>
                    <a:lnTo>
                      <a:pt x="134" y="40"/>
                    </a:lnTo>
                    <a:lnTo>
                      <a:pt x="134" y="40"/>
                    </a:lnTo>
                    <a:lnTo>
                      <a:pt x="144" y="40"/>
                    </a:lnTo>
                    <a:lnTo>
                      <a:pt x="152" y="42"/>
                    </a:lnTo>
                    <a:lnTo>
                      <a:pt x="148" y="58"/>
                    </a:lnTo>
                    <a:lnTo>
                      <a:pt x="148" y="58"/>
                    </a:lnTo>
                    <a:lnTo>
                      <a:pt x="142" y="54"/>
                    </a:lnTo>
                    <a:lnTo>
                      <a:pt x="130" y="54"/>
                    </a:lnTo>
                    <a:lnTo>
                      <a:pt x="130" y="54"/>
                    </a:lnTo>
                    <a:lnTo>
                      <a:pt x="122" y="54"/>
                    </a:lnTo>
                    <a:lnTo>
                      <a:pt x="120" y="58"/>
                    </a:lnTo>
                    <a:lnTo>
                      <a:pt x="120" y="58"/>
                    </a:lnTo>
                    <a:lnTo>
                      <a:pt x="122" y="60"/>
                    </a:lnTo>
                    <a:lnTo>
                      <a:pt x="124" y="62"/>
                    </a:lnTo>
                    <a:lnTo>
                      <a:pt x="134" y="66"/>
                    </a:lnTo>
                    <a:lnTo>
                      <a:pt x="134" y="66"/>
                    </a:lnTo>
                    <a:lnTo>
                      <a:pt x="144" y="70"/>
                    </a:lnTo>
                    <a:lnTo>
                      <a:pt x="150" y="74"/>
                    </a:lnTo>
                    <a:lnTo>
                      <a:pt x="154" y="80"/>
                    </a:lnTo>
                    <a:lnTo>
                      <a:pt x="156" y="86"/>
                    </a:lnTo>
                    <a:lnTo>
                      <a:pt x="156" y="86"/>
                    </a:lnTo>
                    <a:lnTo>
                      <a:pt x="154" y="94"/>
                    </a:lnTo>
                    <a:lnTo>
                      <a:pt x="150" y="100"/>
                    </a:lnTo>
                    <a:lnTo>
                      <a:pt x="142" y="104"/>
                    </a:lnTo>
                    <a:lnTo>
                      <a:pt x="134" y="108"/>
                    </a:lnTo>
                    <a:lnTo>
                      <a:pt x="134" y="10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26"/>
              <p:cNvSpPr/>
              <p:nvPr/>
            </p:nvSpPr>
            <p:spPr bwMode="auto">
              <a:xfrm>
                <a:off x="5948363" y="733425"/>
                <a:ext cx="555625" cy="358775"/>
              </a:xfrm>
              <a:custGeom>
                <a:avLst/>
                <a:gdLst>
                  <a:gd name="T0" fmla="*/ 254 w 350"/>
                  <a:gd name="T1" fmla="*/ 218 h 226"/>
                  <a:gd name="T2" fmla="*/ 254 w 350"/>
                  <a:gd name="T3" fmla="*/ 218 h 226"/>
                  <a:gd name="T4" fmla="*/ 254 w 350"/>
                  <a:gd name="T5" fmla="*/ 210 h 226"/>
                  <a:gd name="T6" fmla="*/ 258 w 350"/>
                  <a:gd name="T7" fmla="*/ 204 h 226"/>
                  <a:gd name="T8" fmla="*/ 54 w 350"/>
                  <a:gd name="T9" fmla="*/ 204 h 226"/>
                  <a:gd name="T10" fmla="*/ 54 w 350"/>
                  <a:gd name="T11" fmla="*/ 204 h 226"/>
                  <a:gd name="T12" fmla="*/ 50 w 350"/>
                  <a:gd name="T13" fmla="*/ 192 h 226"/>
                  <a:gd name="T14" fmla="*/ 42 w 350"/>
                  <a:gd name="T15" fmla="*/ 182 h 226"/>
                  <a:gd name="T16" fmla="*/ 34 w 350"/>
                  <a:gd name="T17" fmla="*/ 176 h 226"/>
                  <a:gd name="T18" fmla="*/ 22 w 350"/>
                  <a:gd name="T19" fmla="*/ 172 h 226"/>
                  <a:gd name="T20" fmla="*/ 22 w 350"/>
                  <a:gd name="T21" fmla="*/ 56 h 226"/>
                  <a:gd name="T22" fmla="*/ 22 w 350"/>
                  <a:gd name="T23" fmla="*/ 56 h 226"/>
                  <a:gd name="T24" fmla="*/ 34 w 350"/>
                  <a:gd name="T25" fmla="*/ 52 h 226"/>
                  <a:gd name="T26" fmla="*/ 44 w 350"/>
                  <a:gd name="T27" fmla="*/ 44 h 226"/>
                  <a:gd name="T28" fmla="*/ 50 w 350"/>
                  <a:gd name="T29" fmla="*/ 34 h 226"/>
                  <a:gd name="T30" fmla="*/ 54 w 350"/>
                  <a:gd name="T31" fmla="*/ 22 h 226"/>
                  <a:gd name="T32" fmla="*/ 294 w 350"/>
                  <a:gd name="T33" fmla="*/ 22 h 226"/>
                  <a:gd name="T34" fmla="*/ 294 w 350"/>
                  <a:gd name="T35" fmla="*/ 22 h 226"/>
                  <a:gd name="T36" fmla="*/ 300 w 350"/>
                  <a:gd name="T37" fmla="*/ 34 h 226"/>
                  <a:gd name="T38" fmla="*/ 306 w 350"/>
                  <a:gd name="T39" fmla="*/ 44 h 226"/>
                  <a:gd name="T40" fmla="*/ 316 w 350"/>
                  <a:gd name="T41" fmla="*/ 52 h 226"/>
                  <a:gd name="T42" fmla="*/ 328 w 350"/>
                  <a:gd name="T43" fmla="*/ 56 h 226"/>
                  <a:gd name="T44" fmla="*/ 328 w 350"/>
                  <a:gd name="T45" fmla="*/ 134 h 226"/>
                  <a:gd name="T46" fmla="*/ 350 w 350"/>
                  <a:gd name="T47" fmla="*/ 134 h 226"/>
                  <a:gd name="T48" fmla="*/ 350 w 350"/>
                  <a:gd name="T49" fmla="*/ 12 h 226"/>
                  <a:gd name="T50" fmla="*/ 350 w 350"/>
                  <a:gd name="T51" fmla="*/ 12 h 226"/>
                  <a:gd name="T52" fmla="*/ 350 w 350"/>
                  <a:gd name="T53" fmla="*/ 8 h 226"/>
                  <a:gd name="T54" fmla="*/ 346 w 350"/>
                  <a:gd name="T55" fmla="*/ 4 h 226"/>
                  <a:gd name="T56" fmla="*/ 342 w 350"/>
                  <a:gd name="T57" fmla="*/ 2 h 226"/>
                  <a:gd name="T58" fmla="*/ 338 w 350"/>
                  <a:gd name="T59" fmla="*/ 0 h 226"/>
                  <a:gd name="T60" fmla="*/ 12 w 350"/>
                  <a:gd name="T61" fmla="*/ 0 h 226"/>
                  <a:gd name="T62" fmla="*/ 12 w 350"/>
                  <a:gd name="T63" fmla="*/ 0 h 226"/>
                  <a:gd name="T64" fmla="*/ 8 w 350"/>
                  <a:gd name="T65" fmla="*/ 2 h 226"/>
                  <a:gd name="T66" fmla="*/ 4 w 350"/>
                  <a:gd name="T67" fmla="*/ 4 h 226"/>
                  <a:gd name="T68" fmla="*/ 0 w 350"/>
                  <a:gd name="T69" fmla="*/ 8 h 226"/>
                  <a:gd name="T70" fmla="*/ 0 w 350"/>
                  <a:gd name="T71" fmla="*/ 12 h 226"/>
                  <a:gd name="T72" fmla="*/ 0 w 350"/>
                  <a:gd name="T73" fmla="*/ 214 h 226"/>
                  <a:gd name="T74" fmla="*/ 0 w 350"/>
                  <a:gd name="T75" fmla="*/ 214 h 226"/>
                  <a:gd name="T76" fmla="*/ 0 w 350"/>
                  <a:gd name="T77" fmla="*/ 218 h 226"/>
                  <a:gd name="T78" fmla="*/ 4 w 350"/>
                  <a:gd name="T79" fmla="*/ 222 h 226"/>
                  <a:gd name="T80" fmla="*/ 8 w 350"/>
                  <a:gd name="T81" fmla="*/ 226 h 226"/>
                  <a:gd name="T82" fmla="*/ 12 w 350"/>
                  <a:gd name="T83" fmla="*/ 226 h 226"/>
                  <a:gd name="T84" fmla="*/ 256 w 350"/>
                  <a:gd name="T85" fmla="*/ 226 h 226"/>
                  <a:gd name="T86" fmla="*/ 256 w 350"/>
                  <a:gd name="T87" fmla="*/ 226 h 226"/>
                  <a:gd name="T88" fmla="*/ 254 w 350"/>
                  <a:gd name="T89" fmla="*/ 218 h 226"/>
                  <a:gd name="T90" fmla="*/ 254 w 350"/>
                  <a:gd name="T91" fmla="*/ 218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50" h="226">
                    <a:moveTo>
                      <a:pt x="254" y="218"/>
                    </a:moveTo>
                    <a:lnTo>
                      <a:pt x="254" y="218"/>
                    </a:lnTo>
                    <a:lnTo>
                      <a:pt x="254" y="210"/>
                    </a:lnTo>
                    <a:lnTo>
                      <a:pt x="258" y="204"/>
                    </a:lnTo>
                    <a:lnTo>
                      <a:pt x="54" y="204"/>
                    </a:lnTo>
                    <a:lnTo>
                      <a:pt x="54" y="204"/>
                    </a:lnTo>
                    <a:lnTo>
                      <a:pt x="50" y="192"/>
                    </a:lnTo>
                    <a:lnTo>
                      <a:pt x="42" y="182"/>
                    </a:lnTo>
                    <a:lnTo>
                      <a:pt x="34" y="176"/>
                    </a:lnTo>
                    <a:lnTo>
                      <a:pt x="22" y="172"/>
                    </a:lnTo>
                    <a:lnTo>
                      <a:pt x="22" y="56"/>
                    </a:lnTo>
                    <a:lnTo>
                      <a:pt x="22" y="56"/>
                    </a:lnTo>
                    <a:lnTo>
                      <a:pt x="34" y="52"/>
                    </a:lnTo>
                    <a:lnTo>
                      <a:pt x="44" y="44"/>
                    </a:lnTo>
                    <a:lnTo>
                      <a:pt x="50" y="34"/>
                    </a:lnTo>
                    <a:lnTo>
                      <a:pt x="54" y="22"/>
                    </a:lnTo>
                    <a:lnTo>
                      <a:pt x="294" y="22"/>
                    </a:lnTo>
                    <a:lnTo>
                      <a:pt x="294" y="22"/>
                    </a:lnTo>
                    <a:lnTo>
                      <a:pt x="300" y="34"/>
                    </a:lnTo>
                    <a:lnTo>
                      <a:pt x="306" y="44"/>
                    </a:lnTo>
                    <a:lnTo>
                      <a:pt x="316" y="52"/>
                    </a:lnTo>
                    <a:lnTo>
                      <a:pt x="328" y="56"/>
                    </a:lnTo>
                    <a:lnTo>
                      <a:pt x="328" y="134"/>
                    </a:lnTo>
                    <a:lnTo>
                      <a:pt x="350" y="134"/>
                    </a:lnTo>
                    <a:lnTo>
                      <a:pt x="350" y="12"/>
                    </a:lnTo>
                    <a:lnTo>
                      <a:pt x="350" y="12"/>
                    </a:lnTo>
                    <a:lnTo>
                      <a:pt x="350" y="8"/>
                    </a:lnTo>
                    <a:lnTo>
                      <a:pt x="346" y="4"/>
                    </a:lnTo>
                    <a:lnTo>
                      <a:pt x="342" y="2"/>
                    </a:lnTo>
                    <a:lnTo>
                      <a:pt x="338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214"/>
                    </a:lnTo>
                    <a:lnTo>
                      <a:pt x="0" y="214"/>
                    </a:lnTo>
                    <a:lnTo>
                      <a:pt x="0" y="218"/>
                    </a:lnTo>
                    <a:lnTo>
                      <a:pt x="4" y="222"/>
                    </a:lnTo>
                    <a:lnTo>
                      <a:pt x="8" y="226"/>
                    </a:lnTo>
                    <a:lnTo>
                      <a:pt x="12" y="226"/>
                    </a:lnTo>
                    <a:lnTo>
                      <a:pt x="256" y="226"/>
                    </a:lnTo>
                    <a:lnTo>
                      <a:pt x="256" y="226"/>
                    </a:lnTo>
                    <a:lnTo>
                      <a:pt x="254" y="218"/>
                    </a:lnTo>
                    <a:lnTo>
                      <a:pt x="254" y="2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27"/>
              <p:cNvSpPr/>
              <p:nvPr/>
            </p:nvSpPr>
            <p:spPr bwMode="auto">
              <a:xfrm>
                <a:off x="6373813" y="965200"/>
                <a:ext cx="200025" cy="34925"/>
              </a:xfrm>
              <a:custGeom>
                <a:avLst/>
                <a:gdLst>
                  <a:gd name="T0" fmla="*/ 12 w 126"/>
                  <a:gd name="T1" fmla="*/ 22 h 22"/>
                  <a:gd name="T2" fmla="*/ 12 w 126"/>
                  <a:gd name="T3" fmla="*/ 22 h 22"/>
                  <a:gd name="T4" fmla="*/ 8 w 126"/>
                  <a:gd name="T5" fmla="*/ 20 h 22"/>
                  <a:gd name="T6" fmla="*/ 4 w 126"/>
                  <a:gd name="T7" fmla="*/ 18 h 22"/>
                  <a:gd name="T8" fmla="*/ 2 w 126"/>
                  <a:gd name="T9" fmla="*/ 16 h 22"/>
                  <a:gd name="T10" fmla="*/ 0 w 126"/>
                  <a:gd name="T11" fmla="*/ 10 h 22"/>
                  <a:gd name="T12" fmla="*/ 0 w 126"/>
                  <a:gd name="T13" fmla="*/ 10 h 22"/>
                  <a:gd name="T14" fmla="*/ 0 w 126"/>
                  <a:gd name="T15" fmla="*/ 10 h 22"/>
                  <a:gd name="T16" fmla="*/ 2 w 126"/>
                  <a:gd name="T17" fmla="*/ 6 h 22"/>
                  <a:gd name="T18" fmla="*/ 4 w 126"/>
                  <a:gd name="T19" fmla="*/ 4 h 22"/>
                  <a:gd name="T20" fmla="*/ 8 w 126"/>
                  <a:gd name="T21" fmla="*/ 2 h 22"/>
                  <a:gd name="T22" fmla="*/ 12 w 126"/>
                  <a:gd name="T23" fmla="*/ 0 h 22"/>
                  <a:gd name="T24" fmla="*/ 12 w 126"/>
                  <a:gd name="T25" fmla="*/ 0 h 22"/>
                  <a:gd name="T26" fmla="*/ 116 w 126"/>
                  <a:gd name="T27" fmla="*/ 0 h 22"/>
                  <a:gd name="T28" fmla="*/ 116 w 126"/>
                  <a:gd name="T29" fmla="*/ 0 h 22"/>
                  <a:gd name="T30" fmla="*/ 120 w 126"/>
                  <a:gd name="T31" fmla="*/ 2 h 22"/>
                  <a:gd name="T32" fmla="*/ 124 w 126"/>
                  <a:gd name="T33" fmla="*/ 4 h 22"/>
                  <a:gd name="T34" fmla="*/ 126 w 126"/>
                  <a:gd name="T35" fmla="*/ 6 h 22"/>
                  <a:gd name="T36" fmla="*/ 126 w 126"/>
                  <a:gd name="T37" fmla="*/ 10 h 22"/>
                  <a:gd name="T38" fmla="*/ 126 w 126"/>
                  <a:gd name="T39" fmla="*/ 10 h 22"/>
                  <a:gd name="T40" fmla="*/ 126 w 126"/>
                  <a:gd name="T41" fmla="*/ 10 h 22"/>
                  <a:gd name="T42" fmla="*/ 126 w 126"/>
                  <a:gd name="T43" fmla="*/ 16 h 22"/>
                  <a:gd name="T44" fmla="*/ 124 w 126"/>
                  <a:gd name="T45" fmla="*/ 18 h 22"/>
                  <a:gd name="T46" fmla="*/ 120 w 126"/>
                  <a:gd name="T47" fmla="*/ 20 h 22"/>
                  <a:gd name="T48" fmla="*/ 116 w 126"/>
                  <a:gd name="T49" fmla="*/ 22 h 22"/>
                  <a:gd name="T50" fmla="*/ 116 w 126"/>
                  <a:gd name="T51" fmla="*/ 22 h 22"/>
                  <a:gd name="T52" fmla="*/ 12 w 126"/>
                  <a:gd name="T53" fmla="*/ 22 h 22"/>
                  <a:gd name="T54" fmla="*/ 12 w 126"/>
                  <a:gd name="T5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6" h="22">
                    <a:moveTo>
                      <a:pt x="12" y="22"/>
                    </a:moveTo>
                    <a:lnTo>
                      <a:pt x="12" y="22"/>
                    </a:lnTo>
                    <a:lnTo>
                      <a:pt x="8" y="20"/>
                    </a:lnTo>
                    <a:lnTo>
                      <a:pt x="4" y="18"/>
                    </a:lnTo>
                    <a:lnTo>
                      <a:pt x="2" y="1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0" y="2"/>
                    </a:lnTo>
                    <a:lnTo>
                      <a:pt x="124" y="4"/>
                    </a:lnTo>
                    <a:lnTo>
                      <a:pt x="126" y="6"/>
                    </a:lnTo>
                    <a:lnTo>
                      <a:pt x="126" y="10"/>
                    </a:lnTo>
                    <a:lnTo>
                      <a:pt x="126" y="10"/>
                    </a:lnTo>
                    <a:lnTo>
                      <a:pt x="126" y="10"/>
                    </a:lnTo>
                    <a:lnTo>
                      <a:pt x="126" y="16"/>
                    </a:lnTo>
                    <a:lnTo>
                      <a:pt x="124" y="18"/>
                    </a:lnTo>
                    <a:lnTo>
                      <a:pt x="120" y="20"/>
                    </a:lnTo>
                    <a:lnTo>
                      <a:pt x="116" y="22"/>
                    </a:lnTo>
                    <a:lnTo>
                      <a:pt x="116" y="22"/>
                    </a:lnTo>
                    <a:lnTo>
                      <a:pt x="12" y="22"/>
                    </a:lnTo>
                    <a:lnTo>
                      <a:pt x="12" y="2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28"/>
              <p:cNvSpPr/>
              <p:nvPr/>
            </p:nvSpPr>
            <p:spPr bwMode="auto">
              <a:xfrm>
                <a:off x="6367463" y="1012825"/>
                <a:ext cx="200025" cy="34925"/>
              </a:xfrm>
              <a:custGeom>
                <a:avLst/>
                <a:gdLst>
                  <a:gd name="T0" fmla="*/ 10 w 126"/>
                  <a:gd name="T1" fmla="*/ 22 h 22"/>
                  <a:gd name="T2" fmla="*/ 10 w 126"/>
                  <a:gd name="T3" fmla="*/ 22 h 22"/>
                  <a:gd name="T4" fmla="*/ 6 w 126"/>
                  <a:gd name="T5" fmla="*/ 20 h 22"/>
                  <a:gd name="T6" fmla="*/ 4 w 126"/>
                  <a:gd name="T7" fmla="*/ 18 h 22"/>
                  <a:gd name="T8" fmla="*/ 0 w 126"/>
                  <a:gd name="T9" fmla="*/ 16 h 22"/>
                  <a:gd name="T10" fmla="*/ 0 w 126"/>
                  <a:gd name="T11" fmla="*/ 12 h 22"/>
                  <a:gd name="T12" fmla="*/ 0 w 126"/>
                  <a:gd name="T13" fmla="*/ 12 h 22"/>
                  <a:gd name="T14" fmla="*/ 0 w 126"/>
                  <a:gd name="T15" fmla="*/ 12 h 22"/>
                  <a:gd name="T16" fmla="*/ 0 w 126"/>
                  <a:gd name="T17" fmla="*/ 6 h 22"/>
                  <a:gd name="T18" fmla="*/ 4 w 126"/>
                  <a:gd name="T19" fmla="*/ 4 h 22"/>
                  <a:gd name="T20" fmla="*/ 6 w 126"/>
                  <a:gd name="T21" fmla="*/ 2 h 22"/>
                  <a:gd name="T22" fmla="*/ 10 w 126"/>
                  <a:gd name="T23" fmla="*/ 0 h 22"/>
                  <a:gd name="T24" fmla="*/ 10 w 126"/>
                  <a:gd name="T25" fmla="*/ 0 h 22"/>
                  <a:gd name="T26" fmla="*/ 116 w 126"/>
                  <a:gd name="T27" fmla="*/ 0 h 22"/>
                  <a:gd name="T28" fmla="*/ 116 w 126"/>
                  <a:gd name="T29" fmla="*/ 0 h 22"/>
                  <a:gd name="T30" fmla="*/ 120 w 126"/>
                  <a:gd name="T31" fmla="*/ 2 h 22"/>
                  <a:gd name="T32" fmla="*/ 122 w 126"/>
                  <a:gd name="T33" fmla="*/ 4 h 22"/>
                  <a:gd name="T34" fmla="*/ 124 w 126"/>
                  <a:gd name="T35" fmla="*/ 6 h 22"/>
                  <a:gd name="T36" fmla="*/ 126 w 126"/>
                  <a:gd name="T37" fmla="*/ 12 h 22"/>
                  <a:gd name="T38" fmla="*/ 126 w 126"/>
                  <a:gd name="T39" fmla="*/ 12 h 22"/>
                  <a:gd name="T40" fmla="*/ 126 w 126"/>
                  <a:gd name="T41" fmla="*/ 12 h 22"/>
                  <a:gd name="T42" fmla="*/ 124 w 126"/>
                  <a:gd name="T43" fmla="*/ 16 h 22"/>
                  <a:gd name="T44" fmla="*/ 122 w 126"/>
                  <a:gd name="T45" fmla="*/ 18 h 22"/>
                  <a:gd name="T46" fmla="*/ 120 w 126"/>
                  <a:gd name="T47" fmla="*/ 20 h 22"/>
                  <a:gd name="T48" fmla="*/ 116 w 126"/>
                  <a:gd name="T49" fmla="*/ 22 h 22"/>
                  <a:gd name="T50" fmla="*/ 116 w 126"/>
                  <a:gd name="T51" fmla="*/ 22 h 22"/>
                  <a:gd name="T52" fmla="*/ 10 w 126"/>
                  <a:gd name="T53" fmla="*/ 22 h 22"/>
                  <a:gd name="T54" fmla="*/ 10 w 126"/>
                  <a:gd name="T5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6" h="22">
                    <a:moveTo>
                      <a:pt x="10" y="22"/>
                    </a:moveTo>
                    <a:lnTo>
                      <a:pt x="10" y="22"/>
                    </a:lnTo>
                    <a:lnTo>
                      <a:pt x="6" y="20"/>
                    </a:lnTo>
                    <a:lnTo>
                      <a:pt x="4" y="18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6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0" y="2"/>
                    </a:lnTo>
                    <a:lnTo>
                      <a:pt x="122" y="4"/>
                    </a:lnTo>
                    <a:lnTo>
                      <a:pt x="124" y="6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4" y="16"/>
                    </a:lnTo>
                    <a:lnTo>
                      <a:pt x="122" y="18"/>
                    </a:lnTo>
                    <a:lnTo>
                      <a:pt x="120" y="20"/>
                    </a:lnTo>
                    <a:lnTo>
                      <a:pt x="116" y="22"/>
                    </a:lnTo>
                    <a:lnTo>
                      <a:pt x="116" y="22"/>
                    </a:lnTo>
                    <a:lnTo>
                      <a:pt x="10" y="22"/>
                    </a:lnTo>
                    <a:lnTo>
                      <a:pt x="10" y="2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29"/>
              <p:cNvSpPr/>
              <p:nvPr/>
            </p:nvSpPr>
            <p:spPr bwMode="auto">
              <a:xfrm>
                <a:off x="6370638" y="1060450"/>
                <a:ext cx="200025" cy="34925"/>
              </a:xfrm>
              <a:custGeom>
                <a:avLst/>
                <a:gdLst>
                  <a:gd name="T0" fmla="*/ 12 w 126"/>
                  <a:gd name="T1" fmla="*/ 22 h 22"/>
                  <a:gd name="T2" fmla="*/ 12 w 126"/>
                  <a:gd name="T3" fmla="*/ 22 h 22"/>
                  <a:gd name="T4" fmla="*/ 8 w 126"/>
                  <a:gd name="T5" fmla="*/ 20 h 22"/>
                  <a:gd name="T6" fmla="*/ 4 w 126"/>
                  <a:gd name="T7" fmla="*/ 18 h 22"/>
                  <a:gd name="T8" fmla="*/ 2 w 126"/>
                  <a:gd name="T9" fmla="*/ 16 h 22"/>
                  <a:gd name="T10" fmla="*/ 0 w 126"/>
                  <a:gd name="T11" fmla="*/ 12 h 22"/>
                  <a:gd name="T12" fmla="*/ 0 w 126"/>
                  <a:gd name="T13" fmla="*/ 12 h 22"/>
                  <a:gd name="T14" fmla="*/ 0 w 126"/>
                  <a:gd name="T15" fmla="*/ 12 h 22"/>
                  <a:gd name="T16" fmla="*/ 2 w 126"/>
                  <a:gd name="T17" fmla="*/ 8 h 22"/>
                  <a:gd name="T18" fmla="*/ 4 w 126"/>
                  <a:gd name="T19" fmla="*/ 4 h 22"/>
                  <a:gd name="T20" fmla="*/ 8 w 126"/>
                  <a:gd name="T21" fmla="*/ 2 h 22"/>
                  <a:gd name="T22" fmla="*/ 12 w 126"/>
                  <a:gd name="T23" fmla="*/ 0 h 22"/>
                  <a:gd name="T24" fmla="*/ 12 w 126"/>
                  <a:gd name="T25" fmla="*/ 0 h 22"/>
                  <a:gd name="T26" fmla="*/ 116 w 126"/>
                  <a:gd name="T27" fmla="*/ 0 h 22"/>
                  <a:gd name="T28" fmla="*/ 116 w 126"/>
                  <a:gd name="T29" fmla="*/ 0 h 22"/>
                  <a:gd name="T30" fmla="*/ 120 w 126"/>
                  <a:gd name="T31" fmla="*/ 2 h 22"/>
                  <a:gd name="T32" fmla="*/ 124 w 126"/>
                  <a:gd name="T33" fmla="*/ 4 h 22"/>
                  <a:gd name="T34" fmla="*/ 126 w 126"/>
                  <a:gd name="T35" fmla="*/ 8 h 22"/>
                  <a:gd name="T36" fmla="*/ 126 w 126"/>
                  <a:gd name="T37" fmla="*/ 12 h 22"/>
                  <a:gd name="T38" fmla="*/ 126 w 126"/>
                  <a:gd name="T39" fmla="*/ 12 h 22"/>
                  <a:gd name="T40" fmla="*/ 126 w 126"/>
                  <a:gd name="T41" fmla="*/ 12 h 22"/>
                  <a:gd name="T42" fmla="*/ 126 w 126"/>
                  <a:gd name="T43" fmla="*/ 16 h 22"/>
                  <a:gd name="T44" fmla="*/ 124 w 126"/>
                  <a:gd name="T45" fmla="*/ 18 h 22"/>
                  <a:gd name="T46" fmla="*/ 120 w 126"/>
                  <a:gd name="T47" fmla="*/ 20 h 22"/>
                  <a:gd name="T48" fmla="*/ 116 w 126"/>
                  <a:gd name="T49" fmla="*/ 22 h 22"/>
                  <a:gd name="T50" fmla="*/ 116 w 126"/>
                  <a:gd name="T51" fmla="*/ 22 h 22"/>
                  <a:gd name="T52" fmla="*/ 12 w 126"/>
                  <a:gd name="T53" fmla="*/ 22 h 22"/>
                  <a:gd name="T54" fmla="*/ 12 w 126"/>
                  <a:gd name="T5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6" h="22">
                    <a:moveTo>
                      <a:pt x="12" y="22"/>
                    </a:moveTo>
                    <a:lnTo>
                      <a:pt x="12" y="22"/>
                    </a:lnTo>
                    <a:lnTo>
                      <a:pt x="8" y="20"/>
                    </a:lnTo>
                    <a:lnTo>
                      <a:pt x="4" y="18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0" y="2"/>
                    </a:lnTo>
                    <a:lnTo>
                      <a:pt x="124" y="4"/>
                    </a:lnTo>
                    <a:lnTo>
                      <a:pt x="126" y="8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6" y="16"/>
                    </a:lnTo>
                    <a:lnTo>
                      <a:pt x="124" y="18"/>
                    </a:lnTo>
                    <a:lnTo>
                      <a:pt x="120" y="20"/>
                    </a:lnTo>
                    <a:lnTo>
                      <a:pt x="116" y="22"/>
                    </a:lnTo>
                    <a:lnTo>
                      <a:pt x="116" y="22"/>
                    </a:lnTo>
                    <a:lnTo>
                      <a:pt x="12" y="22"/>
                    </a:lnTo>
                    <a:lnTo>
                      <a:pt x="12" y="2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1359808" y="4346385"/>
            <a:ext cx="2031325" cy="819702"/>
            <a:chOff x="3638480" y="1770394"/>
            <a:chExt cx="1523692" cy="614634"/>
          </a:xfrm>
        </p:grpSpPr>
        <p:sp>
          <p:nvSpPr>
            <p:cNvPr id="66" name="Text Placeholder 2"/>
            <p:cNvSpPr txBox="1"/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zh-CN" altLang="en-US" sz="16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添加会议主题</a:t>
              </a:r>
              <a:endParaRPr lang="en-AU" sz="16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Text Placeholder 2"/>
            <p:cNvSpPr txBox="1"/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文字内容需概括精炼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不用多余的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211613" y="4346385"/>
            <a:ext cx="2031325" cy="819702"/>
            <a:chOff x="3638480" y="1770394"/>
            <a:chExt cx="1523692" cy="614634"/>
          </a:xfrm>
        </p:grpSpPr>
        <p:sp>
          <p:nvSpPr>
            <p:cNvPr id="69" name="Text Placeholder 2"/>
            <p:cNvSpPr txBox="1"/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zh-CN" altLang="en-US" sz="16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添加会议主题</a:t>
              </a:r>
              <a:endParaRPr lang="en-AU" sz="16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Text Placeholder 2"/>
            <p:cNvSpPr txBox="1"/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文字内容需概括精炼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不用多余的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063419" y="4346385"/>
            <a:ext cx="2031325" cy="819702"/>
            <a:chOff x="3638480" y="1770394"/>
            <a:chExt cx="1523692" cy="614634"/>
          </a:xfrm>
        </p:grpSpPr>
        <p:sp>
          <p:nvSpPr>
            <p:cNvPr id="72" name="Text Placeholder 2"/>
            <p:cNvSpPr txBox="1"/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zh-CN" altLang="en-US" sz="16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添加会议主题</a:t>
              </a:r>
              <a:endParaRPr lang="en-AU" sz="16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Text Placeholder 2"/>
            <p:cNvSpPr txBox="1"/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文字内容需概括精炼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不用多余的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915225" y="4346385"/>
            <a:ext cx="2031325" cy="819702"/>
            <a:chOff x="3638480" y="1770394"/>
            <a:chExt cx="1523692" cy="614634"/>
          </a:xfrm>
        </p:grpSpPr>
        <p:sp>
          <p:nvSpPr>
            <p:cNvPr id="75" name="Text Placeholder 2"/>
            <p:cNvSpPr txBox="1"/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zh-CN" altLang="en-US" sz="16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添加会议主题</a:t>
              </a:r>
              <a:endParaRPr lang="en-AU" sz="16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Text Placeholder 2"/>
            <p:cNvSpPr txBox="1"/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文字内容需概括精炼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不用多余的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8767030" y="4346385"/>
            <a:ext cx="2031325" cy="819702"/>
            <a:chOff x="3638480" y="1770394"/>
            <a:chExt cx="1523692" cy="614634"/>
          </a:xfrm>
        </p:grpSpPr>
        <p:sp>
          <p:nvSpPr>
            <p:cNvPr id="78" name="Text Placeholder 2"/>
            <p:cNvSpPr txBox="1"/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zh-CN" altLang="en-US" sz="16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添加会议主题</a:t>
              </a:r>
              <a:endParaRPr lang="en-AU" sz="16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Text Placeholder 2"/>
            <p:cNvSpPr txBox="1"/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文字内容需概括精炼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不用多余的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62">
        <p14:vortex dir="r"/>
      </p:transition>
    </mc:Choice>
    <mc:Fallback xmlns="">
      <p:transition spd="slow" advTm="7462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6" presetClass="entr" presetSubtype="2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6" presetClass="entr" presetSubtype="2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6" presetClass="entr" presetSubtype="2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6" presetClass="entr" presetSubtype="2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2" presetClass="entr" presetSubtype="4" fill="hold" nodeType="after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6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 p14:presetBounceEnd="32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3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3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 p14:presetBounceEnd="32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4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4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4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7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nodeType="withEffect" p14:presetBounceEnd="32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5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5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3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nodeType="withEffect" p14:presetBounceEnd="32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5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6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2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6" presetClass="entr" presetSubtype="2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6" presetClass="entr" presetSubtype="2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6" presetClass="entr" presetSubtype="2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6" presetClass="entr" presetSubtype="2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6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4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7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3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2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2B6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7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7210" y="2090056"/>
            <a:ext cx="3218000" cy="3205647"/>
          </a:xfrm>
          <a:custGeom>
            <a:avLst/>
            <a:gdLst>
              <a:gd name="connsiteX0" fmla="*/ 1590002 w 3180004"/>
              <a:gd name="connsiteY0" fmla="*/ 0 h 3180004"/>
              <a:gd name="connsiteX1" fmla="*/ 3180004 w 3180004"/>
              <a:gd name="connsiteY1" fmla="*/ 1590002 h 3180004"/>
              <a:gd name="connsiteX2" fmla="*/ 1590002 w 3180004"/>
              <a:gd name="connsiteY2" fmla="*/ 3180004 h 3180004"/>
              <a:gd name="connsiteX3" fmla="*/ 0 w 3180004"/>
              <a:gd name="connsiteY3" fmla="*/ 1590002 h 3180004"/>
              <a:gd name="connsiteX4" fmla="*/ 1590002 w 3180004"/>
              <a:gd name="connsiteY4" fmla="*/ 0 h 3180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80004" h="3180004">
                <a:moveTo>
                  <a:pt x="1590002" y="0"/>
                </a:moveTo>
                <a:cubicBezTo>
                  <a:pt x="2468136" y="0"/>
                  <a:pt x="3180004" y="711868"/>
                  <a:pt x="3180004" y="1590002"/>
                </a:cubicBezTo>
                <a:cubicBezTo>
                  <a:pt x="3180004" y="2468136"/>
                  <a:pt x="2468136" y="3180004"/>
                  <a:pt x="1590002" y="3180004"/>
                </a:cubicBezTo>
                <a:cubicBezTo>
                  <a:pt x="711868" y="3180004"/>
                  <a:pt x="0" y="2468136"/>
                  <a:pt x="0" y="1590002"/>
                </a:cubicBezTo>
                <a:cubicBezTo>
                  <a:pt x="0" y="711868"/>
                  <a:pt x="711868" y="0"/>
                  <a:pt x="1590002" y="0"/>
                </a:cubicBezTo>
                <a:close/>
              </a:path>
            </a:pathLst>
          </a:custGeom>
        </p:spPr>
      </p:pic>
      <p:grpSp>
        <p:nvGrpSpPr>
          <p:cNvPr id="32" name="组合 31"/>
          <p:cNvGrpSpPr/>
          <p:nvPr/>
        </p:nvGrpSpPr>
        <p:grpSpPr>
          <a:xfrm>
            <a:off x="8587414" y="4307446"/>
            <a:ext cx="3540872" cy="1481097"/>
            <a:chOff x="8587414" y="4657593"/>
            <a:chExt cx="3540872" cy="1481097"/>
          </a:xfrm>
        </p:grpSpPr>
        <p:sp>
          <p:nvSpPr>
            <p:cNvPr id="33" name="文本框 44"/>
            <p:cNvSpPr txBox="1"/>
            <p:nvPr/>
          </p:nvSpPr>
          <p:spPr>
            <a:xfrm>
              <a:off x="8587414" y="4657593"/>
              <a:ext cx="35408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4400">
                  <a:gradFill>
                    <a:gsLst>
                      <a:gs pos="0">
                        <a:srgbClr val="FD63BA"/>
                      </a:gs>
                      <a:gs pos="100000">
                        <a:srgbClr val="FF4E71"/>
                      </a:gs>
                    </a:gsLst>
                    <a:lin ang="5400000" scaled="1"/>
                  </a:gradFill>
                  <a:latin typeface="方正正纤黑简体" panose="02000000000000000000" pitchFamily="2" charset="-122"/>
                  <a:ea typeface="方正正纤黑简体" panose="02000000000000000000" pitchFamily="2" charset="-122"/>
                </a:defRPr>
              </a:lvl1pPr>
            </a:lstStyle>
            <a:p>
              <a:pPr algn="l"/>
              <a:r>
                <a:rPr lang="zh-CN" altLang="en-US" sz="24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  <p:sp>
          <p:nvSpPr>
            <p:cNvPr id="34" name="文本框 53"/>
            <p:cNvSpPr txBox="1"/>
            <p:nvPr/>
          </p:nvSpPr>
          <p:spPr>
            <a:xfrm>
              <a:off x="8587414" y="5247356"/>
              <a:ext cx="3011185" cy="8913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Arial" panose="020B0604020202020204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587414" y="1686537"/>
            <a:ext cx="3540872" cy="1471572"/>
            <a:chOff x="8587414" y="1893809"/>
            <a:chExt cx="3540872" cy="1471572"/>
          </a:xfrm>
        </p:grpSpPr>
        <p:sp>
          <p:nvSpPr>
            <p:cNvPr id="36" name="文本框 58"/>
            <p:cNvSpPr txBox="1"/>
            <p:nvPr/>
          </p:nvSpPr>
          <p:spPr>
            <a:xfrm>
              <a:off x="8587414" y="1893809"/>
              <a:ext cx="35408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4400">
                  <a:gradFill>
                    <a:gsLst>
                      <a:gs pos="0">
                        <a:srgbClr val="FD63BA"/>
                      </a:gs>
                      <a:gs pos="100000">
                        <a:srgbClr val="FF4E71"/>
                      </a:gs>
                    </a:gsLst>
                    <a:lin ang="5400000" scaled="1"/>
                  </a:gradFill>
                  <a:latin typeface="方正正纤黑简体" panose="02000000000000000000" pitchFamily="2" charset="-122"/>
                  <a:ea typeface="方正正纤黑简体" panose="02000000000000000000" pitchFamily="2" charset="-122"/>
                </a:defRPr>
              </a:lvl1pPr>
            </a:lstStyle>
            <a:p>
              <a:pPr algn="l"/>
              <a:r>
                <a:rPr lang="zh-CN" altLang="en-US" sz="24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  <p:sp>
          <p:nvSpPr>
            <p:cNvPr id="37" name="文本框 57"/>
            <p:cNvSpPr txBox="1"/>
            <p:nvPr/>
          </p:nvSpPr>
          <p:spPr>
            <a:xfrm>
              <a:off x="8587414" y="2474047"/>
              <a:ext cx="3011185" cy="8913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Arial" panose="020B0604020202020204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81306" y="1686537"/>
            <a:ext cx="3051431" cy="1451881"/>
            <a:chOff x="581306" y="1893809"/>
            <a:chExt cx="3051431" cy="1451881"/>
          </a:xfrm>
        </p:grpSpPr>
        <p:sp>
          <p:nvSpPr>
            <p:cNvPr id="39" name="文本框 63"/>
            <p:cNvSpPr txBox="1"/>
            <p:nvPr/>
          </p:nvSpPr>
          <p:spPr>
            <a:xfrm>
              <a:off x="581306" y="1893809"/>
              <a:ext cx="30514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  <p:sp>
          <p:nvSpPr>
            <p:cNvPr id="40" name="文本框 62"/>
            <p:cNvSpPr txBox="1"/>
            <p:nvPr/>
          </p:nvSpPr>
          <p:spPr>
            <a:xfrm>
              <a:off x="581306" y="2454997"/>
              <a:ext cx="3011185" cy="890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Arial" panose="020B0604020202020204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81306" y="4307446"/>
            <a:ext cx="3023278" cy="1509031"/>
            <a:chOff x="581306" y="4657593"/>
            <a:chExt cx="3023278" cy="1509031"/>
          </a:xfrm>
        </p:grpSpPr>
        <p:sp>
          <p:nvSpPr>
            <p:cNvPr id="42" name="文本框 68"/>
            <p:cNvSpPr txBox="1"/>
            <p:nvPr/>
          </p:nvSpPr>
          <p:spPr>
            <a:xfrm>
              <a:off x="581306" y="4657593"/>
              <a:ext cx="30232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4400">
                  <a:gradFill>
                    <a:gsLst>
                      <a:gs pos="0">
                        <a:srgbClr val="FD63BA"/>
                      </a:gs>
                      <a:gs pos="100000">
                        <a:srgbClr val="FF4E71"/>
                      </a:gs>
                    </a:gsLst>
                    <a:lin ang="5400000" scaled="1"/>
                  </a:gradFill>
                  <a:latin typeface="方正正纤黑简体" panose="02000000000000000000" pitchFamily="2" charset="-122"/>
                  <a:ea typeface="方正正纤黑简体" panose="02000000000000000000" pitchFamily="2" charset="-122"/>
                </a:defRPr>
              </a:lvl1pPr>
            </a:lstStyle>
            <a:p>
              <a:r>
                <a:rPr lang="zh-CN" altLang="en-US" sz="24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  <p:sp>
          <p:nvSpPr>
            <p:cNvPr id="43" name="文本框 67"/>
            <p:cNvSpPr txBox="1"/>
            <p:nvPr/>
          </p:nvSpPr>
          <p:spPr>
            <a:xfrm>
              <a:off x="581306" y="5275931"/>
              <a:ext cx="3011185" cy="890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Arial" panose="020B0604020202020204"/>
              </a:endParaRPr>
            </a:p>
          </p:txBody>
        </p:sp>
      </p:grpSp>
      <p:sp>
        <p:nvSpPr>
          <p:cNvPr id="44" name="椭圆 43"/>
          <p:cNvSpPr/>
          <p:nvPr/>
        </p:nvSpPr>
        <p:spPr>
          <a:xfrm>
            <a:off x="4505997" y="2115700"/>
            <a:ext cx="3180003" cy="3180003"/>
          </a:xfrm>
          <a:prstGeom prst="ellipse">
            <a:avLst/>
          </a:prstGeom>
          <a:solidFill>
            <a:sysClr val="window" lastClr="FFFFFF">
              <a:alpha val="3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5" name="任意多边形 44"/>
          <p:cNvSpPr/>
          <p:nvPr/>
        </p:nvSpPr>
        <p:spPr>
          <a:xfrm>
            <a:off x="4162424" y="1748806"/>
            <a:ext cx="3867150" cy="3867150"/>
          </a:xfrm>
          <a:custGeom>
            <a:avLst/>
            <a:gdLst>
              <a:gd name="connsiteX0" fmla="*/ 1943894 w 3867150"/>
              <a:gd name="connsiteY0" fmla="*/ 352426 h 3867150"/>
              <a:gd name="connsiteX1" fmla="*/ 362744 w 3867150"/>
              <a:gd name="connsiteY1" fmla="*/ 1933576 h 3867150"/>
              <a:gd name="connsiteX2" fmla="*/ 1943894 w 3867150"/>
              <a:gd name="connsiteY2" fmla="*/ 3514726 h 3867150"/>
              <a:gd name="connsiteX3" fmla="*/ 3525044 w 3867150"/>
              <a:gd name="connsiteY3" fmla="*/ 1933576 h 3867150"/>
              <a:gd name="connsiteX4" fmla="*/ 1943894 w 3867150"/>
              <a:gd name="connsiteY4" fmla="*/ 352426 h 3867150"/>
              <a:gd name="connsiteX5" fmla="*/ 1933575 w 3867150"/>
              <a:gd name="connsiteY5" fmla="*/ 0 h 3867150"/>
              <a:gd name="connsiteX6" fmla="*/ 3867150 w 3867150"/>
              <a:gd name="connsiteY6" fmla="*/ 1933575 h 3867150"/>
              <a:gd name="connsiteX7" fmla="*/ 1933575 w 3867150"/>
              <a:gd name="connsiteY7" fmla="*/ 3867150 h 3867150"/>
              <a:gd name="connsiteX8" fmla="*/ 0 w 3867150"/>
              <a:gd name="connsiteY8" fmla="*/ 1933575 h 3867150"/>
              <a:gd name="connsiteX9" fmla="*/ 1933575 w 3867150"/>
              <a:gd name="connsiteY9" fmla="*/ 0 h 386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67150" h="3867150">
                <a:moveTo>
                  <a:pt x="1943894" y="352426"/>
                </a:moveTo>
                <a:cubicBezTo>
                  <a:pt x="1070649" y="352426"/>
                  <a:pt x="362744" y="1060331"/>
                  <a:pt x="362744" y="1933576"/>
                </a:cubicBezTo>
                <a:cubicBezTo>
                  <a:pt x="362744" y="2806821"/>
                  <a:pt x="1070649" y="3514726"/>
                  <a:pt x="1943894" y="3514726"/>
                </a:cubicBezTo>
                <a:cubicBezTo>
                  <a:pt x="2817139" y="3514726"/>
                  <a:pt x="3525044" y="2806821"/>
                  <a:pt x="3525044" y="1933576"/>
                </a:cubicBezTo>
                <a:cubicBezTo>
                  <a:pt x="3525044" y="1060331"/>
                  <a:pt x="2817139" y="352426"/>
                  <a:pt x="1943894" y="352426"/>
                </a:cubicBezTo>
                <a:close/>
                <a:moveTo>
                  <a:pt x="1933575" y="0"/>
                </a:moveTo>
                <a:cubicBezTo>
                  <a:pt x="3001459" y="0"/>
                  <a:pt x="3867150" y="865691"/>
                  <a:pt x="3867150" y="1933575"/>
                </a:cubicBezTo>
                <a:cubicBezTo>
                  <a:pt x="3867150" y="3001459"/>
                  <a:pt x="3001459" y="3867150"/>
                  <a:pt x="1933575" y="3867150"/>
                </a:cubicBezTo>
                <a:cubicBezTo>
                  <a:pt x="865691" y="3867150"/>
                  <a:pt x="0" y="3001459"/>
                  <a:pt x="0" y="1933575"/>
                </a:cubicBezTo>
                <a:cubicBezTo>
                  <a:pt x="0" y="865691"/>
                  <a:pt x="865691" y="0"/>
                  <a:pt x="1933575" y="0"/>
                </a:cubicBezTo>
                <a:close/>
              </a:path>
            </a:pathLst>
          </a:custGeom>
          <a:solidFill>
            <a:srgbClr val="2B6B6F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3866630" y="2050703"/>
            <a:ext cx="4336350" cy="3306103"/>
            <a:chOff x="3576703" y="2019130"/>
            <a:chExt cx="4906828" cy="3741045"/>
          </a:xfrm>
          <a:solidFill>
            <a:sysClr val="windowText" lastClr="000000">
              <a:lumMod val="50000"/>
              <a:lumOff val="50000"/>
            </a:sysClr>
          </a:solidFill>
        </p:grpSpPr>
        <p:sp>
          <p:nvSpPr>
            <p:cNvPr id="47" name="燕尾形 46"/>
            <p:cNvSpPr/>
            <p:nvPr/>
          </p:nvSpPr>
          <p:spPr>
            <a:xfrm rot="19415824">
              <a:off x="7880248" y="2019130"/>
              <a:ext cx="571168" cy="571168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8" name="燕尾形 47"/>
            <p:cNvSpPr/>
            <p:nvPr/>
          </p:nvSpPr>
          <p:spPr>
            <a:xfrm rot="2184176" flipH="1">
              <a:off x="3576703" y="2039051"/>
              <a:ext cx="571168" cy="571168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9" name="燕尾形 48"/>
            <p:cNvSpPr/>
            <p:nvPr/>
          </p:nvSpPr>
          <p:spPr>
            <a:xfrm rot="2184176" flipV="1">
              <a:off x="7912363" y="5189007"/>
              <a:ext cx="571168" cy="571168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0" name="燕尾形 49"/>
            <p:cNvSpPr/>
            <p:nvPr/>
          </p:nvSpPr>
          <p:spPr>
            <a:xfrm rot="19415824" flipH="1" flipV="1">
              <a:off x="3582686" y="5169087"/>
              <a:ext cx="571168" cy="571168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cxnSp>
        <p:nvCxnSpPr>
          <p:cNvPr id="51" name="直接连接符 50"/>
          <p:cNvCxnSpPr/>
          <p:nvPr/>
        </p:nvCxnSpPr>
        <p:spPr>
          <a:xfrm>
            <a:off x="8669546" y="4866941"/>
            <a:ext cx="2771775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lgDash"/>
            <a:miter lim="800000"/>
            <a:headEnd type="none" w="lg" len="lg"/>
            <a:tailEnd type="oval" w="lg" len="lg"/>
          </a:ln>
          <a:effectLst/>
        </p:spPr>
      </p:cxnSp>
      <p:cxnSp>
        <p:nvCxnSpPr>
          <p:cNvPr id="52" name="直接连接符 51"/>
          <p:cNvCxnSpPr/>
          <p:nvPr/>
        </p:nvCxnSpPr>
        <p:spPr>
          <a:xfrm>
            <a:off x="8669546" y="2207932"/>
            <a:ext cx="2771775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lgDash"/>
            <a:miter lim="800000"/>
            <a:headEnd type="none" w="lg" len="lg"/>
            <a:tailEnd type="oval" w="lg" len="lg"/>
          </a:ln>
          <a:effectLst/>
        </p:spPr>
      </p:cxnSp>
      <p:cxnSp>
        <p:nvCxnSpPr>
          <p:cNvPr id="53" name="直接连接符 52"/>
          <p:cNvCxnSpPr/>
          <p:nvPr/>
        </p:nvCxnSpPr>
        <p:spPr>
          <a:xfrm>
            <a:off x="663438" y="2207932"/>
            <a:ext cx="2771775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lgDash"/>
            <a:miter lim="800000"/>
            <a:headEnd type="oval" w="lg" len="lg"/>
            <a:tailEnd type="none" w="lg" len="lg"/>
          </a:ln>
          <a:effectLst/>
        </p:spPr>
      </p:cxnSp>
      <p:cxnSp>
        <p:nvCxnSpPr>
          <p:cNvPr id="54" name="直接连接符 53"/>
          <p:cNvCxnSpPr/>
          <p:nvPr/>
        </p:nvCxnSpPr>
        <p:spPr>
          <a:xfrm>
            <a:off x="663438" y="4866941"/>
            <a:ext cx="2771775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lgDash"/>
            <a:miter lim="800000"/>
            <a:headEnd type="oval" w="lg" len="lg"/>
            <a:tailEnd type="none" w="lg" len="lg"/>
          </a:ln>
          <a:effectLst/>
        </p:spPr>
      </p:cxn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25">
        <p14:vortex dir="r"/>
      </p:transition>
    </mc:Choice>
    <mc:Fallback xmlns="">
      <p:transition spd="slow" advTm="93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28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2B6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8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99504" y="4056292"/>
            <a:ext cx="2234993" cy="1526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Arial" panose="020B0604020202020204"/>
            </a:endParaRPr>
          </a:p>
        </p:txBody>
      </p:sp>
      <p:sp>
        <p:nvSpPr>
          <p:cNvPr id="8" name="等腰三角形 7"/>
          <p:cNvSpPr/>
          <p:nvPr/>
        </p:nvSpPr>
        <p:spPr>
          <a:xfrm>
            <a:off x="2346463" y="1801365"/>
            <a:ext cx="1604433" cy="1383132"/>
          </a:xfrm>
          <a:prstGeom prst="triangle">
            <a:avLst/>
          </a:prstGeom>
          <a:noFill/>
          <a:ln w="127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等腰三角形 8"/>
          <p:cNvSpPr/>
          <p:nvPr/>
        </p:nvSpPr>
        <p:spPr>
          <a:xfrm flipV="1">
            <a:off x="2346463" y="2134181"/>
            <a:ext cx="1604433" cy="1383132"/>
          </a:xfrm>
          <a:prstGeom prst="triangle">
            <a:avLst/>
          </a:prstGeom>
          <a:blipFill dpi="0" rotWithShape="0">
            <a:blip r:embed="rId3"/>
            <a:srcRect/>
            <a:stretch>
              <a:fillRect/>
            </a:stretch>
          </a:blipFill>
          <a:ln w="19050" cap="flat" cmpd="sng" algn="ctr">
            <a:solidFill>
              <a:srgbClr val="2B6B6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等腰三角形 9"/>
          <p:cNvSpPr/>
          <p:nvPr/>
        </p:nvSpPr>
        <p:spPr>
          <a:xfrm>
            <a:off x="5208932" y="1801365"/>
            <a:ext cx="1604433" cy="1383132"/>
          </a:xfrm>
          <a:prstGeom prst="triangle">
            <a:avLst/>
          </a:prstGeom>
          <a:noFill/>
          <a:ln w="127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 flipV="1">
            <a:off x="5208932" y="2134181"/>
            <a:ext cx="1604433" cy="1383132"/>
          </a:xfrm>
          <a:prstGeom prst="triangle">
            <a:avLst/>
          </a:prstGeom>
          <a:blipFill dpi="0" rotWithShape="0">
            <a:blip r:embed="rId4"/>
            <a:srcRect/>
            <a:stretch>
              <a:fillRect/>
            </a:stretch>
          </a:blipFill>
          <a:ln w="19050" cap="flat" cmpd="sng" algn="ctr">
            <a:solidFill>
              <a:srgbClr val="2B6B6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>
            <a:off x="8160854" y="1801365"/>
            <a:ext cx="1604433" cy="1383132"/>
          </a:xfrm>
          <a:prstGeom prst="triangle">
            <a:avLst/>
          </a:prstGeom>
          <a:noFill/>
          <a:ln w="127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等腰三角形 12"/>
          <p:cNvSpPr/>
          <p:nvPr/>
        </p:nvSpPr>
        <p:spPr>
          <a:xfrm flipV="1">
            <a:off x="8160854" y="2134181"/>
            <a:ext cx="1604433" cy="1383132"/>
          </a:xfrm>
          <a:prstGeom prst="triangle">
            <a:avLst/>
          </a:prstGeom>
          <a:blipFill dpi="0" rotWithShape="0">
            <a:blip r:embed="rId5"/>
            <a:srcRect/>
            <a:stretch>
              <a:fillRect/>
            </a:stretch>
          </a:blipFill>
          <a:ln w="19050" cap="flat" cmpd="sng" algn="ctr">
            <a:solidFill>
              <a:srgbClr val="2B6B6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335420" y="3605626"/>
            <a:ext cx="45719" cy="272971"/>
          </a:xfrm>
          <a:prstGeom prst="rect">
            <a:avLst/>
          </a:prstGeom>
          <a:solidFill>
            <a:srgbClr val="FFFFFF">
              <a:lumMod val="50000"/>
              <a:alpha val="8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388955" y="3478147"/>
            <a:ext cx="1731644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spc="6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添加标题</a:t>
            </a:r>
            <a:endParaRPr lang="zh-CN" altLang="en-US" sz="2400" spc="6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988303" y="4044847"/>
            <a:ext cx="24337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Arial" panose="020B06040202020202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940776" y="4056292"/>
            <a:ext cx="2234993" cy="1526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Arial" panose="020B0604020202020204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176692" y="3605626"/>
            <a:ext cx="45719" cy="272971"/>
          </a:xfrm>
          <a:prstGeom prst="rect">
            <a:avLst/>
          </a:prstGeom>
          <a:solidFill>
            <a:srgbClr val="FFFFFF">
              <a:lumMod val="50000"/>
              <a:alpha val="8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230227" y="3478147"/>
            <a:ext cx="1731644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spc="6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添加标题</a:t>
            </a:r>
            <a:endParaRPr lang="zh-CN" altLang="en-US" sz="2400" spc="6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218318" y="3605626"/>
            <a:ext cx="45719" cy="272971"/>
          </a:xfrm>
          <a:prstGeom prst="rect">
            <a:avLst/>
          </a:prstGeom>
          <a:solidFill>
            <a:srgbClr val="FFFFFF">
              <a:lumMod val="50000"/>
              <a:alpha val="8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271853" y="3478147"/>
            <a:ext cx="1731644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spc="6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添加标题</a:t>
            </a:r>
            <a:endParaRPr lang="zh-CN" altLang="en-US" sz="2400" spc="6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20">
        <p14:vortex dir="r"/>
      </p:transition>
    </mc:Choice>
    <mc:Fallback xmlns="">
      <p:transition spd="slow" advTm="692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17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17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2" presetID="17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17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7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/>
          <p:bldP spid="16" grpId="0"/>
          <p:bldP spid="17" grpId="0"/>
          <p:bldP spid="18" grpId="0" animBg="1"/>
          <p:bldP spid="19" grpId="0"/>
          <p:bldP spid="20" grpId="0" animBg="1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17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17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2" presetID="17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17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7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/>
          <p:bldP spid="16" grpId="0"/>
          <p:bldP spid="17" grpId="0"/>
          <p:bldP spid="18" grpId="0" animBg="1"/>
          <p:bldP spid="19" grpId="0"/>
          <p:bldP spid="20" grpId="0" animBg="1"/>
          <p:bldP spid="21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24" b="14270"/>
          <a:stretch>
            <a:fillRect/>
          </a:stretch>
        </p:blipFill>
        <p:spPr>
          <a:xfrm>
            <a:off x="-1" y="1298885"/>
            <a:ext cx="12192001" cy="378823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2B6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9</a:t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22414" y="3191565"/>
            <a:ext cx="2166982" cy="2702339"/>
          </a:xfrm>
          <a:prstGeom prst="rect">
            <a:avLst/>
          </a:prstGeom>
          <a:solidFill>
            <a:schemeClr val="bg1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49144" y="3191565"/>
            <a:ext cx="2166982" cy="2702339"/>
          </a:xfrm>
          <a:prstGeom prst="rect">
            <a:avLst/>
          </a:prstGeom>
          <a:solidFill>
            <a:schemeClr val="bg1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75874" y="3191565"/>
            <a:ext cx="2166982" cy="2702339"/>
          </a:xfrm>
          <a:prstGeom prst="rect">
            <a:avLst/>
          </a:prstGeom>
          <a:solidFill>
            <a:schemeClr val="bg1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02604" y="3191565"/>
            <a:ext cx="2166982" cy="2702339"/>
          </a:xfrm>
          <a:prstGeom prst="rect">
            <a:avLst/>
          </a:prstGeom>
          <a:solidFill>
            <a:schemeClr val="bg1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14"/>
          <p:cNvSpPr>
            <a:spLocks noEditPoints="1"/>
          </p:cNvSpPr>
          <p:nvPr/>
        </p:nvSpPr>
        <p:spPr bwMode="auto">
          <a:xfrm>
            <a:off x="4372273" y="5095474"/>
            <a:ext cx="720725" cy="720725"/>
          </a:xfrm>
          <a:custGeom>
            <a:avLst/>
            <a:gdLst>
              <a:gd name="T0" fmla="*/ 96 w 192"/>
              <a:gd name="T1" fmla="*/ 0 h 192"/>
              <a:gd name="T2" fmla="*/ 0 w 192"/>
              <a:gd name="T3" fmla="*/ 96 h 192"/>
              <a:gd name="T4" fmla="*/ 96 w 192"/>
              <a:gd name="T5" fmla="*/ 192 h 192"/>
              <a:gd name="T6" fmla="*/ 192 w 192"/>
              <a:gd name="T7" fmla="*/ 96 h 192"/>
              <a:gd name="T8" fmla="*/ 96 w 192"/>
              <a:gd name="T9" fmla="*/ 0 h 192"/>
              <a:gd name="T10" fmla="*/ 164 w 192"/>
              <a:gd name="T11" fmla="*/ 152 h 192"/>
              <a:gd name="T12" fmla="*/ 122 w 192"/>
              <a:gd name="T13" fmla="*/ 137 h 192"/>
              <a:gd name="T14" fmla="*/ 121 w 192"/>
              <a:gd name="T15" fmla="*/ 133 h 192"/>
              <a:gd name="T16" fmla="*/ 124 w 192"/>
              <a:gd name="T17" fmla="*/ 122 h 192"/>
              <a:gd name="T18" fmla="*/ 128 w 192"/>
              <a:gd name="T19" fmla="*/ 107 h 192"/>
              <a:gd name="T20" fmla="*/ 134 w 192"/>
              <a:gd name="T21" fmla="*/ 92 h 192"/>
              <a:gd name="T22" fmla="*/ 134 w 192"/>
              <a:gd name="T23" fmla="*/ 79 h 192"/>
              <a:gd name="T24" fmla="*/ 134 w 192"/>
              <a:gd name="T25" fmla="*/ 78 h 192"/>
              <a:gd name="T26" fmla="*/ 135 w 192"/>
              <a:gd name="T27" fmla="*/ 60 h 192"/>
              <a:gd name="T28" fmla="*/ 128 w 192"/>
              <a:gd name="T29" fmla="*/ 37 h 192"/>
              <a:gd name="T30" fmla="*/ 101 w 192"/>
              <a:gd name="T31" fmla="*/ 24 h 192"/>
              <a:gd name="T32" fmla="*/ 93 w 192"/>
              <a:gd name="T33" fmla="*/ 24 h 192"/>
              <a:gd name="T34" fmla="*/ 66 w 192"/>
              <a:gd name="T35" fmla="*/ 37 h 192"/>
              <a:gd name="T36" fmla="*/ 59 w 192"/>
              <a:gd name="T37" fmla="*/ 60 h 192"/>
              <a:gd name="T38" fmla="*/ 61 w 192"/>
              <a:gd name="T39" fmla="*/ 78 h 192"/>
              <a:gd name="T40" fmla="*/ 60 w 192"/>
              <a:gd name="T41" fmla="*/ 79 h 192"/>
              <a:gd name="T42" fmla="*/ 60 w 192"/>
              <a:gd name="T43" fmla="*/ 92 h 192"/>
              <a:gd name="T44" fmla="*/ 67 w 192"/>
              <a:gd name="T45" fmla="*/ 107 h 192"/>
              <a:gd name="T46" fmla="*/ 71 w 192"/>
              <a:gd name="T47" fmla="*/ 122 h 192"/>
              <a:gd name="T48" fmla="*/ 73 w 192"/>
              <a:gd name="T49" fmla="*/ 133 h 192"/>
              <a:gd name="T50" fmla="*/ 71 w 192"/>
              <a:gd name="T51" fmla="*/ 138 h 192"/>
              <a:gd name="T52" fmla="*/ 29 w 192"/>
              <a:gd name="T53" fmla="*/ 153 h 192"/>
              <a:gd name="T54" fmla="*/ 8 w 192"/>
              <a:gd name="T55" fmla="*/ 96 h 192"/>
              <a:gd name="T56" fmla="*/ 96 w 192"/>
              <a:gd name="T57" fmla="*/ 8 h 192"/>
              <a:gd name="T58" fmla="*/ 184 w 192"/>
              <a:gd name="T59" fmla="*/ 96 h 192"/>
              <a:gd name="T60" fmla="*/ 164 w 192"/>
              <a:gd name="T61" fmla="*/ 15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92" h="192">
                <a:moveTo>
                  <a:pt x="96" y="0"/>
                </a:moveTo>
                <a:cubicBezTo>
                  <a:pt x="43" y="0"/>
                  <a:pt x="0" y="43"/>
                  <a:pt x="0" y="96"/>
                </a:cubicBezTo>
                <a:cubicBezTo>
                  <a:pt x="0" y="149"/>
                  <a:pt x="43" y="192"/>
                  <a:pt x="96" y="192"/>
                </a:cubicBezTo>
                <a:cubicBezTo>
                  <a:pt x="149" y="192"/>
                  <a:pt x="192" y="149"/>
                  <a:pt x="192" y="96"/>
                </a:cubicBezTo>
                <a:cubicBezTo>
                  <a:pt x="192" y="43"/>
                  <a:pt x="149" y="0"/>
                  <a:pt x="96" y="0"/>
                </a:cubicBezTo>
                <a:close/>
                <a:moveTo>
                  <a:pt x="164" y="152"/>
                </a:moveTo>
                <a:cubicBezTo>
                  <a:pt x="155" y="148"/>
                  <a:pt x="135" y="141"/>
                  <a:pt x="122" y="137"/>
                </a:cubicBezTo>
                <a:cubicBezTo>
                  <a:pt x="121" y="137"/>
                  <a:pt x="121" y="137"/>
                  <a:pt x="121" y="133"/>
                </a:cubicBezTo>
                <a:cubicBezTo>
                  <a:pt x="121" y="129"/>
                  <a:pt x="122" y="125"/>
                  <a:pt x="124" y="122"/>
                </a:cubicBezTo>
                <a:cubicBezTo>
                  <a:pt x="125" y="118"/>
                  <a:pt x="127" y="112"/>
                  <a:pt x="128" y="107"/>
                </a:cubicBezTo>
                <a:cubicBezTo>
                  <a:pt x="130" y="105"/>
                  <a:pt x="132" y="100"/>
                  <a:pt x="134" y="92"/>
                </a:cubicBezTo>
                <a:cubicBezTo>
                  <a:pt x="136" y="85"/>
                  <a:pt x="135" y="82"/>
                  <a:pt x="134" y="79"/>
                </a:cubicBezTo>
                <a:cubicBezTo>
                  <a:pt x="134" y="79"/>
                  <a:pt x="134" y="79"/>
                  <a:pt x="134" y="78"/>
                </a:cubicBezTo>
                <a:cubicBezTo>
                  <a:pt x="133" y="77"/>
                  <a:pt x="134" y="68"/>
                  <a:pt x="135" y="60"/>
                </a:cubicBezTo>
                <a:cubicBezTo>
                  <a:pt x="136" y="56"/>
                  <a:pt x="135" y="45"/>
                  <a:pt x="128" y="37"/>
                </a:cubicBezTo>
                <a:cubicBezTo>
                  <a:pt x="124" y="31"/>
                  <a:pt x="116" y="25"/>
                  <a:pt x="101" y="24"/>
                </a:cubicBezTo>
                <a:cubicBezTo>
                  <a:pt x="93" y="24"/>
                  <a:pt x="93" y="24"/>
                  <a:pt x="93" y="24"/>
                </a:cubicBezTo>
                <a:cubicBezTo>
                  <a:pt x="79" y="25"/>
                  <a:pt x="70" y="31"/>
                  <a:pt x="66" y="37"/>
                </a:cubicBezTo>
                <a:cubicBezTo>
                  <a:pt x="60" y="45"/>
                  <a:pt x="58" y="56"/>
                  <a:pt x="59" y="60"/>
                </a:cubicBezTo>
                <a:cubicBezTo>
                  <a:pt x="61" y="68"/>
                  <a:pt x="61" y="77"/>
                  <a:pt x="61" y="78"/>
                </a:cubicBezTo>
                <a:cubicBezTo>
                  <a:pt x="61" y="79"/>
                  <a:pt x="61" y="79"/>
                  <a:pt x="60" y="79"/>
                </a:cubicBezTo>
                <a:cubicBezTo>
                  <a:pt x="60" y="82"/>
                  <a:pt x="59" y="85"/>
                  <a:pt x="60" y="92"/>
                </a:cubicBezTo>
                <a:cubicBezTo>
                  <a:pt x="62" y="100"/>
                  <a:pt x="65" y="105"/>
                  <a:pt x="67" y="107"/>
                </a:cubicBezTo>
                <a:cubicBezTo>
                  <a:pt x="67" y="112"/>
                  <a:pt x="69" y="118"/>
                  <a:pt x="71" y="122"/>
                </a:cubicBezTo>
                <a:cubicBezTo>
                  <a:pt x="72" y="124"/>
                  <a:pt x="73" y="128"/>
                  <a:pt x="73" y="133"/>
                </a:cubicBezTo>
                <a:cubicBezTo>
                  <a:pt x="73" y="137"/>
                  <a:pt x="72" y="137"/>
                  <a:pt x="71" y="138"/>
                </a:cubicBezTo>
                <a:cubicBezTo>
                  <a:pt x="58" y="142"/>
                  <a:pt x="37" y="149"/>
                  <a:pt x="29" y="153"/>
                </a:cubicBezTo>
                <a:cubicBezTo>
                  <a:pt x="16" y="137"/>
                  <a:pt x="8" y="117"/>
                  <a:pt x="8" y="96"/>
                </a:cubicBezTo>
                <a:cubicBezTo>
                  <a:pt x="8" y="47"/>
                  <a:pt x="48" y="8"/>
                  <a:pt x="96" y="8"/>
                </a:cubicBezTo>
                <a:cubicBezTo>
                  <a:pt x="145" y="8"/>
                  <a:pt x="184" y="47"/>
                  <a:pt x="184" y="96"/>
                </a:cubicBezTo>
                <a:cubicBezTo>
                  <a:pt x="184" y="117"/>
                  <a:pt x="177" y="137"/>
                  <a:pt x="164" y="1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630461" y="5095474"/>
            <a:ext cx="750888" cy="752475"/>
            <a:chOff x="1033463" y="3729038"/>
            <a:chExt cx="750888" cy="752475"/>
          </a:xfrm>
          <a:solidFill>
            <a:schemeClr val="bg1"/>
          </a:solidFill>
        </p:grpSpPr>
        <p:sp>
          <p:nvSpPr>
            <p:cNvPr id="14" name="Freeform 16"/>
            <p:cNvSpPr>
              <a:spLocks noEditPoints="1"/>
            </p:cNvSpPr>
            <p:nvPr/>
          </p:nvSpPr>
          <p:spPr bwMode="auto">
            <a:xfrm>
              <a:off x="1033463" y="3729038"/>
              <a:ext cx="750888" cy="752475"/>
            </a:xfrm>
            <a:custGeom>
              <a:avLst/>
              <a:gdLst>
                <a:gd name="T0" fmla="*/ 100 w 200"/>
                <a:gd name="T1" fmla="*/ 0 h 200"/>
                <a:gd name="T2" fmla="*/ 100 w 200"/>
                <a:gd name="T3" fmla="*/ 0 h 200"/>
                <a:gd name="T4" fmla="*/ 100 w 200"/>
                <a:gd name="T5" fmla="*/ 0 h 200"/>
                <a:gd name="T6" fmla="*/ 100 w 200"/>
                <a:gd name="T7" fmla="*/ 0 h 200"/>
                <a:gd name="T8" fmla="*/ 0 w 200"/>
                <a:gd name="T9" fmla="*/ 100 h 200"/>
                <a:gd name="T10" fmla="*/ 100 w 200"/>
                <a:gd name="T11" fmla="*/ 200 h 200"/>
                <a:gd name="T12" fmla="*/ 100 w 200"/>
                <a:gd name="T13" fmla="*/ 200 h 200"/>
                <a:gd name="T14" fmla="*/ 100 w 200"/>
                <a:gd name="T15" fmla="*/ 200 h 200"/>
                <a:gd name="T16" fmla="*/ 100 w 200"/>
                <a:gd name="T17" fmla="*/ 200 h 200"/>
                <a:gd name="T18" fmla="*/ 200 w 200"/>
                <a:gd name="T19" fmla="*/ 100 h 200"/>
                <a:gd name="T20" fmla="*/ 100 w 200"/>
                <a:gd name="T21" fmla="*/ 0 h 200"/>
                <a:gd name="T22" fmla="*/ 100 w 200"/>
                <a:gd name="T23" fmla="*/ 192 h 200"/>
                <a:gd name="T24" fmla="*/ 100 w 200"/>
                <a:gd name="T25" fmla="*/ 192 h 200"/>
                <a:gd name="T26" fmla="*/ 100 w 200"/>
                <a:gd name="T27" fmla="*/ 192 h 200"/>
                <a:gd name="T28" fmla="*/ 100 w 200"/>
                <a:gd name="T29" fmla="*/ 192 h 200"/>
                <a:gd name="T30" fmla="*/ 8 w 200"/>
                <a:gd name="T31" fmla="*/ 100 h 200"/>
                <a:gd name="T32" fmla="*/ 100 w 200"/>
                <a:gd name="T33" fmla="*/ 8 h 200"/>
                <a:gd name="T34" fmla="*/ 100 w 200"/>
                <a:gd name="T35" fmla="*/ 8 h 200"/>
                <a:gd name="T36" fmla="*/ 100 w 200"/>
                <a:gd name="T37" fmla="*/ 8 h 200"/>
                <a:gd name="T38" fmla="*/ 100 w 200"/>
                <a:gd name="T39" fmla="*/ 8 h 200"/>
                <a:gd name="T40" fmla="*/ 192 w 200"/>
                <a:gd name="T41" fmla="*/ 100 h 200"/>
                <a:gd name="T42" fmla="*/ 100 w 200"/>
                <a:gd name="T43" fmla="*/ 19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200">
                  <a:moveTo>
                    <a:pt x="100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200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56" y="200"/>
                    <a:pt x="200" y="155"/>
                    <a:pt x="200" y="100"/>
                  </a:cubicBezTo>
                  <a:cubicBezTo>
                    <a:pt x="200" y="45"/>
                    <a:pt x="156" y="0"/>
                    <a:pt x="100" y="0"/>
                  </a:cubicBezTo>
                  <a:close/>
                  <a:moveTo>
                    <a:pt x="100" y="192"/>
                  </a:moveTo>
                  <a:cubicBezTo>
                    <a:pt x="100" y="192"/>
                    <a:pt x="100" y="192"/>
                    <a:pt x="100" y="192"/>
                  </a:cubicBezTo>
                  <a:cubicBezTo>
                    <a:pt x="100" y="192"/>
                    <a:pt x="100" y="192"/>
                    <a:pt x="100" y="192"/>
                  </a:cubicBezTo>
                  <a:cubicBezTo>
                    <a:pt x="100" y="192"/>
                    <a:pt x="100" y="192"/>
                    <a:pt x="100" y="192"/>
                  </a:cubicBezTo>
                  <a:cubicBezTo>
                    <a:pt x="50" y="192"/>
                    <a:pt x="8" y="151"/>
                    <a:pt x="8" y="100"/>
                  </a:cubicBezTo>
                  <a:cubicBezTo>
                    <a:pt x="8" y="49"/>
                    <a:pt x="50" y="8"/>
                    <a:pt x="100" y="8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51" y="8"/>
                    <a:pt x="192" y="49"/>
                    <a:pt x="192" y="100"/>
                  </a:cubicBezTo>
                  <a:cubicBezTo>
                    <a:pt x="192" y="151"/>
                    <a:pt x="151" y="192"/>
                    <a:pt x="100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7"/>
            <p:cNvSpPr/>
            <p:nvPr/>
          </p:nvSpPr>
          <p:spPr bwMode="auto">
            <a:xfrm>
              <a:off x="1423988" y="3951288"/>
              <a:ext cx="123825" cy="139700"/>
            </a:xfrm>
            <a:custGeom>
              <a:avLst/>
              <a:gdLst>
                <a:gd name="T0" fmla="*/ 28 w 33"/>
                <a:gd name="T1" fmla="*/ 0 h 37"/>
                <a:gd name="T2" fmla="*/ 0 w 33"/>
                <a:gd name="T3" fmla="*/ 4 h 37"/>
                <a:gd name="T4" fmla="*/ 0 w 33"/>
                <a:gd name="T5" fmla="*/ 37 h 37"/>
                <a:gd name="T6" fmla="*/ 33 w 33"/>
                <a:gd name="T7" fmla="*/ 37 h 37"/>
                <a:gd name="T8" fmla="*/ 28 w 33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7">
                  <a:moveTo>
                    <a:pt x="28" y="0"/>
                  </a:moveTo>
                  <a:cubicBezTo>
                    <a:pt x="19" y="3"/>
                    <a:pt x="10" y="4"/>
                    <a:pt x="0" y="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23"/>
                    <a:pt x="31" y="11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18"/>
            <p:cNvSpPr/>
            <p:nvPr/>
          </p:nvSpPr>
          <p:spPr bwMode="auto">
            <a:xfrm>
              <a:off x="1423988" y="3794126"/>
              <a:ext cx="96838" cy="146050"/>
            </a:xfrm>
            <a:custGeom>
              <a:avLst/>
              <a:gdLst>
                <a:gd name="T0" fmla="*/ 0 w 26"/>
                <a:gd name="T1" fmla="*/ 0 h 39"/>
                <a:gd name="T2" fmla="*/ 0 w 26"/>
                <a:gd name="T3" fmla="*/ 39 h 39"/>
                <a:gd name="T4" fmla="*/ 26 w 26"/>
                <a:gd name="T5" fmla="*/ 35 h 39"/>
                <a:gd name="T6" fmla="*/ 0 w 26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9">
                  <a:moveTo>
                    <a:pt x="0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9" y="39"/>
                    <a:pt x="18" y="37"/>
                    <a:pt x="26" y="35"/>
                  </a:cubicBezTo>
                  <a:cubicBezTo>
                    <a:pt x="20" y="15"/>
                    <a:pt x="1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19"/>
            <p:cNvSpPr/>
            <p:nvPr/>
          </p:nvSpPr>
          <p:spPr bwMode="auto">
            <a:xfrm>
              <a:off x="1295400" y="3789363"/>
              <a:ext cx="98425" cy="150813"/>
            </a:xfrm>
            <a:custGeom>
              <a:avLst/>
              <a:gdLst>
                <a:gd name="T0" fmla="*/ 0 w 26"/>
                <a:gd name="T1" fmla="*/ 36 h 40"/>
                <a:gd name="T2" fmla="*/ 26 w 26"/>
                <a:gd name="T3" fmla="*/ 40 h 40"/>
                <a:gd name="T4" fmla="*/ 26 w 26"/>
                <a:gd name="T5" fmla="*/ 0 h 40"/>
                <a:gd name="T6" fmla="*/ 0 w 26"/>
                <a:gd name="T7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40">
                  <a:moveTo>
                    <a:pt x="0" y="36"/>
                  </a:moveTo>
                  <a:cubicBezTo>
                    <a:pt x="9" y="38"/>
                    <a:pt x="17" y="40"/>
                    <a:pt x="26" y="4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7" y="3"/>
                    <a:pt x="7" y="16"/>
                    <a:pt x="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20"/>
            <p:cNvSpPr/>
            <p:nvPr/>
          </p:nvSpPr>
          <p:spPr bwMode="auto">
            <a:xfrm>
              <a:off x="1484313" y="3797301"/>
              <a:ext cx="149225" cy="120650"/>
            </a:xfrm>
            <a:custGeom>
              <a:avLst/>
              <a:gdLst>
                <a:gd name="T0" fmla="*/ 40 w 40"/>
                <a:gd name="T1" fmla="*/ 23 h 32"/>
                <a:gd name="T2" fmla="*/ 0 w 40"/>
                <a:gd name="T3" fmla="*/ 0 h 32"/>
                <a:gd name="T4" fmla="*/ 17 w 40"/>
                <a:gd name="T5" fmla="*/ 32 h 32"/>
                <a:gd name="T6" fmla="*/ 40 w 40"/>
                <a:gd name="T7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2">
                  <a:moveTo>
                    <a:pt x="40" y="23"/>
                  </a:moveTo>
                  <a:cubicBezTo>
                    <a:pt x="29" y="12"/>
                    <a:pt x="16" y="4"/>
                    <a:pt x="0" y="0"/>
                  </a:cubicBezTo>
                  <a:cubicBezTo>
                    <a:pt x="7" y="8"/>
                    <a:pt x="13" y="19"/>
                    <a:pt x="17" y="32"/>
                  </a:cubicBezTo>
                  <a:cubicBezTo>
                    <a:pt x="25" y="30"/>
                    <a:pt x="33" y="27"/>
                    <a:pt x="4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21"/>
            <p:cNvSpPr/>
            <p:nvPr/>
          </p:nvSpPr>
          <p:spPr bwMode="auto">
            <a:xfrm>
              <a:off x="1554163" y="3906838"/>
              <a:ext cx="169863" cy="184150"/>
            </a:xfrm>
            <a:custGeom>
              <a:avLst/>
              <a:gdLst>
                <a:gd name="T0" fmla="*/ 5 w 45"/>
                <a:gd name="T1" fmla="*/ 49 h 49"/>
                <a:gd name="T2" fmla="*/ 45 w 45"/>
                <a:gd name="T3" fmla="*/ 49 h 49"/>
                <a:gd name="T4" fmla="*/ 26 w 45"/>
                <a:gd name="T5" fmla="*/ 0 h 49"/>
                <a:gd name="T6" fmla="*/ 0 w 45"/>
                <a:gd name="T7" fmla="*/ 11 h 49"/>
                <a:gd name="T8" fmla="*/ 5 w 45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5" y="49"/>
                  </a:moveTo>
                  <a:cubicBezTo>
                    <a:pt x="45" y="49"/>
                    <a:pt x="45" y="49"/>
                    <a:pt x="45" y="49"/>
                  </a:cubicBezTo>
                  <a:cubicBezTo>
                    <a:pt x="45" y="30"/>
                    <a:pt x="38" y="13"/>
                    <a:pt x="26" y="0"/>
                  </a:cubicBezTo>
                  <a:cubicBezTo>
                    <a:pt x="18" y="4"/>
                    <a:pt x="9" y="8"/>
                    <a:pt x="0" y="11"/>
                  </a:cubicBezTo>
                  <a:cubicBezTo>
                    <a:pt x="3" y="22"/>
                    <a:pt x="5" y="35"/>
                    <a:pt x="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22"/>
            <p:cNvSpPr/>
            <p:nvPr/>
          </p:nvSpPr>
          <p:spPr bwMode="auto">
            <a:xfrm>
              <a:off x="1273175" y="3951288"/>
              <a:ext cx="120650" cy="139700"/>
            </a:xfrm>
            <a:custGeom>
              <a:avLst/>
              <a:gdLst>
                <a:gd name="T0" fmla="*/ 0 w 32"/>
                <a:gd name="T1" fmla="*/ 37 h 37"/>
                <a:gd name="T2" fmla="*/ 32 w 32"/>
                <a:gd name="T3" fmla="*/ 37 h 37"/>
                <a:gd name="T4" fmla="*/ 32 w 32"/>
                <a:gd name="T5" fmla="*/ 4 h 37"/>
                <a:gd name="T6" fmla="*/ 4 w 32"/>
                <a:gd name="T7" fmla="*/ 0 h 37"/>
                <a:gd name="T8" fmla="*/ 0 w 32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7">
                  <a:moveTo>
                    <a:pt x="0" y="37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23" y="4"/>
                    <a:pt x="13" y="3"/>
                    <a:pt x="4" y="0"/>
                  </a:cubicBezTo>
                  <a:cubicBezTo>
                    <a:pt x="2" y="11"/>
                    <a:pt x="0" y="23"/>
                    <a:pt x="0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3"/>
            <p:cNvSpPr/>
            <p:nvPr/>
          </p:nvSpPr>
          <p:spPr bwMode="auto">
            <a:xfrm>
              <a:off x="1423988" y="4121151"/>
              <a:ext cx="123825" cy="134938"/>
            </a:xfrm>
            <a:custGeom>
              <a:avLst/>
              <a:gdLst>
                <a:gd name="T0" fmla="*/ 33 w 33"/>
                <a:gd name="T1" fmla="*/ 0 h 36"/>
                <a:gd name="T2" fmla="*/ 0 w 33"/>
                <a:gd name="T3" fmla="*/ 0 h 36"/>
                <a:gd name="T4" fmla="*/ 0 w 33"/>
                <a:gd name="T5" fmla="*/ 33 h 36"/>
                <a:gd name="T6" fmla="*/ 28 w 33"/>
                <a:gd name="T7" fmla="*/ 36 h 36"/>
                <a:gd name="T8" fmla="*/ 33 w 33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6">
                  <a:moveTo>
                    <a:pt x="3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0" y="33"/>
                    <a:pt x="19" y="34"/>
                    <a:pt x="28" y="36"/>
                  </a:cubicBezTo>
                  <a:cubicBezTo>
                    <a:pt x="31" y="26"/>
                    <a:pt x="33" y="13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4"/>
            <p:cNvSpPr/>
            <p:nvPr/>
          </p:nvSpPr>
          <p:spPr bwMode="auto">
            <a:xfrm>
              <a:off x="1273175" y="4121151"/>
              <a:ext cx="120650" cy="134938"/>
            </a:xfrm>
            <a:custGeom>
              <a:avLst/>
              <a:gdLst>
                <a:gd name="T0" fmla="*/ 4 w 32"/>
                <a:gd name="T1" fmla="*/ 36 h 36"/>
                <a:gd name="T2" fmla="*/ 32 w 32"/>
                <a:gd name="T3" fmla="*/ 33 h 36"/>
                <a:gd name="T4" fmla="*/ 32 w 32"/>
                <a:gd name="T5" fmla="*/ 0 h 36"/>
                <a:gd name="T6" fmla="*/ 0 w 32"/>
                <a:gd name="T7" fmla="*/ 0 h 36"/>
                <a:gd name="T8" fmla="*/ 4 w 32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6">
                  <a:moveTo>
                    <a:pt x="4" y="36"/>
                  </a:moveTo>
                  <a:cubicBezTo>
                    <a:pt x="13" y="34"/>
                    <a:pt x="23" y="33"/>
                    <a:pt x="32" y="33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2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25"/>
            <p:cNvSpPr/>
            <p:nvPr/>
          </p:nvSpPr>
          <p:spPr bwMode="auto">
            <a:xfrm>
              <a:off x="1295400" y="4270376"/>
              <a:ext cx="98425" cy="147638"/>
            </a:xfrm>
            <a:custGeom>
              <a:avLst/>
              <a:gdLst>
                <a:gd name="T0" fmla="*/ 26 w 26"/>
                <a:gd name="T1" fmla="*/ 39 h 39"/>
                <a:gd name="T2" fmla="*/ 26 w 26"/>
                <a:gd name="T3" fmla="*/ 0 h 39"/>
                <a:gd name="T4" fmla="*/ 0 w 26"/>
                <a:gd name="T5" fmla="*/ 3 h 39"/>
                <a:gd name="T6" fmla="*/ 26 w 26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9">
                  <a:moveTo>
                    <a:pt x="26" y="39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7" y="0"/>
                    <a:pt x="9" y="1"/>
                    <a:pt x="0" y="3"/>
                  </a:cubicBezTo>
                  <a:cubicBezTo>
                    <a:pt x="7" y="23"/>
                    <a:pt x="17" y="37"/>
                    <a:pt x="26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26"/>
            <p:cNvSpPr/>
            <p:nvPr/>
          </p:nvSpPr>
          <p:spPr bwMode="auto">
            <a:xfrm>
              <a:off x="1484313" y="4289426"/>
              <a:ext cx="149225" cy="123825"/>
            </a:xfrm>
            <a:custGeom>
              <a:avLst/>
              <a:gdLst>
                <a:gd name="T0" fmla="*/ 0 w 40"/>
                <a:gd name="T1" fmla="*/ 33 h 33"/>
                <a:gd name="T2" fmla="*/ 40 w 40"/>
                <a:gd name="T3" fmla="*/ 10 h 33"/>
                <a:gd name="T4" fmla="*/ 17 w 40"/>
                <a:gd name="T5" fmla="*/ 0 h 33"/>
                <a:gd name="T6" fmla="*/ 0 w 40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3">
                  <a:moveTo>
                    <a:pt x="0" y="33"/>
                  </a:moveTo>
                  <a:cubicBezTo>
                    <a:pt x="16" y="29"/>
                    <a:pt x="30" y="21"/>
                    <a:pt x="40" y="10"/>
                  </a:cubicBezTo>
                  <a:cubicBezTo>
                    <a:pt x="33" y="6"/>
                    <a:pt x="25" y="3"/>
                    <a:pt x="17" y="0"/>
                  </a:cubicBezTo>
                  <a:cubicBezTo>
                    <a:pt x="13" y="14"/>
                    <a:pt x="7" y="25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27"/>
            <p:cNvSpPr/>
            <p:nvPr/>
          </p:nvSpPr>
          <p:spPr bwMode="auto">
            <a:xfrm>
              <a:off x="1187450" y="3797301"/>
              <a:ext cx="149225" cy="120650"/>
            </a:xfrm>
            <a:custGeom>
              <a:avLst/>
              <a:gdLst>
                <a:gd name="T0" fmla="*/ 40 w 40"/>
                <a:gd name="T1" fmla="*/ 0 h 32"/>
                <a:gd name="T2" fmla="*/ 0 w 40"/>
                <a:gd name="T3" fmla="*/ 23 h 32"/>
                <a:gd name="T4" fmla="*/ 22 w 40"/>
                <a:gd name="T5" fmla="*/ 32 h 32"/>
                <a:gd name="T6" fmla="*/ 40 w 40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2">
                  <a:moveTo>
                    <a:pt x="40" y="0"/>
                  </a:moveTo>
                  <a:cubicBezTo>
                    <a:pt x="24" y="4"/>
                    <a:pt x="10" y="12"/>
                    <a:pt x="0" y="23"/>
                  </a:cubicBezTo>
                  <a:cubicBezTo>
                    <a:pt x="7" y="27"/>
                    <a:pt x="14" y="30"/>
                    <a:pt x="22" y="32"/>
                  </a:cubicBezTo>
                  <a:cubicBezTo>
                    <a:pt x="27" y="19"/>
                    <a:pt x="33" y="8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28"/>
            <p:cNvSpPr/>
            <p:nvPr/>
          </p:nvSpPr>
          <p:spPr bwMode="auto">
            <a:xfrm>
              <a:off x="1554163" y="4121151"/>
              <a:ext cx="169863" cy="184150"/>
            </a:xfrm>
            <a:custGeom>
              <a:avLst/>
              <a:gdLst>
                <a:gd name="T0" fmla="*/ 0 w 45"/>
                <a:gd name="T1" fmla="*/ 38 h 49"/>
                <a:gd name="T2" fmla="*/ 26 w 45"/>
                <a:gd name="T3" fmla="*/ 49 h 49"/>
                <a:gd name="T4" fmla="*/ 45 w 45"/>
                <a:gd name="T5" fmla="*/ 0 h 49"/>
                <a:gd name="T6" fmla="*/ 5 w 45"/>
                <a:gd name="T7" fmla="*/ 0 h 49"/>
                <a:gd name="T8" fmla="*/ 0 w 45"/>
                <a:gd name="T9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0" y="38"/>
                  </a:moveTo>
                  <a:cubicBezTo>
                    <a:pt x="10" y="41"/>
                    <a:pt x="18" y="45"/>
                    <a:pt x="26" y="49"/>
                  </a:cubicBezTo>
                  <a:cubicBezTo>
                    <a:pt x="38" y="36"/>
                    <a:pt x="45" y="19"/>
                    <a:pt x="4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4"/>
                    <a:pt x="3" y="27"/>
                    <a:pt x="0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29"/>
            <p:cNvSpPr/>
            <p:nvPr/>
          </p:nvSpPr>
          <p:spPr bwMode="auto">
            <a:xfrm>
              <a:off x="1423988" y="4270376"/>
              <a:ext cx="96838" cy="147638"/>
            </a:xfrm>
            <a:custGeom>
              <a:avLst/>
              <a:gdLst>
                <a:gd name="T0" fmla="*/ 0 w 26"/>
                <a:gd name="T1" fmla="*/ 0 h 39"/>
                <a:gd name="T2" fmla="*/ 0 w 26"/>
                <a:gd name="T3" fmla="*/ 39 h 39"/>
                <a:gd name="T4" fmla="*/ 26 w 26"/>
                <a:gd name="T5" fmla="*/ 3 h 39"/>
                <a:gd name="T6" fmla="*/ 0 w 26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9">
                  <a:moveTo>
                    <a:pt x="0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10" y="36"/>
                    <a:pt x="20" y="23"/>
                    <a:pt x="26" y="3"/>
                  </a:cubicBezTo>
                  <a:cubicBezTo>
                    <a:pt x="18" y="1"/>
                    <a:pt x="9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30"/>
            <p:cNvSpPr/>
            <p:nvPr/>
          </p:nvSpPr>
          <p:spPr bwMode="auto">
            <a:xfrm>
              <a:off x="1093788" y="3906838"/>
              <a:ext cx="168275" cy="184150"/>
            </a:xfrm>
            <a:custGeom>
              <a:avLst/>
              <a:gdLst>
                <a:gd name="T0" fmla="*/ 45 w 45"/>
                <a:gd name="T1" fmla="*/ 10 h 49"/>
                <a:gd name="T2" fmla="*/ 19 w 45"/>
                <a:gd name="T3" fmla="*/ 0 h 49"/>
                <a:gd name="T4" fmla="*/ 0 w 45"/>
                <a:gd name="T5" fmla="*/ 49 h 49"/>
                <a:gd name="T6" fmla="*/ 40 w 45"/>
                <a:gd name="T7" fmla="*/ 49 h 49"/>
                <a:gd name="T8" fmla="*/ 45 w 45"/>
                <a:gd name="T9" fmla="*/ 1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45" y="10"/>
                  </a:moveTo>
                  <a:cubicBezTo>
                    <a:pt x="36" y="8"/>
                    <a:pt x="28" y="4"/>
                    <a:pt x="19" y="0"/>
                  </a:cubicBezTo>
                  <a:cubicBezTo>
                    <a:pt x="8" y="13"/>
                    <a:pt x="1" y="30"/>
                    <a:pt x="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1" y="35"/>
                    <a:pt x="42" y="22"/>
                    <a:pt x="4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31"/>
            <p:cNvSpPr/>
            <p:nvPr/>
          </p:nvSpPr>
          <p:spPr bwMode="auto">
            <a:xfrm>
              <a:off x="1093788" y="4121151"/>
              <a:ext cx="168275" cy="184150"/>
            </a:xfrm>
            <a:custGeom>
              <a:avLst/>
              <a:gdLst>
                <a:gd name="T0" fmla="*/ 40 w 45"/>
                <a:gd name="T1" fmla="*/ 0 h 49"/>
                <a:gd name="T2" fmla="*/ 0 w 45"/>
                <a:gd name="T3" fmla="*/ 0 h 49"/>
                <a:gd name="T4" fmla="*/ 19 w 45"/>
                <a:gd name="T5" fmla="*/ 49 h 49"/>
                <a:gd name="T6" fmla="*/ 45 w 45"/>
                <a:gd name="T7" fmla="*/ 38 h 49"/>
                <a:gd name="T8" fmla="*/ 40 w 45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4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9"/>
                    <a:pt x="8" y="36"/>
                    <a:pt x="19" y="49"/>
                  </a:cubicBezTo>
                  <a:cubicBezTo>
                    <a:pt x="28" y="45"/>
                    <a:pt x="36" y="41"/>
                    <a:pt x="45" y="38"/>
                  </a:cubicBezTo>
                  <a:cubicBezTo>
                    <a:pt x="42" y="27"/>
                    <a:pt x="41" y="14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32"/>
            <p:cNvSpPr/>
            <p:nvPr/>
          </p:nvSpPr>
          <p:spPr bwMode="auto">
            <a:xfrm>
              <a:off x="1182688" y="4289426"/>
              <a:ext cx="153988" cy="123825"/>
            </a:xfrm>
            <a:custGeom>
              <a:avLst/>
              <a:gdLst>
                <a:gd name="T0" fmla="*/ 0 w 41"/>
                <a:gd name="T1" fmla="*/ 10 h 33"/>
                <a:gd name="T2" fmla="*/ 41 w 41"/>
                <a:gd name="T3" fmla="*/ 33 h 33"/>
                <a:gd name="T4" fmla="*/ 23 w 41"/>
                <a:gd name="T5" fmla="*/ 0 h 33"/>
                <a:gd name="T6" fmla="*/ 0 w 41"/>
                <a:gd name="T7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33">
                  <a:moveTo>
                    <a:pt x="0" y="10"/>
                  </a:moveTo>
                  <a:cubicBezTo>
                    <a:pt x="11" y="21"/>
                    <a:pt x="25" y="29"/>
                    <a:pt x="41" y="33"/>
                  </a:cubicBezTo>
                  <a:cubicBezTo>
                    <a:pt x="33" y="25"/>
                    <a:pt x="28" y="14"/>
                    <a:pt x="23" y="0"/>
                  </a:cubicBezTo>
                  <a:cubicBezTo>
                    <a:pt x="15" y="3"/>
                    <a:pt x="8" y="6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083921" y="5092423"/>
            <a:ext cx="750888" cy="750888"/>
            <a:chOff x="2384425" y="3744913"/>
            <a:chExt cx="750888" cy="750888"/>
          </a:xfrm>
          <a:solidFill>
            <a:schemeClr val="bg1"/>
          </a:solidFill>
        </p:grpSpPr>
        <p:sp>
          <p:nvSpPr>
            <p:cNvPr id="32" name="Freeform 33"/>
            <p:cNvSpPr/>
            <p:nvPr/>
          </p:nvSpPr>
          <p:spPr bwMode="auto">
            <a:xfrm>
              <a:off x="2384425" y="3744913"/>
              <a:ext cx="241300" cy="239713"/>
            </a:xfrm>
            <a:custGeom>
              <a:avLst/>
              <a:gdLst>
                <a:gd name="T0" fmla="*/ 64 w 64"/>
                <a:gd name="T1" fmla="*/ 0 h 64"/>
                <a:gd name="T2" fmla="*/ 40 w 64"/>
                <a:gd name="T3" fmla="*/ 0 h 64"/>
                <a:gd name="T4" fmla="*/ 0 w 64"/>
                <a:gd name="T5" fmla="*/ 40 h 64"/>
                <a:gd name="T6" fmla="*/ 0 w 64"/>
                <a:gd name="T7" fmla="*/ 64 h 64"/>
                <a:gd name="T8" fmla="*/ 12 w 64"/>
                <a:gd name="T9" fmla="*/ 64 h 64"/>
                <a:gd name="T10" fmla="*/ 64 w 64"/>
                <a:gd name="T11" fmla="*/ 11 h 64"/>
                <a:gd name="T12" fmla="*/ 64 w 64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4">
                  <a:moveTo>
                    <a:pt x="64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64" y="11"/>
                    <a:pt x="64" y="11"/>
                    <a:pt x="64" y="11"/>
                  </a:cubicBezTo>
                  <a:lnTo>
                    <a:pt x="6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34"/>
            <p:cNvSpPr/>
            <p:nvPr/>
          </p:nvSpPr>
          <p:spPr bwMode="auto">
            <a:xfrm>
              <a:off x="2898775" y="3744913"/>
              <a:ext cx="236538" cy="239713"/>
            </a:xfrm>
            <a:custGeom>
              <a:avLst/>
              <a:gdLst>
                <a:gd name="T0" fmla="*/ 23 w 63"/>
                <a:gd name="T1" fmla="*/ 0 h 64"/>
                <a:gd name="T2" fmla="*/ 0 w 63"/>
                <a:gd name="T3" fmla="*/ 0 h 64"/>
                <a:gd name="T4" fmla="*/ 0 w 63"/>
                <a:gd name="T5" fmla="*/ 11 h 64"/>
                <a:gd name="T6" fmla="*/ 52 w 63"/>
                <a:gd name="T7" fmla="*/ 64 h 64"/>
                <a:gd name="T8" fmla="*/ 63 w 63"/>
                <a:gd name="T9" fmla="*/ 64 h 64"/>
                <a:gd name="T10" fmla="*/ 63 w 63"/>
                <a:gd name="T11" fmla="*/ 40 h 64"/>
                <a:gd name="T12" fmla="*/ 23 w 63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64">
                  <a:moveTo>
                    <a:pt x="2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63" y="18"/>
                    <a:pt x="45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35"/>
            <p:cNvSpPr>
              <a:spLocks noEditPoints="1"/>
            </p:cNvSpPr>
            <p:nvPr/>
          </p:nvSpPr>
          <p:spPr bwMode="auto">
            <a:xfrm>
              <a:off x="2430463" y="3835401"/>
              <a:ext cx="660400" cy="660400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22 w 176"/>
                <a:gd name="T5" fmla="*/ 146 h 176"/>
                <a:gd name="T6" fmla="*/ 1 w 176"/>
                <a:gd name="T7" fmla="*/ 171 h 176"/>
                <a:gd name="T8" fmla="*/ 7 w 176"/>
                <a:gd name="T9" fmla="*/ 176 h 176"/>
                <a:gd name="T10" fmla="*/ 27 w 176"/>
                <a:gd name="T11" fmla="*/ 151 h 176"/>
                <a:gd name="T12" fmla="*/ 88 w 176"/>
                <a:gd name="T13" fmla="*/ 176 h 176"/>
                <a:gd name="T14" fmla="*/ 149 w 176"/>
                <a:gd name="T15" fmla="*/ 151 h 176"/>
                <a:gd name="T16" fmla="*/ 169 w 176"/>
                <a:gd name="T17" fmla="*/ 176 h 176"/>
                <a:gd name="T18" fmla="*/ 175 w 176"/>
                <a:gd name="T19" fmla="*/ 171 h 176"/>
                <a:gd name="T20" fmla="*/ 155 w 176"/>
                <a:gd name="T21" fmla="*/ 145 h 176"/>
                <a:gd name="T22" fmla="*/ 176 w 176"/>
                <a:gd name="T23" fmla="*/ 88 h 176"/>
                <a:gd name="T24" fmla="*/ 88 w 176"/>
                <a:gd name="T25" fmla="*/ 0 h 176"/>
                <a:gd name="T26" fmla="*/ 92 w 176"/>
                <a:gd name="T27" fmla="*/ 96 h 176"/>
                <a:gd name="T28" fmla="*/ 40 w 176"/>
                <a:gd name="T29" fmla="*/ 96 h 176"/>
                <a:gd name="T30" fmla="*/ 40 w 176"/>
                <a:gd name="T31" fmla="*/ 88 h 176"/>
                <a:gd name="T32" fmla="*/ 84 w 176"/>
                <a:gd name="T33" fmla="*/ 88 h 176"/>
                <a:gd name="T34" fmla="*/ 84 w 176"/>
                <a:gd name="T35" fmla="*/ 24 h 176"/>
                <a:gd name="T36" fmla="*/ 92 w 176"/>
                <a:gd name="T37" fmla="*/ 24 h 176"/>
                <a:gd name="T38" fmla="*/ 92 w 176"/>
                <a:gd name="T39" fmla="*/ 9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40" y="0"/>
                    <a:pt x="0" y="39"/>
                    <a:pt x="0" y="88"/>
                  </a:cubicBezTo>
                  <a:cubicBezTo>
                    <a:pt x="0" y="110"/>
                    <a:pt x="8" y="130"/>
                    <a:pt x="22" y="146"/>
                  </a:cubicBezTo>
                  <a:cubicBezTo>
                    <a:pt x="1" y="171"/>
                    <a:pt x="1" y="171"/>
                    <a:pt x="1" y="171"/>
                  </a:cubicBezTo>
                  <a:cubicBezTo>
                    <a:pt x="7" y="176"/>
                    <a:pt x="7" y="176"/>
                    <a:pt x="7" y="176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43" y="167"/>
                    <a:pt x="65" y="176"/>
                    <a:pt x="88" y="176"/>
                  </a:cubicBezTo>
                  <a:cubicBezTo>
                    <a:pt x="112" y="176"/>
                    <a:pt x="134" y="167"/>
                    <a:pt x="149" y="151"/>
                  </a:cubicBezTo>
                  <a:cubicBezTo>
                    <a:pt x="169" y="176"/>
                    <a:pt x="169" y="176"/>
                    <a:pt x="169" y="176"/>
                  </a:cubicBezTo>
                  <a:cubicBezTo>
                    <a:pt x="175" y="171"/>
                    <a:pt x="175" y="171"/>
                    <a:pt x="175" y="171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68" y="130"/>
                    <a:pt x="176" y="110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92" y="96"/>
                  </a:moveTo>
                  <a:cubicBezTo>
                    <a:pt x="40" y="96"/>
                    <a:pt x="40" y="96"/>
                    <a:pt x="40" y="96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84" y="88"/>
                    <a:pt x="84" y="88"/>
                    <a:pt x="84" y="88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92" y="24"/>
                    <a:pt x="92" y="24"/>
                    <a:pt x="92" y="24"/>
                  </a:cubicBezTo>
                  <a:lnTo>
                    <a:pt x="92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Freeform 37"/>
          <p:cNvSpPr>
            <a:spLocks noEditPoints="1"/>
          </p:cNvSpPr>
          <p:nvPr/>
        </p:nvSpPr>
        <p:spPr bwMode="auto">
          <a:xfrm>
            <a:off x="9810651" y="5095473"/>
            <a:ext cx="750888" cy="752475"/>
          </a:xfrm>
          <a:custGeom>
            <a:avLst/>
            <a:gdLst>
              <a:gd name="T0" fmla="*/ 100 w 200"/>
              <a:gd name="T1" fmla="*/ 0 h 200"/>
              <a:gd name="T2" fmla="*/ 0 w 200"/>
              <a:gd name="T3" fmla="*/ 100 h 200"/>
              <a:gd name="T4" fmla="*/ 100 w 200"/>
              <a:gd name="T5" fmla="*/ 200 h 200"/>
              <a:gd name="T6" fmla="*/ 200 w 200"/>
              <a:gd name="T7" fmla="*/ 100 h 200"/>
              <a:gd name="T8" fmla="*/ 100 w 200"/>
              <a:gd name="T9" fmla="*/ 0 h 200"/>
              <a:gd name="T10" fmla="*/ 54 w 200"/>
              <a:gd name="T11" fmla="*/ 53 h 200"/>
              <a:gd name="T12" fmla="*/ 59 w 200"/>
              <a:gd name="T13" fmla="*/ 53 h 200"/>
              <a:gd name="T14" fmla="*/ 107 w 200"/>
              <a:gd name="T15" fmla="*/ 90 h 200"/>
              <a:gd name="T16" fmla="*/ 108 w 200"/>
              <a:gd name="T17" fmla="*/ 91 h 200"/>
              <a:gd name="T18" fmla="*/ 112 w 200"/>
              <a:gd name="T19" fmla="*/ 100 h 200"/>
              <a:gd name="T20" fmla="*/ 100 w 200"/>
              <a:gd name="T21" fmla="*/ 112 h 200"/>
              <a:gd name="T22" fmla="*/ 91 w 200"/>
              <a:gd name="T23" fmla="*/ 107 h 200"/>
              <a:gd name="T24" fmla="*/ 91 w 200"/>
              <a:gd name="T25" fmla="*/ 107 h 200"/>
              <a:gd name="T26" fmla="*/ 53 w 200"/>
              <a:gd name="T27" fmla="*/ 59 h 200"/>
              <a:gd name="T28" fmla="*/ 54 w 200"/>
              <a:gd name="T29" fmla="*/ 53 h 200"/>
              <a:gd name="T30" fmla="*/ 100 w 200"/>
              <a:gd name="T31" fmla="*/ 192 h 200"/>
              <a:gd name="T32" fmla="*/ 8 w 200"/>
              <a:gd name="T33" fmla="*/ 100 h 200"/>
              <a:gd name="T34" fmla="*/ 35 w 200"/>
              <a:gd name="T35" fmla="*/ 35 h 200"/>
              <a:gd name="T36" fmla="*/ 41 w 200"/>
              <a:gd name="T37" fmla="*/ 40 h 200"/>
              <a:gd name="T38" fmla="*/ 16 w 200"/>
              <a:gd name="T39" fmla="*/ 100 h 200"/>
              <a:gd name="T40" fmla="*/ 100 w 200"/>
              <a:gd name="T41" fmla="*/ 184 h 200"/>
              <a:gd name="T42" fmla="*/ 184 w 200"/>
              <a:gd name="T43" fmla="*/ 100 h 200"/>
              <a:gd name="T44" fmla="*/ 104 w 200"/>
              <a:gd name="T45" fmla="*/ 16 h 200"/>
              <a:gd name="T46" fmla="*/ 104 w 200"/>
              <a:gd name="T47" fmla="*/ 48 h 200"/>
              <a:gd name="T48" fmla="*/ 96 w 200"/>
              <a:gd name="T49" fmla="*/ 48 h 200"/>
              <a:gd name="T50" fmla="*/ 96 w 200"/>
              <a:gd name="T51" fmla="*/ 16 h 200"/>
              <a:gd name="T52" fmla="*/ 96 w 200"/>
              <a:gd name="T53" fmla="*/ 12 h 200"/>
              <a:gd name="T54" fmla="*/ 96 w 200"/>
              <a:gd name="T55" fmla="*/ 8 h 200"/>
              <a:gd name="T56" fmla="*/ 100 w 200"/>
              <a:gd name="T57" fmla="*/ 8 h 200"/>
              <a:gd name="T58" fmla="*/ 192 w 200"/>
              <a:gd name="T59" fmla="*/ 100 h 200"/>
              <a:gd name="T60" fmla="*/ 100 w 200"/>
              <a:gd name="T61" fmla="*/ 19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45" y="0"/>
                  <a:pt x="0" y="45"/>
                  <a:pt x="0" y="100"/>
                </a:cubicBezTo>
                <a:cubicBezTo>
                  <a:pt x="0" y="155"/>
                  <a:pt x="45" y="200"/>
                  <a:pt x="100" y="200"/>
                </a:cubicBezTo>
                <a:cubicBezTo>
                  <a:pt x="156" y="200"/>
                  <a:pt x="200" y="155"/>
                  <a:pt x="200" y="100"/>
                </a:cubicBezTo>
                <a:cubicBezTo>
                  <a:pt x="200" y="45"/>
                  <a:pt x="156" y="0"/>
                  <a:pt x="100" y="0"/>
                </a:cubicBezTo>
                <a:close/>
                <a:moveTo>
                  <a:pt x="54" y="53"/>
                </a:moveTo>
                <a:cubicBezTo>
                  <a:pt x="55" y="52"/>
                  <a:pt x="58" y="52"/>
                  <a:pt x="59" y="53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8" y="90"/>
                  <a:pt x="108" y="91"/>
                  <a:pt x="108" y="91"/>
                </a:cubicBezTo>
                <a:cubicBezTo>
                  <a:pt x="111" y="93"/>
                  <a:pt x="112" y="96"/>
                  <a:pt x="112" y="100"/>
                </a:cubicBezTo>
                <a:cubicBezTo>
                  <a:pt x="112" y="107"/>
                  <a:pt x="107" y="112"/>
                  <a:pt x="100" y="112"/>
                </a:cubicBezTo>
                <a:cubicBezTo>
                  <a:pt x="97" y="112"/>
                  <a:pt x="93" y="110"/>
                  <a:pt x="91" y="107"/>
                </a:cubicBezTo>
                <a:cubicBezTo>
                  <a:pt x="91" y="107"/>
                  <a:pt x="91" y="107"/>
                  <a:pt x="91" y="107"/>
                </a:cubicBezTo>
                <a:cubicBezTo>
                  <a:pt x="53" y="59"/>
                  <a:pt x="53" y="59"/>
                  <a:pt x="53" y="59"/>
                </a:cubicBezTo>
                <a:cubicBezTo>
                  <a:pt x="52" y="57"/>
                  <a:pt x="52" y="54"/>
                  <a:pt x="54" y="53"/>
                </a:cubicBezTo>
                <a:close/>
                <a:moveTo>
                  <a:pt x="100" y="192"/>
                </a:moveTo>
                <a:cubicBezTo>
                  <a:pt x="50" y="192"/>
                  <a:pt x="8" y="151"/>
                  <a:pt x="8" y="100"/>
                </a:cubicBezTo>
                <a:cubicBezTo>
                  <a:pt x="8" y="74"/>
                  <a:pt x="19" y="51"/>
                  <a:pt x="35" y="35"/>
                </a:cubicBezTo>
                <a:cubicBezTo>
                  <a:pt x="41" y="40"/>
                  <a:pt x="41" y="40"/>
                  <a:pt x="41" y="40"/>
                </a:cubicBezTo>
                <a:cubicBezTo>
                  <a:pt x="26" y="56"/>
                  <a:pt x="16" y="77"/>
                  <a:pt x="16" y="100"/>
                </a:cubicBezTo>
                <a:cubicBezTo>
                  <a:pt x="16" y="146"/>
                  <a:pt x="54" y="184"/>
                  <a:pt x="100" y="184"/>
                </a:cubicBezTo>
                <a:cubicBezTo>
                  <a:pt x="147" y="184"/>
                  <a:pt x="184" y="146"/>
                  <a:pt x="184" y="100"/>
                </a:cubicBezTo>
                <a:cubicBezTo>
                  <a:pt x="184" y="55"/>
                  <a:pt x="149" y="18"/>
                  <a:pt x="104" y="16"/>
                </a:cubicBezTo>
                <a:cubicBezTo>
                  <a:pt x="104" y="48"/>
                  <a:pt x="104" y="48"/>
                  <a:pt x="104" y="48"/>
                </a:cubicBezTo>
                <a:cubicBezTo>
                  <a:pt x="96" y="48"/>
                  <a:pt x="96" y="48"/>
                  <a:pt x="96" y="48"/>
                </a:cubicBezTo>
                <a:cubicBezTo>
                  <a:pt x="96" y="16"/>
                  <a:pt x="96" y="16"/>
                  <a:pt x="96" y="16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8"/>
                  <a:pt x="96" y="8"/>
                  <a:pt x="96" y="8"/>
                </a:cubicBezTo>
                <a:cubicBezTo>
                  <a:pt x="98" y="8"/>
                  <a:pt x="99" y="8"/>
                  <a:pt x="100" y="8"/>
                </a:cubicBezTo>
                <a:cubicBezTo>
                  <a:pt x="151" y="8"/>
                  <a:pt x="192" y="49"/>
                  <a:pt x="192" y="100"/>
                </a:cubicBezTo>
                <a:cubicBezTo>
                  <a:pt x="192" y="151"/>
                  <a:pt x="151" y="192"/>
                  <a:pt x="100" y="1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95458" y="3859484"/>
            <a:ext cx="182089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140083" y="3221964"/>
            <a:ext cx="173164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添加标题</a:t>
            </a:r>
            <a:endParaRPr lang="zh-CN" altLang="en-US" sz="24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818780" y="3859484"/>
            <a:ext cx="182089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863405" y="3221964"/>
            <a:ext cx="173164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添加标题</a:t>
            </a:r>
            <a:endParaRPr lang="zh-CN" altLang="en-US" sz="24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525265" y="3859484"/>
            <a:ext cx="182089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569890" y="3221964"/>
            <a:ext cx="173164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添加标题</a:t>
            </a:r>
            <a:endParaRPr lang="zh-CN" altLang="en-US" sz="24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9276376" y="3859484"/>
            <a:ext cx="182089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321001" y="3221964"/>
            <a:ext cx="173164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添加标题</a:t>
            </a:r>
            <a:endParaRPr lang="zh-CN" altLang="en-US" sz="24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89">
        <p14:vortex dir="r"/>
      </p:transition>
    </mc:Choice>
    <mc:Fallback xmlns="">
      <p:transition spd="slow" advTm="808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150"/>
                            </p:stCondLst>
                            <p:childTnLst>
                              <p:par>
                                <p:cTn id="6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650"/>
                            </p:stCondLst>
                            <p:childTnLst>
                              <p:par>
                                <p:cTn id="6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300"/>
                            </p:stCondLst>
                            <p:childTnLst>
                              <p:par>
                                <p:cTn id="7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800"/>
                            </p:stCondLst>
                            <p:childTnLst>
                              <p:par>
                                <p:cTn id="8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449"/>
                            </p:stCondLst>
                            <p:childTnLst>
                              <p:par>
                                <p:cTn id="8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949"/>
                            </p:stCondLst>
                            <p:childTnLst>
                              <p:par>
                                <p:cTn id="9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599"/>
                            </p:stCondLst>
                            <p:childTnLst>
                              <p:par>
                                <p:cTn id="10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35" grpId="0" animBg="1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|1.2|0.9|0.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SubTitle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751"/>
  <p:tag name="MH_LIBRARY" val="GRAPHIC"/>
  <p:tag name="MH_TYPE" val="Other"/>
  <p:tag name="MH_ORDER" val="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751"/>
  <p:tag name="MH_LIBRARY" val="GRAPHIC"/>
  <p:tag name="MH_TYPE" val="SubTitle"/>
  <p:tag name="MH_ORDER" val="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751"/>
  <p:tag name="MH_LIBRARY" val="GRAPHIC"/>
  <p:tag name="MH_TYPE" val="Other"/>
  <p:tag name="MH_ORDER" val="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751"/>
  <p:tag name="MH_LIBRARY" val="GRAPHIC"/>
  <p:tag name="MH_TYPE" val="SubTitle"/>
  <p:tag name="MH_ORDER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751"/>
  <p:tag name="MH_LIBRARY" val="GRAPHIC"/>
  <p:tag name="MH_TYPE" val="Other"/>
  <p:tag name="MH_ORDER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751"/>
  <p:tag name="MH_LIBRARY" val="GRAPHIC"/>
  <p:tag name="MH_TYPE" val="SubTitle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Other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Other"/>
  <p:tag name="MH_ORDER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SubTitle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751"/>
  <p:tag name="MH_LIBRARY" val="GRAPHIC"/>
  <p:tag name="MH_TYPE" val="Other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Other"/>
  <p:tag name="MH_ORDER" val="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Other"/>
  <p:tag name="MH_ORDER" val="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SubTitle"/>
  <p:tag name="MH_ORDER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Other"/>
  <p:tag name="MH_ORDER" val="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Other"/>
  <p:tag name="MH_ORDER" val="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Other"/>
  <p:tag name="MH_ORDER" val="7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Other"/>
  <p:tag name="MH_ORDER" val="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SubTitle"/>
  <p:tag name="MH_ORDER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SubTitle"/>
  <p:tag name="MH_ORDER" val="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SubTitle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751"/>
  <p:tag name="MH_LIBRARY" val="GRAPHIC"/>
  <p:tag name="MH_TYPE" val="Other"/>
  <p:tag name="MH_ORDER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SubTitle"/>
  <p:tag name="MH_ORDER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SubTitle"/>
  <p:tag name="MH_ORDER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SubTitle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751"/>
  <p:tag name="MH_LIBRARY" val="GRAPHIC"/>
  <p:tag name="MH_TYPE" val="Other"/>
  <p:tag name="MH_ORDER" val="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SubTitle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SubTitle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SubTitle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SubTitle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3134408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流畅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  <a:fontScheme name="自定义 2">
    <a:majorFont>
      <a:latin typeface="Arial Unicode MS"/>
      <a:ea typeface="微软雅黑"/>
      <a:cs typeface=""/>
    </a:majorFont>
    <a:minorFont>
      <a:latin typeface="Arial Unicode MS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2479</Words>
  <Application>Microsoft Office PowerPoint</Application>
  <PresentationFormat>自定义</PresentationFormat>
  <Paragraphs>326</Paragraphs>
  <Slides>28</Slides>
  <Notes>28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101教育</dc:title>
  <dc:creator>Administrator</dc:creator>
  <cp:lastModifiedBy>ThinK For H</cp:lastModifiedBy>
  <cp:revision>23</cp:revision>
  <dcterms:created xsi:type="dcterms:W3CDTF">2015-05-05T08:02:00Z</dcterms:created>
  <dcterms:modified xsi:type="dcterms:W3CDTF">2018-05-26T03:36:21Z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