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charts/colors8.xml" ContentType="application/vnd.ms-office.chartcolorstyle+xml"/>
  <Override PartName="/ppt/charts/style2.xml" ContentType="application/vnd.ms-office.chartstyle+xml"/>
  <Override PartName="/ppt/charts/style15.xml" ContentType="application/vnd.ms-office.chartstyle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charts/colors6.xml" ContentType="application/vnd.ms-office.chartcolorstyle+xml"/>
  <Override PartName="/ppt/charts/style13.xml" ContentType="application/vnd.ms-office.chart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Override PartName="/ppt/charts/style11.xml" ContentType="application/vnd.ms-office.chartstyle+xml"/>
  <Default Extension="rels" ContentType="application/vnd.openxmlformats-package.relationships+xml"/>
  <Default Extension="xml" ContentType="application/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olors2.xml" ContentType="application/vnd.ms-office.chartcolorstyle+xml"/>
  <Override PartName="/ppt/charts/colors14.xml" ContentType="application/vnd.ms-office.chartcolorstyle+xml"/>
  <Override PartName="/ppt/tableStyles.xml" ContentType="application/vnd.openxmlformats-officedocument.presentationml.tableStyl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olors1.xml" ContentType="application/vnd.ms-office.chartcolorstyle+xml"/>
  <Override PartName="/ppt/charts/colors12.xml" ContentType="application/vnd.ms-office.chartcolorstyle+xml"/>
  <Override PartName="/ppt/charts/colors11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olors10.xml" ContentType="application/vnd.ms-office.chartcolorstyle+xml"/>
  <Override PartName="/ppt/charts/style9.xml" ContentType="application/vnd.ms-office.chartstyle+xml"/>
  <Override PartName="/ppt/charts/style7.xml" ContentType="application/vnd.ms-office.chartstyle+xml"/>
  <Override PartName="/ppt/charts/style8.xml" ContentType="application/vnd.ms-office.chartstyl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charts/style6.xml" ContentType="application/vnd.ms-office.chartstyl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Masters/slideMaster2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charts/colors9.xml" ContentType="application/vnd.ms-office.chartcolorstyle+xml"/>
  <Override PartName="/ppt/charts/style1.xml" ContentType="application/vnd.ms-office.chartstyle+xml"/>
  <Override PartName="/ppt/charts/style14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charts/colors7.xml" ContentType="application/vnd.ms-office.chartcolorstyle+xml"/>
  <Override PartName="/ppt/charts/style12.xml" ContentType="application/vnd.ms-office.chart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style10.xml" ContentType="application/vnd.ms-office.chartstyle+xml"/>
  <Override PartName="/ppt/charts/colors5.xml" ContentType="application/vnd.ms-office.chartcolorstyle+xml"/>
  <Override PartName="/ppt/charts/colors15.xml" ContentType="application/vnd.ms-office.chartcolor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charts/colors3.xml" ContentType="application/vnd.ms-office.chartcolorstyle+xml"/>
  <Override PartName="/ppt/charts/colors1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  <p:sldMasterId id="2147483677" r:id="rId3"/>
    <p:sldMasterId id="2147483672" r:id="rId4"/>
  </p:sldMasterIdLst>
  <p:sldIdLst>
    <p:sldId id="266" r:id="rId5"/>
    <p:sldId id="267" r:id="rId6"/>
    <p:sldId id="265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733"/>
    <p:restoredTop sz="94620"/>
  </p:normalViewPr>
  <p:slideViewPr>
    <p:cSldViewPr snapToGrid="0">
      <p:cViewPr varScale="1">
        <p:scale>
          <a:sx n="104" d="100"/>
          <a:sy n="104" d="100"/>
        </p:scale>
        <p:origin x="-54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Microsoft_Office_Excel____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Office_Excel____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Microsoft_Office_Excel____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package" Target="../embeddings/Microsoft_Office_Excel____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package" Target="../embeddings/Microsoft_Office_Excel____14.xlsx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package" Target="../embeddings/Microsoft_Office_Excel____15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Office_Excel____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Office_Excel____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Office_Excel____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Office_Excel____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Office_Excel____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Office_Excel____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9CA-49E4-A706-352E53AED992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9CA-49E4-A706-352E53AED992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56</c:v>
                </c:pt>
                <c:pt idx="1">
                  <c:v>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9CA-49E4-A706-352E53AED992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45B-41B0-B91D-3D600E8DEBE4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45B-41B0-B91D-3D600E8DEBE4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45B-41B0-B91D-3D600E8DEBE4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9CA-49E4-A706-352E53AED992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9CA-49E4-A706-352E53AED992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56</c:v>
                </c:pt>
                <c:pt idx="1">
                  <c:v>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9CA-49E4-A706-352E53AED992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BB-4B26-A45A-4C5F874D3437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BB-4B26-A45A-4C5F874D3437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BB-4B26-A45A-4C5F874D3437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BBB-4B26-A45A-4C5F874D3437}"/>
              </c:ext>
            </c:extLst>
          </c:dPt>
          <c:cat>
            <c:strRef>
              <c:f>工作表1!$A$2:$A$5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98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BBB-4B26-A45A-4C5F874D3437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9A-4584-8DA9-BC459C842D4C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9A-4584-8DA9-BC459C842D4C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76</c:v>
                </c:pt>
                <c:pt idx="1">
                  <c:v>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B9A-4584-8DA9-BC459C842D4C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EA3-4C44-A6C2-BFD683E31CB4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EA3-4C44-A6C2-BFD683E31CB4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43</c:v>
                </c:pt>
                <c:pt idx="1">
                  <c:v>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EA3-4C44-A6C2-BFD683E31CB4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45B-41B0-B91D-3D600E8DEBE4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45B-41B0-B91D-3D600E8DEBE4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45B-41B0-B91D-3D600E8DEBE4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BB-4B26-A45A-4C5F874D3437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BB-4B26-A45A-4C5F874D3437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BB-4B26-A45A-4C5F874D3437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BBB-4B26-A45A-4C5F874D3437}"/>
              </c:ext>
            </c:extLst>
          </c:dPt>
          <c:cat>
            <c:strRef>
              <c:f>工作表1!$A$2:$A$5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98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BBB-4B26-A45A-4C5F874D3437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9A-4584-8DA9-BC459C842D4C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9A-4584-8DA9-BC459C842D4C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76</c:v>
                </c:pt>
                <c:pt idx="1">
                  <c:v>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B9A-4584-8DA9-BC459C842D4C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EA3-4C44-A6C2-BFD683E31CB4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EA3-4C44-A6C2-BFD683E31CB4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43</c:v>
                </c:pt>
                <c:pt idx="1">
                  <c:v>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EA3-4C44-A6C2-BFD683E31CB4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45B-41B0-B91D-3D600E8DEBE4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45B-41B0-B91D-3D600E8DEBE4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87</c:v>
                </c:pt>
                <c:pt idx="1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45B-41B0-B91D-3D600E8DEBE4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9CA-49E4-A706-352E53AED992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9CA-49E4-A706-352E53AED992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56</c:v>
                </c:pt>
                <c:pt idx="1">
                  <c:v>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9CA-49E4-A706-352E53AED992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BB-4B26-A45A-4C5F874D3437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BB-4B26-A45A-4C5F874D3437}"/>
              </c:ext>
            </c:extLst>
          </c:dPt>
          <c:dPt>
            <c:idx val="2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BB-4B26-A45A-4C5F874D3437}"/>
              </c:ext>
            </c:extLst>
          </c:dPt>
          <c:dPt>
            <c:idx val="3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BBB-4B26-A45A-4C5F874D3437}"/>
              </c:ext>
            </c:extLst>
          </c:dPt>
          <c:cat>
            <c:strRef>
              <c:f>工作表1!$A$2:$A$5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98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BBB-4B26-A45A-4C5F874D3437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9A-4584-8DA9-BC459C842D4C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9A-4584-8DA9-BC459C842D4C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76</c:v>
                </c:pt>
                <c:pt idx="1">
                  <c:v>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B9A-4584-8DA9-BC459C842D4C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EA3-4C44-A6C2-BFD683E31CB4}"/>
              </c:ext>
            </c:extLst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EA3-4C44-A6C2-BFD683E31CB4}"/>
              </c:ext>
            </c:extLst>
          </c:dPt>
          <c:cat>
            <c:strRef>
              <c:f>工作表1!$A$2:$A$3</c:f>
              <c:strCache>
                <c:ptCount val="2"/>
                <c:pt idx="0">
                  <c:v>A</c:v>
                </c:pt>
                <c:pt idx="1">
                  <c:v>其他</c:v>
                </c:pt>
              </c:strCache>
            </c:strRef>
          </c:cat>
          <c:val>
            <c:numRef>
              <c:f>工作表1!$B$2:$B$3</c:f>
              <c:numCache>
                <c:formatCode>General</c:formatCode>
                <c:ptCount val="2"/>
                <c:pt idx="0">
                  <c:v>43</c:v>
                </c:pt>
                <c:pt idx="1">
                  <c:v>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EA3-4C44-A6C2-BFD683E31CB4}"/>
            </c:ext>
          </c:extLst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41169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1912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47233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6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03600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32528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7564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7721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0256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图表 58"/>
          <p:cNvGraphicFramePr/>
          <p:nvPr>
            <p:extLst/>
          </p:nvPr>
        </p:nvGraphicFramePr>
        <p:xfrm>
          <a:off x="8279276" y="1408185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4" name="图表 63"/>
          <p:cNvGraphicFramePr/>
          <p:nvPr>
            <p:extLst/>
          </p:nvPr>
        </p:nvGraphicFramePr>
        <p:xfrm>
          <a:off x="5758771" y="4643805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3" name="图表 62"/>
          <p:cNvGraphicFramePr/>
          <p:nvPr>
            <p:extLst/>
          </p:nvPr>
        </p:nvGraphicFramePr>
        <p:xfrm>
          <a:off x="2621765" y="3544682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2" name="图表 61"/>
          <p:cNvGraphicFramePr/>
          <p:nvPr>
            <p:extLst/>
          </p:nvPr>
        </p:nvGraphicFramePr>
        <p:xfrm>
          <a:off x="3952936" y="2594468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5" name="图表 54"/>
          <p:cNvGraphicFramePr/>
          <p:nvPr>
            <p:extLst/>
          </p:nvPr>
        </p:nvGraphicFramePr>
        <p:xfrm>
          <a:off x="4137366" y="237534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31" name="组合 30"/>
          <p:cNvGrpSpPr/>
          <p:nvPr/>
        </p:nvGrpSpPr>
        <p:grpSpPr>
          <a:xfrm>
            <a:off x="10967115" y="2944787"/>
            <a:ext cx="696034" cy="1201006"/>
            <a:chOff x="10890915" y="2811437"/>
            <a:chExt cx="696034" cy="1201006"/>
          </a:xfrm>
        </p:grpSpPr>
        <p:sp>
          <p:nvSpPr>
            <p:cNvPr id="14" name="矩形 13"/>
            <p:cNvSpPr/>
            <p:nvPr/>
          </p:nvSpPr>
          <p:spPr>
            <a:xfrm rot="5400000">
              <a:off x="10638428" y="3295934"/>
              <a:ext cx="1201006" cy="232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 rot="5400000">
              <a:off x="10870440" y="3295934"/>
              <a:ext cx="1201006" cy="23201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6200000">
              <a:off x="10829869" y="3227209"/>
              <a:ext cx="367752" cy="2456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0967116" y="1498123"/>
            <a:ext cx="696034" cy="1446665"/>
            <a:chOff x="10890916" y="1364773"/>
            <a:chExt cx="696034" cy="1446665"/>
          </a:xfrm>
        </p:grpSpPr>
        <p:sp>
          <p:nvSpPr>
            <p:cNvPr id="10" name="矩形 9"/>
            <p:cNvSpPr/>
            <p:nvPr/>
          </p:nvSpPr>
          <p:spPr>
            <a:xfrm rot="5400000">
              <a:off x="10515599" y="1972100"/>
              <a:ext cx="1446665" cy="23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rot="5400000">
              <a:off x="10747611" y="1972100"/>
              <a:ext cx="1446665" cy="23201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6200000">
              <a:off x="10829870" y="2045562"/>
              <a:ext cx="367752" cy="24565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967117" y="624668"/>
            <a:ext cx="696032" cy="873458"/>
            <a:chOff x="10890917" y="491318"/>
            <a:chExt cx="696032" cy="873458"/>
          </a:xfrm>
        </p:grpSpPr>
        <p:sp>
          <p:nvSpPr>
            <p:cNvPr id="5" name="矩形 4"/>
            <p:cNvSpPr/>
            <p:nvPr/>
          </p:nvSpPr>
          <p:spPr>
            <a:xfrm rot="5400000">
              <a:off x="10802202" y="812041"/>
              <a:ext cx="873458" cy="2320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5400000">
              <a:off x="11034214" y="812041"/>
              <a:ext cx="873458" cy="23201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6200000">
              <a:off x="10829871" y="844467"/>
              <a:ext cx="367752" cy="24565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967118" y="4145790"/>
            <a:ext cx="696032" cy="576411"/>
            <a:chOff x="10890918" y="4012440"/>
            <a:chExt cx="696032" cy="576411"/>
          </a:xfrm>
        </p:grpSpPr>
        <p:sp>
          <p:nvSpPr>
            <p:cNvPr id="18" name="矩形 17"/>
            <p:cNvSpPr/>
            <p:nvPr/>
          </p:nvSpPr>
          <p:spPr>
            <a:xfrm rot="5400000">
              <a:off x="10950726" y="4184640"/>
              <a:ext cx="576411" cy="2320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 rot="5400000">
              <a:off x="11182738" y="4184640"/>
              <a:ext cx="576411" cy="232012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rot="16200000">
              <a:off x="10829872" y="4184262"/>
              <a:ext cx="367752" cy="24565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0967118" y="4722201"/>
            <a:ext cx="696032" cy="1607233"/>
            <a:chOff x="10890918" y="4588851"/>
            <a:chExt cx="696032" cy="1607233"/>
          </a:xfrm>
        </p:grpSpPr>
        <p:sp>
          <p:nvSpPr>
            <p:cNvPr id="22" name="矩形 21"/>
            <p:cNvSpPr/>
            <p:nvPr/>
          </p:nvSpPr>
          <p:spPr>
            <a:xfrm rot="5400000">
              <a:off x="10435315" y="5276462"/>
              <a:ext cx="1607233" cy="2320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rot="5400000">
              <a:off x="10667327" y="5276462"/>
              <a:ext cx="1607233" cy="232012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6200000">
              <a:off x="10829872" y="5284887"/>
              <a:ext cx="367752" cy="245659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5" name="直接连接符 34"/>
          <p:cNvCxnSpPr/>
          <p:nvPr/>
        </p:nvCxnSpPr>
        <p:spPr>
          <a:xfrm flipH="1" flipV="1">
            <a:off x="5928360" y="1086999"/>
            <a:ext cx="5038759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4588790" y="733062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87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 flipV="1">
            <a:off x="9998121" y="2286399"/>
            <a:ext cx="968998" cy="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8696768" y="1932462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56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H="1" flipV="1">
            <a:off x="5671782" y="3470701"/>
            <a:ext cx="5295337" cy="1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4370428" y="3116765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43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49" name="直接连接符 48"/>
          <p:cNvCxnSpPr>
            <a:endCxn id="63" idx="3"/>
          </p:cNvCxnSpPr>
          <p:nvPr/>
        </p:nvCxnSpPr>
        <p:spPr>
          <a:xfrm flipH="1" flipV="1">
            <a:off x="4367801" y="4426694"/>
            <a:ext cx="6599321" cy="95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3075989" y="4066110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76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H="1" flipV="1">
            <a:off x="7391400" y="5550359"/>
            <a:ext cx="3575720" cy="1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6192405" y="5195287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98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741492" y="1117765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2496603" y="861354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972858" y="2115878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6727969" y="1859467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589108" y="3057707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2344219" y="2801296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331089" y="5431810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086200" y="5175399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38335" y="4287769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993446" y="4031358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3186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图表 58"/>
          <p:cNvGraphicFramePr/>
          <p:nvPr>
            <p:extLst/>
          </p:nvPr>
        </p:nvGraphicFramePr>
        <p:xfrm>
          <a:off x="8279276" y="1408185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4" name="图表 63"/>
          <p:cNvGraphicFramePr/>
          <p:nvPr>
            <p:extLst/>
          </p:nvPr>
        </p:nvGraphicFramePr>
        <p:xfrm>
          <a:off x="5758771" y="4643805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3" name="图表 62"/>
          <p:cNvGraphicFramePr/>
          <p:nvPr>
            <p:extLst/>
          </p:nvPr>
        </p:nvGraphicFramePr>
        <p:xfrm>
          <a:off x="2621765" y="3544682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2" name="图表 61"/>
          <p:cNvGraphicFramePr/>
          <p:nvPr>
            <p:extLst/>
          </p:nvPr>
        </p:nvGraphicFramePr>
        <p:xfrm>
          <a:off x="3952936" y="2594468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5" name="图表 54"/>
          <p:cNvGraphicFramePr/>
          <p:nvPr>
            <p:extLst/>
          </p:nvPr>
        </p:nvGraphicFramePr>
        <p:xfrm>
          <a:off x="4137366" y="237534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31" name="组合 30"/>
          <p:cNvGrpSpPr/>
          <p:nvPr/>
        </p:nvGrpSpPr>
        <p:grpSpPr>
          <a:xfrm>
            <a:off x="10967115" y="2944787"/>
            <a:ext cx="696034" cy="1201006"/>
            <a:chOff x="10890915" y="2811437"/>
            <a:chExt cx="696034" cy="1201006"/>
          </a:xfrm>
        </p:grpSpPr>
        <p:sp>
          <p:nvSpPr>
            <p:cNvPr id="14" name="矩形 13"/>
            <p:cNvSpPr/>
            <p:nvPr/>
          </p:nvSpPr>
          <p:spPr>
            <a:xfrm rot="5400000">
              <a:off x="10638428" y="3295934"/>
              <a:ext cx="1201006" cy="232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 rot="5400000">
              <a:off x="10870440" y="3295934"/>
              <a:ext cx="1201006" cy="23201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6200000">
              <a:off x="10829869" y="3227209"/>
              <a:ext cx="367752" cy="2456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0967116" y="1498123"/>
            <a:ext cx="696034" cy="1446665"/>
            <a:chOff x="10890916" y="1364773"/>
            <a:chExt cx="696034" cy="1446665"/>
          </a:xfrm>
        </p:grpSpPr>
        <p:sp>
          <p:nvSpPr>
            <p:cNvPr id="10" name="矩形 9"/>
            <p:cNvSpPr/>
            <p:nvPr/>
          </p:nvSpPr>
          <p:spPr>
            <a:xfrm rot="5400000">
              <a:off x="10515599" y="1972100"/>
              <a:ext cx="1446665" cy="23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rot="5400000">
              <a:off x="10747611" y="1972100"/>
              <a:ext cx="1446665" cy="23201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6200000">
              <a:off x="10829870" y="2045562"/>
              <a:ext cx="367752" cy="24565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967117" y="624668"/>
            <a:ext cx="696032" cy="873458"/>
            <a:chOff x="10890917" y="491318"/>
            <a:chExt cx="696032" cy="873458"/>
          </a:xfrm>
        </p:grpSpPr>
        <p:sp>
          <p:nvSpPr>
            <p:cNvPr id="5" name="矩形 4"/>
            <p:cNvSpPr/>
            <p:nvPr/>
          </p:nvSpPr>
          <p:spPr>
            <a:xfrm rot="5400000">
              <a:off x="10802202" y="812041"/>
              <a:ext cx="873458" cy="2320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5400000">
              <a:off x="11034214" y="812041"/>
              <a:ext cx="873458" cy="23201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6200000">
              <a:off x="10829871" y="844467"/>
              <a:ext cx="367752" cy="24565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967118" y="4145790"/>
            <a:ext cx="696032" cy="576411"/>
            <a:chOff x="10890918" y="4012440"/>
            <a:chExt cx="696032" cy="576411"/>
          </a:xfrm>
        </p:grpSpPr>
        <p:sp>
          <p:nvSpPr>
            <p:cNvPr id="18" name="矩形 17"/>
            <p:cNvSpPr/>
            <p:nvPr/>
          </p:nvSpPr>
          <p:spPr>
            <a:xfrm rot="5400000">
              <a:off x="10950726" y="4184640"/>
              <a:ext cx="576411" cy="2320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 rot="5400000">
              <a:off x="11182738" y="4184640"/>
              <a:ext cx="576411" cy="232012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rot="16200000">
              <a:off x="10829872" y="4184262"/>
              <a:ext cx="367752" cy="24565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0967118" y="4722201"/>
            <a:ext cx="696032" cy="1607233"/>
            <a:chOff x="10890918" y="4588851"/>
            <a:chExt cx="696032" cy="1607233"/>
          </a:xfrm>
        </p:grpSpPr>
        <p:sp>
          <p:nvSpPr>
            <p:cNvPr id="22" name="矩形 21"/>
            <p:cNvSpPr/>
            <p:nvPr/>
          </p:nvSpPr>
          <p:spPr>
            <a:xfrm rot="5400000">
              <a:off x="10435315" y="5276462"/>
              <a:ext cx="1607233" cy="2320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rot="5400000">
              <a:off x="10667327" y="5276462"/>
              <a:ext cx="1607233" cy="232012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6200000">
              <a:off x="10829872" y="5284887"/>
              <a:ext cx="367752" cy="245659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5" name="直接连接符 34"/>
          <p:cNvCxnSpPr/>
          <p:nvPr/>
        </p:nvCxnSpPr>
        <p:spPr>
          <a:xfrm flipH="1" flipV="1">
            <a:off x="5928360" y="1086999"/>
            <a:ext cx="5038759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4588790" y="733062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87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 flipV="1">
            <a:off x="9998121" y="2286399"/>
            <a:ext cx="968998" cy="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8696768" y="1932462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56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H="1" flipV="1">
            <a:off x="5671782" y="3470701"/>
            <a:ext cx="5295337" cy="1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4370428" y="3116765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43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49" name="直接连接符 48"/>
          <p:cNvCxnSpPr>
            <a:endCxn id="63" idx="3"/>
          </p:cNvCxnSpPr>
          <p:nvPr/>
        </p:nvCxnSpPr>
        <p:spPr>
          <a:xfrm flipH="1" flipV="1">
            <a:off x="4367801" y="4426694"/>
            <a:ext cx="6599321" cy="95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3075989" y="4066110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76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H="1" flipV="1">
            <a:off x="7391400" y="5550359"/>
            <a:ext cx="3575720" cy="1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6192405" y="5195287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98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741492" y="1117765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2496603" y="861354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972858" y="2115878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6727969" y="1859467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589108" y="3057707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2344219" y="2801296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331089" y="5431810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086200" y="5175399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38335" y="4287769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993446" y="4031358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5039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" name="图表 58"/>
          <p:cNvGraphicFramePr/>
          <p:nvPr>
            <p:extLst>
              <p:ext uri="{D42A27DB-BD31-4B8C-83A1-F6EECF244321}">
                <p14:modId xmlns:p14="http://schemas.microsoft.com/office/powerpoint/2010/main" xmlns="" val="1937036039"/>
              </p:ext>
            </p:extLst>
          </p:nvPr>
        </p:nvGraphicFramePr>
        <p:xfrm>
          <a:off x="8279276" y="1408185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4" name="图表 63"/>
          <p:cNvGraphicFramePr/>
          <p:nvPr>
            <p:extLst>
              <p:ext uri="{D42A27DB-BD31-4B8C-83A1-F6EECF244321}">
                <p14:modId xmlns:p14="http://schemas.microsoft.com/office/powerpoint/2010/main" xmlns="" val="2189999491"/>
              </p:ext>
            </p:extLst>
          </p:nvPr>
        </p:nvGraphicFramePr>
        <p:xfrm>
          <a:off x="5758771" y="4643805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3" name="图表 62"/>
          <p:cNvGraphicFramePr/>
          <p:nvPr>
            <p:extLst>
              <p:ext uri="{D42A27DB-BD31-4B8C-83A1-F6EECF244321}">
                <p14:modId xmlns:p14="http://schemas.microsoft.com/office/powerpoint/2010/main" xmlns="" val="2141663363"/>
              </p:ext>
            </p:extLst>
          </p:nvPr>
        </p:nvGraphicFramePr>
        <p:xfrm>
          <a:off x="2621765" y="3544682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2" name="图表 61"/>
          <p:cNvGraphicFramePr/>
          <p:nvPr>
            <p:extLst>
              <p:ext uri="{D42A27DB-BD31-4B8C-83A1-F6EECF244321}">
                <p14:modId xmlns:p14="http://schemas.microsoft.com/office/powerpoint/2010/main" xmlns="" val="1794691485"/>
              </p:ext>
            </p:extLst>
          </p:nvPr>
        </p:nvGraphicFramePr>
        <p:xfrm>
          <a:off x="3952936" y="2594468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5" name="图表 54"/>
          <p:cNvGraphicFramePr/>
          <p:nvPr>
            <p:extLst>
              <p:ext uri="{D42A27DB-BD31-4B8C-83A1-F6EECF244321}">
                <p14:modId xmlns:p14="http://schemas.microsoft.com/office/powerpoint/2010/main" xmlns="" val="2246582861"/>
              </p:ext>
            </p:extLst>
          </p:nvPr>
        </p:nvGraphicFramePr>
        <p:xfrm>
          <a:off x="4137366" y="237534"/>
          <a:ext cx="1746036" cy="176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31" name="组合 30"/>
          <p:cNvGrpSpPr/>
          <p:nvPr/>
        </p:nvGrpSpPr>
        <p:grpSpPr>
          <a:xfrm>
            <a:off x="10967115" y="2944787"/>
            <a:ext cx="696034" cy="1201006"/>
            <a:chOff x="10890915" y="2811437"/>
            <a:chExt cx="696034" cy="1201006"/>
          </a:xfrm>
        </p:grpSpPr>
        <p:sp>
          <p:nvSpPr>
            <p:cNvPr id="14" name="矩形 13"/>
            <p:cNvSpPr/>
            <p:nvPr/>
          </p:nvSpPr>
          <p:spPr>
            <a:xfrm rot="5400000">
              <a:off x="10638428" y="3295934"/>
              <a:ext cx="1201006" cy="23201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 rot="5400000">
              <a:off x="10870440" y="3295934"/>
              <a:ext cx="1201006" cy="23201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6200000">
              <a:off x="10829869" y="3227209"/>
              <a:ext cx="367752" cy="2456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0967116" y="1498123"/>
            <a:ext cx="696034" cy="1446665"/>
            <a:chOff x="10890916" y="1364773"/>
            <a:chExt cx="696034" cy="1446665"/>
          </a:xfrm>
        </p:grpSpPr>
        <p:sp>
          <p:nvSpPr>
            <p:cNvPr id="10" name="矩形 9"/>
            <p:cNvSpPr/>
            <p:nvPr/>
          </p:nvSpPr>
          <p:spPr>
            <a:xfrm rot="5400000">
              <a:off x="10515599" y="1972100"/>
              <a:ext cx="1446665" cy="2320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rot="5400000">
              <a:off x="10747611" y="1972100"/>
              <a:ext cx="1446665" cy="23201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6200000">
              <a:off x="10829870" y="2045562"/>
              <a:ext cx="367752" cy="24565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967117" y="624668"/>
            <a:ext cx="696032" cy="873458"/>
            <a:chOff x="10890917" y="491318"/>
            <a:chExt cx="696032" cy="873458"/>
          </a:xfrm>
        </p:grpSpPr>
        <p:sp>
          <p:nvSpPr>
            <p:cNvPr id="5" name="矩形 4"/>
            <p:cNvSpPr/>
            <p:nvPr/>
          </p:nvSpPr>
          <p:spPr>
            <a:xfrm rot="5400000">
              <a:off x="10802202" y="812041"/>
              <a:ext cx="873458" cy="23201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5400000">
              <a:off x="11034214" y="812041"/>
              <a:ext cx="873458" cy="232012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6200000">
              <a:off x="10829871" y="844467"/>
              <a:ext cx="367752" cy="24565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0967118" y="4145790"/>
            <a:ext cx="696032" cy="576411"/>
            <a:chOff x="10890918" y="4012440"/>
            <a:chExt cx="696032" cy="576411"/>
          </a:xfrm>
        </p:grpSpPr>
        <p:sp>
          <p:nvSpPr>
            <p:cNvPr id="18" name="矩形 17"/>
            <p:cNvSpPr/>
            <p:nvPr/>
          </p:nvSpPr>
          <p:spPr>
            <a:xfrm rot="5400000">
              <a:off x="10950726" y="4184640"/>
              <a:ext cx="576411" cy="2320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 rot="5400000">
              <a:off x="11182738" y="4184640"/>
              <a:ext cx="576411" cy="232012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rot="16200000">
              <a:off x="10829872" y="4184262"/>
              <a:ext cx="367752" cy="24565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0967118" y="4722201"/>
            <a:ext cx="696032" cy="1607233"/>
            <a:chOff x="10890918" y="4588851"/>
            <a:chExt cx="696032" cy="1607233"/>
          </a:xfrm>
        </p:grpSpPr>
        <p:sp>
          <p:nvSpPr>
            <p:cNvPr id="22" name="矩形 21"/>
            <p:cNvSpPr/>
            <p:nvPr/>
          </p:nvSpPr>
          <p:spPr>
            <a:xfrm rot="5400000">
              <a:off x="10435315" y="5276462"/>
              <a:ext cx="1607233" cy="23201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 rot="5400000">
              <a:off x="10667327" y="5276462"/>
              <a:ext cx="1607233" cy="232012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等腰三角形 27"/>
            <p:cNvSpPr/>
            <p:nvPr/>
          </p:nvSpPr>
          <p:spPr>
            <a:xfrm rot="16200000">
              <a:off x="10829872" y="5284887"/>
              <a:ext cx="367752" cy="245659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5" name="直接连接符 34"/>
          <p:cNvCxnSpPr/>
          <p:nvPr/>
        </p:nvCxnSpPr>
        <p:spPr>
          <a:xfrm flipH="1" flipV="1">
            <a:off x="5928360" y="1086999"/>
            <a:ext cx="5038759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4588790" y="733062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87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 flipV="1">
            <a:off x="9998121" y="2286399"/>
            <a:ext cx="968998" cy="1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8696768" y="1932462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56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H="1" flipV="1">
            <a:off x="5671782" y="3470701"/>
            <a:ext cx="5295337" cy="1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4370428" y="3116765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43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49" name="直接连接符 48"/>
          <p:cNvCxnSpPr>
            <a:endCxn id="63" idx="3"/>
          </p:cNvCxnSpPr>
          <p:nvPr/>
        </p:nvCxnSpPr>
        <p:spPr>
          <a:xfrm flipH="1" flipV="1">
            <a:off x="4367801" y="4426694"/>
            <a:ext cx="6599321" cy="95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3075989" y="4066110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76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H="1" flipV="1">
            <a:off x="7391400" y="5550359"/>
            <a:ext cx="3575720" cy="1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6192405" y="5195287"/>
            <a:ext cx="911053" cy="707870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kumimoji="1" lang="en-US" altLang="zh-CN" sz="4000" dirty="0">
                <a:latin typeface="+mj-lt"/>
                <a:cs typeface="Segoe UI Light"/>
              </a:rPr>
              <a:t>98</a:t>
            </a:r>
            <a:r>
              <a:rPr kumimoji="1" lang="en-US" altLang="zh-CN" sz="1400" dirty="0">
                <a:latin typeface="+mj-lt"/>
                <a:cs typeface="Segoe UI Light"/>
              </a:rPr>
              <a:t>%</a:t>
            </a:r>
            <a:endParaRPr kumimoji="1" lang="zh-CN" altLang="en-US" sz="1400" dirty="0">
              <a:latin typeface="+mj-lt"/>
              <a:cs typeface="Segoe UI Ligh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741492" y="1117765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2496603" y="861354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972858" y="2115878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6727969" y="1859467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589108" y="3057707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2344219" y="2801296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331089" y="5431810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086200" y="5175399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38335" y="4287769"/>
            <a:ext cx="2457918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顶部“开始”面板中可以对字体、字号、颜色、行距等进行修改。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993446" y="4031358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971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自定义 41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自定义 41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自定义 41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345</Words>
  <Application>Microsoft Office PowerPoint</Application>
  <PresentationFormat>自定义</PresentationFormat>
  <Paragraphs>45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1_Office 主题</vt:lpstr>
      <vt:lpstr>3_Office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37</cp:revision>
  <dcterms:created xsi:type="dcterms:W3CDTF">2015-10-13T08:40:50Z</dcterms:created>
  <dcterms:modified xsi:type="dcterms:W3CDTF">2016-03-15T18:24:20Z</dcterms:modified>
</cp:coreProperties>
</file>