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660"/>
  </p:normalViewPr>
  <p:slideViewPr>
    <p:cSldViewPr snapToGrid="0">
      <p:cViewPr varScale="1">
        <p:scale>
          <a:sx n="108" d="100"/>
          <a:sy n="108" d="100"/>
        </p:scale>
        <p:origin x="6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E4DF42-0580-4790-AAAD-E300F05E4F4B}"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036C39-CA07-4CBD-9E7F-F51ADDF1FB78}" type="slidenum">
              <a:rPr lang="zh-CN" altLang="en-US" smtClean="0"/>
              <a:t>‹#›</a:t>
            </a:fld>
            <a:endParaRPr lang="zh-CN" altLang="en-US"/>
          </a:p>
        </p:txBody>
      </p:sp>
    </p:spTree>
    <p:extLst>
      <p:ext uri="{BB962C8B-B14F-4D97-AF65-F5344CB8AC3E}">
        <p14:creationId xmlns:p14="http://schemas.microsoft.com/office/powerpoint/2010/main" val="2132779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设计</a:t>
            </a:r>
            <a:r>
              <a:rPr lang="en-US" altLang="zh-CN" dirty="0"/>
              <a:t>】:https://</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87399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38557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6921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2058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26672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93739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84012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设计</a:t>
            </a:r>
            <a:r>
              <a:rPr lang="en-US" altLang="zh-CN" dirty="0"/>
              <a:t>】:https://</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30066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45941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31753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4178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00426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1748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411924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940040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40971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836392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26553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359505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141144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600700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23775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626767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880869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设计</a:t>
            </a:r>
            <a:r>
              <a:rPr lang="en-US" altLang="zh-CN" dirty="0"/>
              <a:t>】:https://</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43665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248025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30178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851046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40927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186667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054797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设计</a:t>
            </a:r>
            <a:r>
              <a:rPr lang="en-US" altLang="zh-CN" dirty="0"/>
              <a:t>】:https://</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581525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06402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91408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设计</a:t>
            </a:r>
            <a:r>
              <a:rPr lang="en-US" altLang="zh-CN" dirty="0"/>
              <a:t>】:https://</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53497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设计</a:t>
            </a:r>
            <a:r>
              <a:rPr lang="en-US" altLang="zh-CN" dirty="0"/>
              <a:t>】:https://</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22792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788287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25672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87768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2567B3-65C6-4357-823E-5417E7D3727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387651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0.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18" name="Picture 2" descr="D:\png\2015016_0002_素材CNN-sccnn.com-1.pn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b="43946"/>
          <a:stretch/>
        </p:blipFill>
        <p:spPr bwMode="auto">
          <a:xfrm rot="16200000">
            <a:off x="7870664" y="2181291"/>
            <a:ext cx="5640973" cy="307148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png\12-01_0005_素材天下网-sucaitianxia.com.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559966" y="2180862"/>
            <a:ext cx="5394135" cy="48562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5" descr="I:\png\素材CNN-sccnn_0000_图层-4.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516427" y="836713"/>
            <a:ext cx="1219200" cy="11303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png\2015sd55fs006_0001_flower.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360363" y="3880556"/>
            <a:ext cx="4409221" cy="278430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liujicai01\Desktop\525a17db6c1c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43340" y="3054717"/>
            <a:ext cx="3696888" cy="3108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70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1200" fill="hold"/>
                                        <p:tgtEl>
                                          <p:spTgt spid="18"/>
                                        </p:tgtEl>
                                        <p:attrNameLst>
                                          <p:attrName>ppt_x</p:attrName>
                                        </p:attrNameLst>
                                      </p:cBhvr>
                                      <p:tavLst>
                                        <p:tav tm="0">
                                          <p:val>
                                            <p:strVal val="1+#ppt_w/2"/>
                                          </p:val>
                                        </p:tav>
                                        <p:tav tm="100000">
                                          <p:val>
                                            <p:strVal val="#ppt_x"/>
                                          </p:val>
                                        </p:tav>
                                      </p:tavLst>
                                    </p:anim>
                                    <p:anim calcmode="lin" valueType="num">
                                      <p:cBhvr additive="base">
                                        <p:cTn id="13" dur="1200" fill="hold"/>
                                        <p:tgtEl>
                                          <p:spTgt spid="18"/>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100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900"/>
                                        <p:tgtEl>
                                          <p:spTgt spid="1028"/>
                                        </p:tgtEl>
                                      </p:cBhvr>
                                    </p:animEffect>
                                  </p:childTnLst>
                                </p:cTn>
                              </p:par>
                              <p:par>
                                <p:cTn id="17" presetID="10" presetClass="entr" presetSubtype="0" fill="hold" nodeType="withEffect">
                                  <p:stCondLst>
                                    <p:cond delay="160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500"/>
                                        <p:tgtEl>
                                          <p:spTgt spid="1026"/>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1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1" name="Picture 3" descr="D:\png\12-26_0001_亮度_对比度-1-拷贝-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flipH="1">
            <a:off x="1103445" y="703211"/>
            <a:ext cx="1262240" cy="11927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1" descr="C:\Users\liujicai01\Desktop\png\素材CNN-sccnn_0004_矢量智能对象.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31638" y="1796819"/>
            <a:ext cx="6528725" cy="332523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6" descr="K:\png\Nipic_5412003_20110429223621504000-恢复的.psd_0009_图层-6.pn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8112223" y="4115039"/>
            <a:ext cx="384044" cy="370079"/>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userDrawn="1"/>
        </p:nvSpPr>
        <p:spPr>
          <a:xfrm>
            <a:off x="3894830" y="2386848"/>
            <a:ext cx="4164923" cy="1323439"/>
          </a:xfrm>
          <a:prstGeom prst="rect">
            <a:avLst/>
          </a:prstGeom>
          <a:noFill/>
        </p:spPr>
        <p:txBody>
          <a:bodyPr vert="horz" wrap="none" rtlCol="0">
            <a:spAutoFit/>
          </a:bodyPr>
          <a:lstStyle/>
          <a:p>
            <a:r>
              <a:rPr lang="zh-CN" altLang="en-US" sz="8000" dirty="0">
                <a:solidFill>
                  <a:srgbClr val="7E0000"/>
                </a:solidFill>
                <a:latin typeface="叶根友刀锋黑草-企业版" panose="02010601030101010101" pitchFamily="2" charset="-122"/>
                <a:ea typeface="叶根友刀锋黑草-企业版" panose="02010601030101010101" pitchFamily="2" charset="-122"/>
              </a:rPr>
              <a:t>第三部分</a:t>
            </a:r>
          </a:p>
        </p:txBody>
      </p:sp>
      <p:sp>
        <p:nvSpPr>
          <p:cNvPr id="24" name="TextBox 23"/>
          <p:cNvSpPr txBox="1"/>
          <p:nvPr userDrawn="1"/>
        </p:nvSpPr>
        <p:spPr>
          <a:xfrm>
            <a:off x="4131317" y="3827008"/>
            <a:ext cx="3632556" cy="420564"/>
          </a:xfrm>
          <a:prstGeom prst="rect">
            <a:avLst/>
          </a:prstGeom>
          <a:noFill/>
        </p:spPr>
        <p:txBody>
          <a:bodyPr wrap="square" rtlCol="0">
            <a:spAutoFit/>
          </a:bodyPr>
          <a:lstStyle/>
          <a:p>
            <a:r>
              <a:rPr lang="en-US" altLang="zh-CN" sz="2133" dirty="0">
                <a:solidFill>
                  <a:sysClr val="windowText" lastClr="000000"/>
                </a:solidFill>
                <a:effectLst/>
                <a:latin typeface="方正黑体简体" panose="03000509000000000000" pitchFamily="65" charset="-122"/>
                <a:ea typeface="方正黑体简体" panose="03000509000000000000" pitchFamily="65" charset="-122"/>
              </a:rPr>
              <a:t>【</a:t>
            </a:r>
            <a:r>
              <a:rPr lang="zh-CN" altLang="en-US" sz="2133" dirty="0">
                <a:solidFill>
                  <a:sysClr val="windowText" lastClr="000000"/>
                </a:solidFill>
                <a:effectLst/>
                <a:latin typeface="方正黑体简体" panose="03000509000000000000" pitchFamily="65" charset="-122"/>
                <a:ea typeface="方正黑体简体" panose="03000509000000000000" pitchFamily="65" charset="-122"/>
              </a:rPr>
              <a:t>输入您的小标题文字内容</a:t>
            </a:r>
            <a:r>
              <a:rPr lang="en-US" altLang="zh-CN" sz="2133" dirty="0">
                <a:solidFill>
                  <a:sysClr val="windowText" lastClr="000000"/>
                </a:solidFill>
                <a:effectLst/>
                <a:latin typeface="方正黑体简体" panose="03000509000000000000" pitchFamily="65" charset="-122"/>
                <a:ea typeface="方正黑体简体" panose="03000509000000000000" pitchFamily="65" charset="-122"/>
              </a:rPr>
              <a:t>】</a:t>
            </a:r>
            <a:endParaRPr lang="zh-CN" altLang="en-US" sz="2133" dirty="0">
              <a:solidFill>
                <a:sysClr val="windowText" lastClr="000000"/>
              </a:solidFill>
              <a:effectLst/>
              <a:latin typeface="方正黑体简体" panose="03000509000000000000" pitchFamily="65" charset="-122"/>
              <a:ea typeface="方正黑体简体" panose="03000509000000000000" pitchFamily="65" charset="-122"/>
            </a:endParaRPr>
          </a:p>
        </p:txBody>
      </p:sp>
      <p:pic>
        <p:nvPicPr>
          <p:cNvPr id="25" name="Picture 13" descr="C:\Users\liujicai01\Desktop\png\素材CNN-sccnn_0000s_0005_w-副本-3.png"/>
          <p:cNvPicPr>
            <a:picLocks noChangeAspect="1" noChangeArrowheads="1"/>
          </p:cNvPicPr>
          <p:nvPr userDrawn="1"/>
        </p:nvPicPr>
        <p:blipFill rotWithShape="1">
          <a:blip r:embed="rId5" cstate="email">
            <a:extLst>
              <a:ext uri="{28A0092B-C50C-407E-A947-70E740481C1C}">
                <a14:useLocalDpi xmlns:a14="http://schemas.microsoft.com/office/drawing/2010/main"/>
              </a:ext>
            </a:extLst>
          </a:blip>
          <a:srcRect/>
          <a:stretch/>
        </p:blipFill>
        <p:spPr bwMode="auto">
          <a:xfrm>
            <a:off x="5371483" y="-1065324"/>
            <a:ext cx="436485" cy="22577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6608210" y="-83954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4123344" y="-811061"/>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8103350" y="-66066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3381480" y="-943417"/>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3163238" y="-556799"/>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2255574" y="-735679"/>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4655479" y="-83954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8802462" y="-57172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D:\png\12-01_0004_素材天下网-sucaitianxia.com.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108050" y="0"/>
            <a:ext cx="6090497" cy="1477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581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4"/>
                                        </p:tgtEl>
                                        <p:attrNameLst>
                                          <p:attrName>ppt_y</p:attrName>
                                        </p:attrNameLst>
                                      </p:cBhvr>
                                      <p:tavLst>
                                        <p:tav tm="0">
                                          <p:val>
                                            <p:strVal val="#ppt_y"/>
                                          </p:val>
                                        </p:tav>
                                        <p:tav tm="100000">
                                          <p:val>
                                            <p:strVal val="#ppt_y"/>
                                          </p:val>
                                        </p:tav>
                                      </p:tavLst>
                                    </p:anim>
                                    <p:anim calcmode="lin" valueType="num">
                                      <p:cBhvr>
                                        <p:cTn id="1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4"/>
                                        </p:tgtEl>
                                      </p:cBhvr>
                                    </p:animEffect>
                                  </p:childTnLst>
                                </p:cTn>
                              </p:par>
                              <p:par>
                                <p:cTn id="20" presetID="2" presetClass="entr" presetSubtype="9" fill="hold" nodeType="withEffect">
                                  <p:stCondLst>
                                    <p:cond delay="44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300" fill="hold"/>
                                        <p:tgtEl>
                                          <p:spTgt spid="11"/>
                                        </p:tgtEl>
                                        <p:attrNameLst>
                                          <p:attrName>ppt_x</p:attrName>
                                        </p:attrNameLst>
                                      </p:cBhvr>
                                      <p:tavLst>
                                        <p:tav tm="0">
                                          <p:val>
                                            <p:strVal val="0-#ppt_w/2"/>
                                          </p:val>
                                        </p:tav>
                                        <p:tav tm="100000">
                                          <p:val>
                                            <p:strVal val="#ppt_x"/>
                                          </p:val>
                                        </p:tav>
                                      </p:tavLst>
                                    </p:anim>
                                    <p:anim calcmode="lin" valueType="num">
                                      <p:cBhvr additive="base">
                                        <p:cTn id="23" dur="1300" fill="hold"/>
                                        <p:tgtEl>
                                          <p:spTgt spid="11"/>
                                        </p:tgtEl>
                                        <p:attrNameLst>
                                          <p:attrName>ppt_y</p:attrName>
                                        </p:attrNameLst>
                                      </p:cBhvr>
                                      <p:tavLst>
                                        <p:tav tm="0">
                                          <p:val>
                                            <p:strVal val="0-#ppt_h/2"/>
                                          </p:val>
                                        </p:tav>
                                        <p:tav tm="100000">
                                          <p:val>
                                            <p:strVal val="#ppt_y"/>
                                          </p:val>
                                        </p:tav>
                                      </p:tavLst>
                                    </p:anim>
                                  </p:childTnLst>
                                </p:cTn>
                              </p:par>
                              <p:par>
                                <p:cTn id="24" presetID="16" presetClass="entr" presetSubtype="21" fill="hold" nodeType="withEffect">
                                  <p:stCondLst>
                                    <p:cond delay="160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par>
                                <p:cTn id="27" presetID="0" presetClass="path" presetSubtype="0" accel="50000" decel="50000" fill="hold" nodeType="withEffect">
                                  <p:stCondLst>
                                    <p:cond delay="1100"/>
                                  </p:stCondLst>
                                  <p:childTnLst>
                                    <p:animMotion origin="layout" path="M 0.03923 0.07747 C 0.03385 0.08056 0.02621 0.08272 0.02118 0.08735 C 0.01962 0.08858 0.01857 0.09136 0.01701 0.09229 C 0.01475 0.09383 0.01232 0.09352 0.01007 0.09476 C 0.00729 0.09599 0.00173 0.09969 0.00173 0.09969 C -0.00469 0.11111 -0.01285 0.1142 -0.02049 0.12192 C -0.02327 0.125 -0.02882 0.13179 -0.02882 0.13179 C -0.02969 0.13426 -0.03038 0.13704 -0.0316 0.1392 C -0.03282 0.14136 -0.03472 0.14198 -0.03577 0.14414 C -0.03716 0.14692 -0.03733 0.15093 -0.03854 0.15401 C -0.04341 0.16574 -0.04948 0.17624 -0.05382 0.18858 C -0.05486 0.19167 -0.05556 0.19537 -0.0566 0.19846 C -0.05834 0.2034 -0.06216 0.21327 -0.06216 0.21327 C -0.06268 0.21667 -0.06285 0.22006 -0.06354 0.22315 C -0.06424 0.22593 -0.0658 0.22778 -0.06632 0.23056 C -0.0691 0.24352 -0.07032 0.2571 -0.07327 0.27006 C -0.07431 0.275 -0.07518 0.27994 -0.07604 0.28488 C -0.07657 0.28735 -0.07743 0.29229 -0.07743 0.29229 C -0.07865 0.31513 -0.08038 0.33488 -0.08438 0.35648 C -0.08577 0.37747 -0.0875 0.39445 -0.08854 0.41574 C -0.0875 0.45957 -0.08959 0.51852 -0.0816 0.56142 C -0.08038 0.57871 -0.08021 0.59599 -0.07882 0.61327 C -0.0783 0.62006 -0.07604 0.63303 -0.07604 0.63303 C -0.07657 0.6605 -0.07257 0.72469 -0.08438 0.75648 C -0.08733 0.78241 -0.08334 0.75494 -0.08993 0.78118 C -0.09341 0.79506 -0.09514 0.81142 -0.09827 0.82562 C -0.10174 0.84167 -0.10382 0.86513 -0.11216 0.875 C -0.1158 0.89105 -0.11702 0.90926 -0.12188 0.92439 C -0.12795 0.94352 -0.13438 0.96173 -0.13993 0.98118 C -0.14462 0.99753 -0.14913 1.0176 -0.15799 1.02809 C -0.16285 1.04537 -0.16962 1.05525 -0.17604 1.07006 C -0.1882 1.09815 -0.17917 1.08611 -0.18854 1.09722 C -0.19271 1.10834 -0.19913 1.11358 -0.20382 1.12439 C -0.20504 1.12716 -0.20538 1.13118 -0.2066 1.13426 C -0.21198 1.14692 -0.22084 1.15587 -0.22743 1.16636 C -0.24653 1.19692 -0.2658 1.22901 -0.29132 1.24043 C -0.29271 1.24198 -0.29549 1.24537 -0.29549 1.24537 L -0.4191 1.22562 " pathEditMode="relative" ptsTypes="ffffffffffffffffffffffffffffffffffffAA">
                                      <p:cBhvr>
                                        <p:cTn id="28" dur="2900" fill="hold"/>
                                        <p:tgtEl>
                                          <p:spTgt spid="25"/>
                                        </p:tgtEl>
                                        <p:attrNameLst>
                                          <p:attrName>ppt_x</p:attrName>
                                          <p:attrName>ppt_y</p:attrName>
                                        </p:attrNameLst>
                                      </p:cBhvr>
                                    </p:animMotion>
                                  </p:childTnLst>
                                </p:cTn>
                              </p:par>
                              <p:par>
                                <p:cTn id="29" presetID="45" presetClass="entr" presetSubtype="0" fill="hold" nodeType="withEffect">
                                  <p:stCondLst>
                                    <p:cond delay="12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800"/>
                                        <p:tgtEl>
                                          <p:spTgt spid="25"/>
                                        </p:tgtEl>
                                      </p:cBhvr>
                                    </p:animEffect>
                                    <p:anim calcmode="lin" valueType="num">
                                      <p:cBhvr>
                                        <p:cTn id="32" dur="2800" fill="hold"/>
                                        <p:tgtEl>
                                          <p:spTgt spid="25"/>
                                        </p:tgtEl>
                                        <p:attrNameLst>
                                          <p:attrName>ppt_w</p:attrName>
                                        </p:attrNameLst>
                                      </p:cBhvr>
                                      <p:tavLst>
                                        <p:tav tm="0" fmla="#ppt_w*sin(2.5*pi*$)">
                                          <p:val>
                                            <p:fltVal val="0"/>
                                          </p:val>
                                        </p:tav>
                                        <p:tav tm="100000">
                                          <p:val>
                                            <p:fltVal val="1"/>
                                          </p:val>
                                        </p:tav>
                                      </p:tavLst>
                                    </p:anim>
                                    <p:anim calcmode="lin" valueType="num">
                                      <p:cBhvr>
                                        <p:cTn id="33" dur="2800" fill="hold"/>
                                        <p:tgtEl>
                                          <p:spTgt spid="25"/>
                                        </p:tgtEl>
                                        <p:attrNameLst>
                                          <p:attrName>ppt_h</p:attrName>
                                        </p:attrNameLst>
                                      </p:cBhvr>
                                      <p:tavLst>
                                        <p:tav tm="0">
                                          <p:val>
                                            <p:strVal val="#ppt_h"/>
                                          </p:val>
                                        </p:tav>
                                        <p:tav tm="100000">
                                          <p:val>
                                            <p:strVal val="#ppt_h"/>
                                          </p:val>
                                        </p:tav>
                                      </p:tavLst>
                                    </p:anim>
                                  </p:childTnLst>
                                </p:cTn>
                              </p:par>
                              <p:par>
                                <p:cTn id="34" presetID="0" presetClass="path" presetSubtype="0" accel="50000" decel="50000" fill="hold" nodeType="withEffect">
                                  <p:stCondLst>
                                    <p:cond delay="2800"/>
                                  </p:stCondLst>
                                  <p:childTnLst>
                                    <p:animMotion origin="layout" path="M 0.01441 0.05586 C 0.00746 0.05185 0.00295 0.05926 -0.00365 0.06327 C -0.00834 0.0716 -0.01441 0.07562 -0.02032 0.08056 C -0.02483 0.08457 -0.02552 0.08179 -0.03004 0.08827 C -0.03351 0.09352 -0.03594 0.10062 -0.03976 0.10525 C -0.04115 0.10679 -0.04254 0.10864 -0.04393 0.11018 C -0.04757 0.12006 -0.04584 0.12377 -0.05226 0.12747 C -0.05365 0.13951 -0.05538 0.14691 -0.0592 0.1571 C -0.06059 0.16697 -0.06163 0.17346 -0.06476 0.18179 C -0.06632 0.22809 -0.06979 0.28889 -0.04948 0.325 C -0.0474 0.33981 -0.04532 0.34259 -0.04393 0.35957 C -0.04427 0.37068 -0.04358 0.40339 -0.04948 0.41636 C -0.05052 0.41883 -0.05243 0.41944 -0.05365 0.4213 C -0.05521 0.42346 -0.0566 0.42593 -0.05782 0.4287 C -0.05938 0.43241 -0.06025 0.43735 -0.06198 0.44105 C -0.06493 0.44722 -0.06893 0.45185 -0.0717 0.45833 C -0.07813 0.47346 -0.08403 0.48889 -0.09254 0.50031 C -0.1 0.52222 -0.10677 0.54043 -0.11615 0.55957 C -0.11771 0.56265 -0.11875 0.56636 -0.12032 0.56944 C -0.12379 0.57623 -0.13143 0.5892 -0.13143 0.5892 C -0.13473 0.60648 -0.13177 0.59475 -0.14532 0.61883 C -0.15382 0.63395 -0.15782 0.64444 -0.16893 0.65586 C -0.17084 0.6608 -0.17292 0.66728 -0.17587 0.67068 C -0.18021 0.67562 -0.18976 0.68302 -0.18976 0.68302 C -0.19236 0.69722 -0.18889 0.68549 -0.19532 0.6929 C -0.19688 0.69475 -0.19792 0.69815 -0.19948 0.70031 C -0.20504 0.70864 -0.21216 0.71358 -0.21893 0.71759 C -0.22743 0.73272 -0.23646 0.74321 -0.24809 0.74722 C -0.25434 0.75833 -0.26163 0.76574 -0.27032 0.76944 C -0.2816 0.78457 -0.29445 0.79599 -0.30782 0.80401 C -0.3125 0.81636 -0.3191 0.8213 -0.32587 0.8287 C -0.33108 0.83457 -0.33629 0.84444 -0.33976 0.85339 C -0.34098 0.85648 -0.34132 0.86018 -0.34254 0.86327 C -0.3441 0.86697 -0.34636 0.86975 -0.34809 0.87315 C -0.34966 0.87623 -0.35087 0.87963 -0.35226 0.88302 C -0.35486 0.88951 -0.35782 0.90525 -0.35782 0.90525 C -0.35695 0.93673 -0.35816 0.96944 -0.34809 0.9966 C -0.34636 1.00833 -0.34393 1.01389 -0.33976 1.02377 C -0.33507 1.04846 -0.32657 1.06759 -0.31754 1.08796 C -0.3158 1.09167 -0.31511 1.0966 -0.31337 1.10031 C -0.31094 1.10586 -0.30504 1.11512 -0.30504 1.11512 C -0.30174 1.13272 -0.30643 1.11142 -0.29948 1.12994 C -0.2941 1.14414 -0.3033 1.13117 -0.29393 1.14228 C -0.29202 1.15216 -0.28837 1.15463 -0.2842 1.16204 C -0.28108 1.18426 -0.27327 1.18117 -0.26476 1.19414 C -0.25643 1.20679 -0.26268 1.20185 -0.25504 1.20648 C -0.24202 1.24105 -0.21094 1.24846 -0.18976 1.24846 " pathEditMode="relative" ptsTypes="ffffffffffffffffffffffffffffffffffffffffffffffA">
                                      <p:cBhvr>
                                        <p:cTn id="35" dur="2000" fill="hold"/>
                                        <p:tgtEl>
                                          <p:spTgt spid="26"/>
                                        </p:tgtEl>
                                        <p:attrNameLst>
                                          <p:attrName>ppt_x</p:attrName>
                                          <p:attrName>ppt_y</p:attrName>
                                        </p:attrNameLst>
                                      </p:cBhvr>
                                    </p:animMotion>
                                  </p:childTnLst>
                                </p:cTn>
                              </p:par>
                              <p:par>
                                <p:cTn id="36" presetID="45" presetClass="entr" presetSubtype="0" fill="hold" nodeType="withEffect">
                                  <p:stCondLst>
                                    <p:cond delay="28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2000"/>
                                        <p:tgtEl>
                                          <p:spTgt spid="26"/>
                                        </p:tgtEl>
                                      </p:cBhvr>
                                    </p:animEffect>
                                    <p:anim calcmode="lin" valueType="num">
                                      <p:cBhvr>
                                        <p:cTn id="39" dur="2000" fill="hold"/>
                                        <p:tgtEl>
                                          <p:spTgt spid="26"/>
                                        </p:tgtEl>
                                        <p:attrNameLst>
                                          <p:attrName>ppt_w</p:attrName>
                                        </p:attrNameLst>
                                      </p:cBhvr>
                                      <p:tavLst>
                                        <p:tav tm="0" fmla="#ppt_w*sin(2.5*pi*$)">
                                          <p:val>
                                            <p:fltVal val="0"/>
                                          </p:val>
                                        </p:tav>
                                        <p:tav tm="100000">
                                          <p:val>
                                            <p:fltVal val="1"/>
                                          </p:val>
                                        </p:tav>
                                      </p:tavLst>
                                    </p:anim>
                                    <p:anim calcmode="lin" valueType="num">
                                      <p:cBhvr>
                                        <p:cTn id="40" dur="2000" fill="hold"/>
                                        <p:tgtEl>
                                          <p:spTgt spid="26"/>
                                        </p:tgtEl>
                                        <p:attrNameLst>
                                          <p:attrName>ppt_h</p:attrName>
                                        </p:attrNameLst>
                                      </p:cBhvr>
                                      <p:tavLst>
                                        <p:tav tm="0">
                                          <p:val>
                                            <p:strVal val="#ppt_h"/>
                                          </p:val>
                                        </p:tav>
                                        <p:tav tm="100000">
                                          <p:val>
                                            <p:strVal val="#ppt_h"/>
                                          </p:val>
                                        </p:tav>
                                      </p:tavLst>
                                    </p:anim>
                                  </p:childTnLst>
                                </p:cTn>
                              </p:par>
                              <p:par>
                                <p:cTn id="41" presetID="0" presetClass="path" presetSubtype="0" accel="50000" decel="50000" fill="hold" nodeType="withEffect">
                                  <p:stCondLst>
                                    <p:cond delay="4200"/>
                                  </p:stCondLst>
                                  <p:childTnLst>
                                    <p:animMotion origin="layout" path="M 0.03732 0.02346 C 0.03489 0.05278 0.02847 0.06574 0.02343 0.09228 C 0.02257 0.09722 0.02257 0.10216 0.02205 0.10741 C 0.02118 0.11389 0.01927 0.12685 0.01927 0.12716 C 0.02031 0.19259 0.01649 0.26883 0.0401 0.32438 C 0.0427 0.33889 0.03958 0.32531 0.04566 0.3392 C 0.05364 0.35772 0.04722 0.35216 0.05677 0.35679 C 0.06059 0.36728 0.06389 0.36913 0.06927 0.37623 C 0.07413 0.38302 0.07812 0.3929 0.08316 0.39846 C 0.08437 0.40031 0.08593 0.40031 0.08732 0.40123 C 0.08923 0.40278 0.09114 0.40401 0.09288 0.40617 C 0.09913 0.41389 0.10347 0.42623 0.11093 0.43086 C 0.11614 0.44012 0.12205 0.45123 0.12899 0.45525 C 0.13246 0.46481 0.13576 0.46728 0.14149 0.47284 C 0.14461 0.48148 0.14948 0.48642 0.15399 0.49259 C 0.15659 0.4963 0.16232 0.50216 0.16232 0.50247 C 0.16458 0.50864 0.16823 0.51451 0.16927 0.52191 C 0.171 0.53488 0.16961 0.52901 0.17343 0.53951 C 0.1809 0.5929 0.18038 0.65031 0.16649 0.7 C 0.16493 0.71358 0.16423 0.71852 0.15955 0.72932 C 0.15607 0.75401 0.16111 0.72407 0.15399 0.74907 C 0.15086 0.76049 0.14965 0.77562 0.14566 0.78642 C 0.14461 0.78889 0.14253 0.79105 0.14149 0.79383 C 0.13246 0.81697 0.14027 0.80555 0.13177 0.81605 C 0.12482 0.84105 0.1125 0.85895 0.1026 0.87994 C 0.09739 0.89136 0.09427 0.90216 0.08593 0.9071 C 0.07812 0.92376 0.071 0.93765 0.06093 0.94938 C 0.05816 0.95278 0.05538 0.95555 0.0526 0.95926 C 0.05121 0.96049 0.04843 0.9642 0.04843 0.96451 C 0.0434 0.97747 0.03663 0.98488 0.02899 0.99352 C 0.02465 0.99907 0.02152 1.00926 0.01788 1.01574 C 0.01527 1.02994 0.0184 1.01667 0.01232 1.03055 C 0.00764 1.04136 0.00625 1.05123 0.00121 1.06049 C -0.00226 1.0787 0.00243 1.05617 -0.00295 1.07531 C -0.0066 1.08796 -0.00799 1.10586 -0.0099 1.11944 C -0.01337 1.14413 -0.00886 1.11944 -0.01268 1.15648 C -0.01389 1.16883 -0.01736 1.1821 -0.01962 1.19383 C -0.02084 1.20031 -0.02066 1.2071 -0.0224 1.21358 C -0.0257 1.22531 -0.02934 1.24197 -0.02934 1.25525 " pathEditMode="relative" rAng="0" ptsTypes="ffffffffffffffffffffffffffffffffffffffA">
                                      <p:cBhvr>
                                        <p:cTn id="42" dur="2000" fill="hold"/>
                                        <p:tgtEl>
                                          <p:spTgt spid="27"/>
                                        </p:tgtEl>
                                        <p:attrNameLst>
                                          <p:attrName>ppt_x</p:attrName>
                                          <p:attrName>ppt_y</p:attrName>
                                        </p:attrNameLst>
                                      </p:cBhvr>
                                      <p:rCtr x="3837" y="61574"/>
                                    </p:animMotion>
                                  </p:childTnLst>
                                </p:cTn>
                              </p:par>
                              <p:par>
                                <p:cTn id="43" presetID="45" presetClass="entr" presetSubtype="0" fill="hold" nodeType="withEffect">
                                  <p:stCondLst>
                                    <p:cond delay="430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2000"/>
                                        <p:tgtEl>
                                          <p:spTgt spid="27"/>
                                        </p:tgtEl>
                                      </p:cBhvr>
                                    </p:animEffect>
                                    <p:anim calcmode="lin" valueType="num">
                                      <p:cBhvr>
                                        <p:cTn id="46" dur="2000" fill="hold"/>
                                        <p:tgtEl>
                                          <p:spTgt spid="27"/>
                                        </p:tgtEl>
                                        <p:attrNameLst>
                                          <p:attrName>ppt_w</p:attrName>
                                        </p:attrNameLst>
                                      </p:cBhvr>
                                      <p:tavLst>
                                        <p:tav tm="0" fmla="#ppt_w*sin(2.5*pi*$)">
                                          <p:val>
                                            <p:fltVal val="0"/>
                                          </p:val>
                                        </p:tav>
                                        <p:tav tm="100000">
                                          <p:val>
                                            <p:fltVal val="1"/>
                                          </p:val>
                                        </p:tav>
                                      </p:tavLst>
                                    </p:anim>
                                    <p:anim calcmode="lin" valueType="num">
                                      <p:cBhvr>
                                        <p:cTn id="47" dur="2000" fill="hold"/>
                                        <p:tgtEl>
                                          <p:spTgt spid="27"/>
                                        </p:tgtEl>
                                        <p:attrNameLst>
                                          <p:attrName>ppt_h</p:attrName>
                                        </p:attrNameLst>
                                      </p:cBhvr>
                                      <p:tavLst>
                                        <p:tav tm="0">
                                          <p:val>
                                            <p:strVal val="#ppt_h"/>
                                          </p:val>
                                        </p:tav>
                                        <p:tav tm="100000">
                                          <p:val>
                                            <p:strVal val="#ppt_h"/>
                                          </p:val>
                                        </p:tav>
                                      </p:tavLst>
                                    </p:anim>
                                  </p:childTnLst>
                                </p:cTn>
                              </p:par>
                              <p:par>
                                <p:cTn id="48" presetID="0" presetClass="path" presetSubtype="0" accel="50000" decel="50000" fill="hold" nodeType="withEffect">
                                  <p:stCondLst>
                                    <p:cond delay="5200"/>
                                  </p:stCondLst>
                                  <p:childTnLst>
                                    <p:animMotion origin="layout" path="M -0.01944 0.03981 C -0.03056 0.05308 -0.04132 0.07407 -0.05417 0.08179 C -0.05868 0.08981 -0.06458 0.09537 -0.07083 0.09907 C -0.07344 0.1037 -0.07674 0.10648 -0.07917 0.11142 C -0.09045 0.13425 -0.09271 0.16234 -0.09722 0.19043 C -0.10312 0.27469 -0.10382 0.36142 -0.09444 0.44475 C -0.09253 0.48888 -0.08802 0.53395 -0.07917 0.57561 C -0.07674 0.58765 -0.07396 0.60061 -0.06806 0.60771 C -0.06545 0.62654 -0.06215 0.63271 -0.05833 0.64969 C -0.05365 0.67067 -0.05087 0.69074 -0.04306 0.70895 C -0.04062 0.72685 -0.03455 0.74259 -0.03194 0.7608 C -0.0283 0.78672 -0.02396 0.81172 -0.01944 0.83734 C -0.01701 0.85185 -0.01632 0.86604 -0.0125 0.87932 C -0.00937 0.92407 0.00608 0.96512 0.01667 1.00524 C 0.02153 1.02376 0.0342 1.06203 0.04444 1.07438 C 0.05017 1.08981 0.0467 1.08919 0.05139 1.08919 L 0.06111 1.08425 " pathEditMode="relative" ptsTypes="fffffffffffffffAA">
                                      <p:cBhvr>
                                        <p:cTn id="49" dur="2000" fill="hold"/>
                                        <p:tgtEl>
                                          <p:spTgt spid="28"/>
                                        </p:tgtEl>
                                        <p:attrNameLst>
                                          <p:attrName>ppt_x</p:attrName>
                                          <p:attrName>ppt_y</p:attrName>
                                        </p:attrNameLst>
                                      </p:cBhvr>
                                    </p:animMotion>
                                  </p:childTnLst>
                                </p:cTn>
                              </p:par>
                              <p:par>
                                <p:cTn id="50" presetID="45" presetClass="entr" presetSubtype="0" fill="hold" nodeType="withEffect">
                                  <p:stCondLst>
                                    <p:cond delay="53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0"/>
                                        <p:tgtEl>
                                          <p:spTgt spid="28"/>
                                        </p:tgtEl>
                                      </p:cBhvr>
                                    </p:animEffect>
                                    <p:anim calcmode="lin" valueType="num">
                                      <p:cBhvr>
                                        <p:cTn id="53" dur="2000" fill="hold"/>
                                        <p:tgtEl>
                                          <p:spTgt spid="28"/>
                                        </p:tgtEl>
                                        <p:attrNameLst>
                                          <p:attrName>ppt_w</p:attrName>
                                        </p:attrNameLst>
                                      </p:cBhvr>
                                      <p:tavLst>
                                        <p:tav tm="0" fmla="#ppt_w*sin(2.5*pi*$)">
                                          <p:val>
                                            <p:fltVal val="0"/>
                                          </p:val>
                                        </p:tav>
                                        <p:tav tm="100000">
                                          <p:val>
                                            <p:fltVal val="1"/>
                                          </p:val>
                                        </p:tav>
                                      </p:tavLst>
                                    </p:anim>
                                    <p:anim calcmode="lin" valueType="num">
                                      <p:cBhvr>
                                        <p:cTn id="54" dur="2000" fill="hold"/>
                                        <p:tgtEl>
                                          <p:spTgt spid="28"/>
                                        </p:tgtEl>
                                        <p:attrNameLst>
                                          <p:attrName>ppt_h</p:attrName>
                                        </p:attrNameLst>
                                      </p:cBhvr>
                                      <p:tavLst>
                                        <p:tav tm="0">
                                          <p:val>
                                            <p:strVal val="#ppt_h"/>
                                          </p:val>
                                        </p:tav>
                                        <p:tav tm="100000">
                                          <p:val>
                                            <p:strVal val="#ppt_h"/>
                                          </p:val>
                                        </p:tav>
                                      </p:tavLst>
                                    </p:anim>
                                  </p:childTnLst>
                                </p:cTn>
                              </p:par>
                              <p:par>
                                <p:cTn id="55" presetID="0" presetClass="path" presetSubtype="0" accel="50000" decel="50000" fill="hold" nodeType="withEffect">
                                  <p:stCondLst>
                                    <p:cond delay="2000"/>
                                  </p:stCondLst>
                                  <p:childTnLst>
                                    <p:animMotion origin="layout" path="M 1.94444E-6 4.19753E-6 C -0.00695 -0.00402 -0.01146 0.00339 -0.01806 0.0074 C -0.02274 0.01574 -0.02882 0.01975 -0.03472 0.02469 C -0.03924 0.0287 -0.03993 0.02592 -0.04462 0.0324 C -0.04792 0.03765 -0.05052 0.04475 -0.05434 0.04938 C -0.05556 0.05092 -0.05712 0.05277 -0.05834 0.05432 C -0.06198 0.06388 -0.06024 0.0679 -0.06684 0.0716 C -0.06806 0.08364 -0.06979 0.09074 -0.07361 0.10123 C -0.075 0.11049 -0.07604 0.11728 -0.07934 0.1253 C -0.08073 0.17191 -0.0842 0.23271 -0.06389 0.26851 C -0.06198 0.28364 -0.05972 0.28611 -0.05834 0.30339 C -0.05868 0.3145 -0.05816 0.34722 -0.06389 0.35987 C -0.06493 0.36265 -0.06684 0.36327 -0.06806 0.36481 C -0.06979 0.36728 -0.07101 0.36975 -0.07222 0.37222 C -0.07379 0.37592 -0.07465 0.38117 -0.07639 0.38456 C -0.07934 0.39105 -0.08334 0.39537 -0.08611 0.40216 C -0.09271 0.41728 -0.09861 0.43271 -0.10712 0.44382 C -0.11441 0.46574 -0.12118 0.48395 -0.13056 0.50277 C -0.13212 0.50586 -0.13316 0.50956 -0.13472 0.51296 C -0.1382 0.51975 -0.14584 0.53271 -0.14584 0.53271 C -0.14913 0.54969 -0.14618 0.53796 -0.1599 0.56203 C -0.16823 0.57716 -0.1724 0.58765 -0.18334 0.59907 C -0.18524 0.60401 -0.18733 0.6108 -0.19028 0.61388 C -0.19462 0.61913 -0.20434 0.62654 -0.20434 0.62685 C -0.20677 0.64074 -0.20347 0.62901 -0.20972 0.63642 C -0.21129 0.63796 -0.21233 0.64166 -0.21406 0.64382 C -0.21945 0.65216 -0.22656 0.65709 -0.23334 0.6608 C -0.24184 0.67623 -0.25104 0.68642 -0.2625 0.69074 C -0.26875 0.70154 -0.27604 0.70895 -0.28472 0.71296 C -0.29601 0.72808 -0.30886 0.73919 -0.32222 0.74722 C -0.32691 0.75987 -0.33351 0.7645 -0.34028 0.77191 C -0.34549 0.77808 -0.3507 0.78734 -0.35417 0.79629 C -0.35538 0.79969 -0.35573 0.80308 -0.35695 0.80648 C -0.35851 0.80987 -0.36077 0.81265 -0.3625 0.81635 C -0.36406 0.81913 -0.36528 0.82284 -0.36667 0.82592 C -0.36927 0.83271 -0.37222 0.84845 -0.37222 0.84876 C -0.37136 0.87993 -0.37257 0.91234 -0.3625 0.9395 C -0.36077 0.95154 -0.35834 0.95709 -0.35417 0.96697 C -0.34948 0.99135 -0.34097 1.01049 -0.33195 1.03086 C -0.33021 1.03456 -0.32952 1.0395 -0.32778 1.04351 C -0.32535 1.04876 -0.31945 1.05802 -0.31945 1.05833 C -0.31615 1.07592 -0.32084 1.05432 -0.31389 1.07284 C -0.30851 1.08703 -0.31771 1.07407 -0.30851 1.08518 C -0.3066 1.09506 -0.30278 1.09753 -0.29861 1.10493 C -0.29549 1.12685 -0.28785 1.12407 -0.27934 1.13672 C -0.27084 1.14938 -0.27709 1.14444 -0.26945 1.14907 C -0.25643 1.18364 -0.22552 1.19105 -0.20434 1.19105 " pathEditMode="relative" rAng="0" ptsTypes="ffffffffffffffffffffffffffffffffffffffffffffffA">
                                      <p:cBhvr>
                                        <p:cTn id="56" dur="2000" fill="hold"/>
                                        <p:tgtEl>
                                          <p:spTgt spid="29"/>
                                        </p:tgtEl>
                                        <p:attrNameLst>
                                          <p:attrName>ppt_x</p:attrName>
                                          <p:attrName>ppt_y</p:attrName>
                                        </p:attrNameLst>
                                      </p:cBhvr>
                                      <p:rCtr x="-18628" y="59352"/>
                                    </p:animMotion>
                                  </p:childTnLst>
                                </p:cTn>
                              </p:par>
                              <p:par>
                                <p:cTn id="57" presetID="45" presetClass="entr" presetSubtype="0" fill="hold" nodeType="withEffect">
                                  <p:stCondLst>
                                    <p:cond delay="21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2000"/>
                                        <p:tgtEl>
                                          <p:spTgt spid="29"/>
                                        </p:tgtEl>
                                      </p:cBhvr>
                                    </p:animEffect>
                                    <p:anim calcmode="lin" valueType="num">
                                      <p:cBhvr>
                                        <p:cTn id="60" dur="2000" fill="hold"/>
                                        <p:tgtEl>
                                          <p:spTgt spid="29"/>
                                        </p:tgtEl>
                                        <p:attrNameLst>
                                          <p:attrName>ppt_w</p:attrName>
                                        </p:attrNameLst>
                                      </p:cBhvr>
                                      <p:tavLst>
                                        <p:tav tm="0" fmla="#ppt_w*sin(2.5*pi*$)">
                                          <p:val>
                                            <p:fltVal val="0"/>
                                          </p:val>
                                        </p:tav>
                                        <p:tav tm="100000">
                                          <p:val>
                                            <p:fltVal val="1"/>
                                          </p:val>
                                        </p:tav>
                                      </p:tavLst>
                                    </p:anim>
                                    <p:anim calcmode="lin" valueType="num">
                                      <p:cBhvr>
                                        <p:cTn id="61" dur="2000" fill="hold"/>
                                        <p:tgtEl>
                                          <p:spTgt spid="29"/>
                                        </p:tgtEl>
                                        <p:attrNameLst>
                                          <p:attrName>ppt_h</p:attrName>
                                        </p:attrNameLst>
                                      </p:cBhvr>
                                      <p:tavLst>
                                        <p:tav tm="0">
                                          <p:val>
                                            <p:strVal val="#ppt_h"/>
                                          </p:val>
                                        </p:tav>
                                        <p:tav tm="100000">
                                          <p:val>
                                            <p:strVal val="#ppt_h"/>
                                          </p:val>
                                        </p:tav>
                                      </p:tavLst>
                                    </p:anim>
                                  </p:childTnLst>
                                </p:cTn>
                              </p:par>
                              <p:par>
                                <p:cTn id="62" presetID="0" presetClass="path" presetSubtype="0" accel="50000" decel="50000" fill="hold" nodeType="withEffect">
                                  <p:stCondLst>
                                    <p:cond delay="6300"/>
                                  </p:stCondLst>
                                  <p:childTnLst>
                                    <p:animMotion origin="layout" path="M -0.01944 0.03981 C -0.03056 0.05308 -0.04132 0.07407 -0.05417 0.08179 C -0.05868 0.08981 -0.06458 0.09537 -0.07083 0.09907 C -0.07344 0.1037 -0.07674 0.10648 -0.07917 0.11142 C -0.09045 0.13425 -0.09271 0.16234 -0.09722 0.19043 C -0.10312 0.27469 -0.10382 0.36142 -0.09444 0.44475 C -0.09253 0.48888 -0.08802 0.53395 -0.07917 0.57561 C -0.07674 0.58765 -0.07396 0.60061 -0.06806 0.60771 C -0.06545 0.62654 -0.06215 0.63271 -0.05833 0.64969 C -0.05365 0.67067 -0.05087 0.69074 -0.04306 0.70895 C -0.04062 0.72685 -0.03455 0.74259 -0.03194 0.7608 C -0.0283 0.78672 -0.02396 0.81172 -0.01944 0.83734 C -0.01701 0.85185 -0.01632 0.86604 -0.0125 0.87932 C -0.00937 0.92407 0.00608 0.96512 0.01667 1.00524 C 0.02153 1.02376 0.0342 1.06203 0.04444 1.07438 C 0.05017 1.08981 0.0467 1.08919 0.05139 1.08919 L 0.06111 1.08425 " pathEditMode="relative" ptsTypes="fffffffffffffffAA">
                                      <p:cBhvr>
                                        <p:cTn id="63" dur="2000" fill="hold"/>
                                        <p:tgtEl>
                                          <p:spTgt spid="30"/>
                                        </p:tgtEl>
                                        <p:attrNameLst>
                                          <p:attrName>ppt_x</p:attrName>
                                          <p:attrName>ppt_y</p:attrName>
                                        </p:attrNameLst>
                                      </p:cBhvr>
                                    </p:animMotion>
                                  </p:childTnLst>
                                </p:cTn>
                              </p:par>
                              <p:par>
                                <p:cTn id="64" presetID="45" presetClass="entr" presetSubtype="0" fill="hold" nodeType="withEffect">
                                  <p:stCondLst>
                                    <p:cond delay="640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2000"/>
                                        <p:tgtEl>
                                          <p:spTgt spid="30"/>
                                        </p:tgtEl>
                                      </p:cBhvr>
                                    </p:animEffect>
                                    <p:anim calcmode="lin" valueType="num">
                                      <p:cBhvr>
                                        <p:cTn id="67" dur="2000" fill="hold"/>
                                        <p:tgtEl>
                                          <p:spTgt spid="30"/>
                                        </p:tgtEl>
                                        <p:attrNameLst>
                                          <p:attrName>ppt_w</p:attrName>
                                        </p:attrNameLst>
                                      </p:cBhvr>
                                      <p:tavLst>
                                        <p:tav tm="0" fmla="#ppt_w*sin(2.5*pi*$)">
                                          <p:val>
                                            <p:fltVal val="0"/>
                                          </p:val>
                                        </p:tav>
                                        <p:tav tm="100000">
                                          <p:val>
                                            <p:fltVal val="1"/>
                                          </p:val>
                                        </p:tav>
                                      </p:tavLst>
                                    </p:anim>
                                    <p:anim calcmode="lin" valueType="num">
                                      <p:cBhvr>
                                        <p:cTn id="68" dur="2000" fill="hold"/>
                                        <p:tgtEl>
                                          <p:spTgt spid="30"/>
                                        </p:tgtEl>
                                        <p:attrNameLst>
                                          <p:attrName>ppt_h</p:attrName>
                                        </p:attrNameLst>
                                      </p:cBhvr>
                                      <p:tavLst>
                                        <p:tav tm="0">
                                          <p:val>
                                            <p:strVal val="#ppt_h"/>
                                          </p:val>
                                        </p:tav>
                                        <p:tav tm="100000">
                                          <p:val>
                                            <p:strVal val="#ppt_h"/>
                                          </p:val>
                                        </p:tav>
                                      </p:tavLst>
                                    </p:anim>
                                  </p:childTnLst>
                                </p:cTn>
                              </p:par>
                              <p:par>
                                <p:cTn id="69" presetID="0" presetClass="path" presetSubtype="0" accel="50000" decel="50000" fill="hold" nodeType="withEffect">
                                  <p:stCondLst>
                                    <p:cond delay="2600"/>
                                  </p:stCondLst>
                                  <p:childTnLst>
                                    <p:animMotion origin="layout" path="M 0.01441 0.05586 C 0.00746 0.05185 0.00295 0.05926 -0.00365 0.06327 C -0.00834 0.0716 -0.01441 0.07562 -0.02032 0.08056 C -0.02483 0.08457 -0.02552 0.08179 -0.03004 0.08827 C -0.03351 0.09352 -0.03594 0.10062 -0.03976 0.10525 C -0.04115 0.10679 -0.04254 0.10864 -0.04393 0.11018 C -0.04757 0.12006 -0.04584 0.12377 -0.05226 0.12747 C -0.05365 0.13951 -0.05538 0.14691 -0.0592 0.1571 C -0.06059 0.16697 -0.06163 0.17346 -0.06476 0.18179 C -0.06632 0.22809 -0.06979 0.28889 -0.04948 0.325 C -0.0474 0.33981 -0.04532 0.34259 -0.04393 0.35957 C -0.04427 0.37068 -0.04358 0.40339 -0.04948 0.41636 C -0.05052 0.41883 -0.05243 0.41944 -0.05365 0.4213 C -0.05521 0.42346 -0.0566 0.42593 -0.05782 0.4287 C -0.05938 0.43241 -0.06025 0.43735 -0.06198 0.44105 C -0.06493 0.44722 -0.06893 0.45185 -0.0717 0.45833 C -0.07813 0.47346 -0.08403 0.48889 -0.09254 0.50031 C -0.1 0.52222 -0.10677 0.54043 -0.11615 0.55957 C -0.11771 0.56265 -0.11875 0.56636 -0.12032 0.56944 C -0.12379 0.57623 -0.13143 0.5892 -0.13143 0.5892 C -0.13473 0.60648 -0.13177 0.59475 -0.14532 0.61883 C -0.15382 0.63395 -0.15782 0.64444 -0.16893 0.65586 C -0.17084 0.6608 -0.17292 0.66728 -0.17587 0.67068 C -0.18021 0.67562 -0.18976 0.68302 -0.18976 0.68302 C -0.19236 0.69722 -0.18889 0.68549 -0.19532 0.6929 C -0.19688 0.69475 -0.19792 0.69815 -0.19948 0.70031 C -0.20504 0.70864 -0.21216 0.71358 -0.21893 0.71759 C -0.22743 0.73272 -0.23646 0.74321 -0.24809 0.74722 C -0.25434 0.75833 -0.26163 0.76574 -0.27032 0.76944 C -0.2816 0.78457 -0.29445 0.79599 -0.30782 0.80401 C -0.3125 0.81636 -0.3191 0.8213 -0.32587 0.8287 C -0.33108 0.83457 -0.33629 0.84444 -0.33976 0.85339 C -0.34098 0.85648 -0.34132 0.86018 -0.34254 0.86327 C -0.3441 0.86697 -0.34636 0.86975 -0.34809 0.87315 C -0.34966 0.87623 -0.35087 0.87963 -0.35226 0.88302 C -0.35486 0.88951 -0.35782 0.90525 -0.35782 0.90525 C -0.35695 0.93673 -0.35816 0.96944 -0.34809 0.9966 C -0.34636 1.00833 -0.34393 1.01389 -0.33976 1.02377 C -0.33507 1.04846 -0.32657 1.06759 -0.31754 1.08796 C -0.3158 1.09167 -0.31511 1.0966 -0.31337 1.10031 C -0.31094 1.10586 -0.30504 1.11512 -0.30504 1.11512 C -0.30174 1.13272 -0.30643 1.11142 -0.29948 1.12994 C -0.2941 1.14414 -0.3033 1.13117 -0.29393 1.14228 C -0.29202 1.15216 -0.28837 1.15463 -0.2842 1.16204 C -0.28108 1.18426 -0.27327 1.18117 -0.26476 1.19414 C -0.25643 1.20679 -0.26268 1.20185 -0.25504 1.20648 C -0.24202 1.24105 -0.21094 1.24846 -0.18976 1.24846 " pathEditMode="relative" ptsTypes="ffffffffffffffffffffffffffffffffffffffffffffffA">
                                      <p:cBhvr>
                                        <p:cTn id="70" dur="2000" fill="hold"/>
                                        <p:tgtEl>
                                          <p:spTgt spid="31"/>
                                        </p:tgtEl>
                                        <p:attrNameLst>
                                          <p:attrName>ppt_x</p:attrName>
                                          <p:attrName>ppt_y</p:attrName>
                                        </p:attrNameLst>
                                      </p:cBhvr>
                                    </p:animMotion>
                                  </p:childTnLst>
                                </p:cTn>
                              </p:par>
                              <p:par>
                                <p:cTn id="71" presetID="45" presetClass="entr" presetSubtype="0" fill="hold" nodeType="withEffect">
                                  <p:stCondLst>
                                    <p:cond delay="270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2000"/>
                                        <p:tgtEl>
                                          <p:spTgt spid="31"/>
                                        </p:tgtEl>
                                      </p:cBhvr>
                                    </p:animEffect>
                                    <p:anim calcmode="lin" valueType="num">
                                      <p:cBhvr>
                                        <p:cTn id="74" dur="2000" fill="hold"/>
                                        <p:tgtEl>
                                          <p:spTgt spid="31"/>
                                        </p:tgtEl>
                                        <p:attrNameLst>
                                          <p:attrName>ppt_w</p:attrName>
                                        </p:attrNameLst>
                                      </p:cBhvr>
                                      <p:tavLst>
                                        <p:tav tm="0" fmla="#ppt_w*sin(2.5*pi*$)">
                                          <p:val>
                                            <p:fltVal val="0"/>
                                          </p:val>
                                        </p:tav>
                                        <p:tav tm="100000">
                                          <p:val>
                                            <p:fltVal val="1"/>
                                          </p:val>
                                        </p:tav>
                                      </p:tavLst>
                                    </p:anim>
                                    <p:anim calcmode="lin" valueType="num">
                                      <p:cBhvr>
                                        <p:cTn id="75" dur="2000" fill="hold"/>
                                        <p:tgtEl>
                                          <p:spTgt spid="31"/>
                                        </p:tgtEl>
                                        <p:attrNameLst>
                                          <p:attrName>ppt_h</p:attrName>
                                        </p:attrNameLst>
                                      </p:cBhvr>
                                      <p:tavLst>
                                        <p:tav tm="0">
                                          <p:val>
                                            <p:strVal val="#ppt_h"/>
                                          </p:val>
                                        </p:tav>
                                        <p:tav tm="100000">
                                          <p:val>
                                            <p:strVal val="#ppt_h"/>
                                          </p:val>
                                        </p:tav>
                                      </p:tavLst>
                                    </p:anim>
                                  </p:childTnLst>
                                </p:cTn>
                              </p:par>
                              <p:par>
                                <p:cTn id="76" presetID="0" presetClass="path" presetSubtype="0" accel="50000" decel="50000" fill="hold" nodeType="withEffect">
                                  <p:stCondLst>
                                    <p:cond delay="1100"/>
                                  </p:stCondLst>
                                  <p:childTnLst>
                                    <p:animMotion origin="layout" path="M 0.01962 0.06728 C 0.01267 0.06327 0.00816 0.07068 0.00156 0.07469 C -0.00313 0.08302 -0.0092 0.08735 -0.01511 0.09197 C -0.01962 0.09599 -0.02031 0.09321 -0.02483 0.09969 C -0.0283 0.10494 -0.03073 0.11204 -0.03455 0.11667 C -0.03594 0.11821 -0.03733 0.12006 -0.03872 0.1216 C -0.04236 0.13148 -0.04063 0.13518 -0.04705 0.13889 C -0.04844 0.15093 -0.05018 0.15833 -0.054 0.16852 C -0.05538 0.17839 -0.05643 0.18488 -0.05955 0.19321 C -0.06111 0.23951 -0.06459 0.30031 -0.04427 0.33642 C -0.04219 0.35123 -0.04011 0.35401 -0.03872 0.37099 C -0.03906 0.3821 -0.03837 0.41481 -0.04427 0.42778 C -0.04531 0.43025 -0.04722 0.43086 -0.04844 0.43272 C -0.05 0.43488 -0.05139 0.43735 -0.05261 0.44012 C -0.05417 0.44383 -0.05504 0.44877 -0.05677 0.45247 C -0.05972 0.45864 -0.06372 0.46327 -0.0665 0.46975 C -0.07292 0.48488 -0.07882 0.50031 -0.08733 0.51173 C -0.09479 0.53364 -0.10156 0.55185 -0.11094 0.57099 C -0.1125 0.57407 -0.11354 0.57778 -0.11511 0.58086 C -0.11858 0.58765 -0.12622 0.60062 -0.12622 0.60093 C -0.12952 0.6179 -0.12656 0.60617 -0.14011 0.63025 C -0.14861 0.64537 -0.15261 0.65586 -0.16372 0.66728 C -0.16563 0.67222 -0.16771 0.6787 -0.17066 0.6821 C -0.175 0.68704 -0.18455 0.69444 -0.18455 0.69475 C -0.18716 0.70864 -0.18368 0.69691 -0.19011 0.70432 C -0.19167 0.70617 -0.19271 0.70957 -0.19427 0.71173 C -0.19983 0.72006 -0.20695 0.725 -0.21372 0.72901 C -0.22222 0.74414 -0.23125 0.75463 -0.24288 0.75864 C -0.24913 0.76975 -0.25643 0.77716 -0.26511 0.78086 C -0.27639 0.79599 -0.28924 0.80741 -0.30261 0.81543 C -0.30729 0.82778 -0.31389 0.83272 -0.32066 0.84012 C -0.32587 0.84599 -0.33108 0.85586 -0.33455 0.86481 C -0.33577 0.8679 -0.33611 0.8716 -0.33733 0.87469 C -0.33889 0.87839 -0.34115 0.88117 -0.34288 0.88457 C -0.34445 0.88765 -0.34566 0.89105 -0.34705 0.89444 C -0.34966 0.90093 -0.35261 0.91667 -0.35261 0.91697 C -0.35174 0.94815 -0.35295 0.98086 -0.34288 1.00802 C -0.34115 1.01975 -0.33872 1.02531 -0.33455 1.03518 C -0.32986 1.05988 -0.32136 1.07901 -0.31233 1.09938 C -0.31059 1.10309 -0.3099 1.10802 -0.30816 1.11173 C -0.30573 1.11728 -0.29983 1.12654 -0.29983 1.12685 C -0.29653 1.14414 -0.30122 1.12284 -0.29427 1.14136 C -0.28889 1.15556 -0.29809 1.14259 -0.28872 1.1537 C -0.28681 1.16358 -0.28316 1.16605 -0.279 1.17346 C -0.27587 1.19568 -0.26806 1.19259 -0.25955 1.20556 C -0.25122 1.21821 -0.25747 1.21327 -0.24983 1.2179 C -0.23681 1.25247 -0.20573 1.25988 -0.18455 1.25988 " pathEditMode="relative" rAng="0" ptsTypes="ffffffffffffffffffffffffffffffffffffffffffffffA">
                                      <p:cBhvr>
                                        <p:cTn id="77" dur="2000" fill="hold"/>
                                        <p:tgtEl>
                                          <p:spTgt spid="32"/>
                                        </p:tgtEl>
                                        <p:attrNameLst>
                                          <p:attrName>ppt_x</p:attrName>
                                          <p:attrName>ppt_y</p:attrName>
                                        </p:attrNameLst>
                                      </p:cBhvr>
                                      <p:rCtr x="-18628" y="59414"/>
                                    </p:animMotion>
                                  </p:childTnLst>
                                </p:cTn>
                              </p:par>
                              <p:par>
                                <p:cTn id="78" presetID="45" presetClass="entr" presetSubtype="0" fill="hold" nodeType="withEffect">
                                  <p:stCondLst>
                                    <p:cond delay="110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2000"/>
                                        <p:tgtEl>
                                          <p:spTgt spid="32"/>
                                        </p:tgtEl>
                                      </p:cBhvr>
                                    </p:animEffect>
                                    <p:anim calcmode="lin" valueType="num">
                                      <p:cBhvr>
                                        <p:cTn id="81" dur="2000" fill="hold"/>
                                        <p:tgtEl>
                                          <p:spTgt spid="32"/>
                                        </p:tgtEl>
                                        <p:attrNameLst>
                                          <p:attrName>ppt_w</p:attrName>
                                        </p:attrNameLst>
                                      </p:cBhvr>
                                      <p:tavLst>
                                        <p:tav tm="0" fmla="#ppt_w*sin(2.5*pi*$)">
                                          <p:val>
                                            <p:fltVal val="0"/>
                                          </p:val>
                                        </p:tav>
                                        <p:tav tm="100000">
                                          <p:val>
                                            <p:fltVal val="1"/>
                                          </p:val>
                                        </p:tav>
                                      </p:tavLst>
                                    </p:anim>
                                    <p:anim calcmode="lin" valueType="num">
                                      <p:cBhvr>
                                        <p:cTn id="82" dur="2000" fill="hold"/>
                                        <p:tgtEl>
                                          <p:spTgt spid="32"/>
                                        </p:tgtEl>
                                        <p:attrNameLst>
                                          <p:attrName>ppt_h</p:attrName>
                                        </p:attrNameLst>
                                      </p:cBhvr>
                                      <p:tavLst>
                                        <p:tav tm="0">
                                          <p:val>
                                            <p:strVal val="#ppt_h"/>
                                          </p:val>
                                        </p:tav>
                                        <p:tav tm="100000">
                                          <p:val>
                                            <p:strVal val="#ppt_h"/>
                                          </p:val>
                                        </p:tav>
                                      </p:tavLst>
                                    </p:anim>
                                  </p:childTnLst>
                                </p:cTn>
                              </p:par>
                              <p:par>
                                <p:cTn id="83" presetID="0" presetClass="path" presetSubtype="0" accel="50000" decel="50000" fill="hold" nodeType="withEffect">
                                  <p:stCondLst>
                                    <p:cond delay="6200"/>
                                  </p:stCondLst>
                                  <p:childTnLst>
                                    <p:animMotion origin="layout" path="M 0.01458 0.06666 C 0.00764 0.06265 0.00313 0.07006 -0.00347 0.07407 C -0.00816 0.0824 -0.01424 0.08642 -0.02014 0.09135 C -0.02465 0.09537 -0.02535 0.09259 -0.02986 0.09907 C -0.03333 0.10432 -0.03576 0.11142 -0.03958 0.11605 C -0.04097 0.11759 -0.04236 0.11944 -0.04375 0.12098 C -0.0474 0.13086 -0.04566 0.13456 -0.05208 0.13827 C -0.05347 0.1503 -0.05521 0.15771 -0.05903 0.1679 C -0.06042 0.17777 -0.06146 0.18425 -0.06458 0.19259 C -0.06615 0.23888 -0.06962 0.29969 -0.0493 0.3358 C -0.04722 0.35061 -0.04514 0.35339 -0.04375 0.37037 C -0.0441 0.38148 -0.0434 0.41419 -0.0493 0.42716 C -0.05035 0.42963 -0.05226 0.43024 -0.05347 0.43209 C -0.05503 0.43425 -0.05642 0.43672 -0.05764 0.4395 C -0.0592 0.44321 -0.06007 0.44814 -0.0618 0.45185 C -0.06476 0.45802 -0.06875 0.46265 -0.07153 0.46913 C -0.07795 0.48425 -0.08385 0.49969 -0.09236 0.51111 C -0.09983 0.53302 -0.1066 0.55123 -0.11597 0.57037 C -0.11753 0.57345 -0.11858 0.57716 -0.12014 0.58024 C -0.12361 0.58703 -0.13125 0.6 -0.13125 0.6003 C -0.13455 0.61728 -0.1316 0.60555 -0.14514 0.62963 C -0.15365 0.64475 -0.15764 0.65524 -0.16875 0.66666 C -0.17066 0.6716 -0.17274 0.67808 -0.17569 0.68148 C -0.18003 0.68642 -0.18958 0.69382 -0.18958 0.69413 C -0.19219 0.70802 -0.18871 0.69629 -0.19514 0.7037 C -0.1967 0.70555 -0.19774 0.70895 -0.1993 0.71111 C -0.20486 0.71944 -0.21198 0.72438 -0.21875 0.72839 C -0.22726 0.74351 -0.23628 0.75401 -0.24792 0.75802 C -0.25417 0.76913 -0.26146 0.77654 -0.27014 0.78024 C -0.28142 0.79537 -0.29427 0.80679 -0.30764 0.81481 C -0.31233 0.82716 -0.31892 0.83209 -0.32569 0.8395 C -0.3309 0.84537 -0.33611 0.85524 -0.33958 0.86419 C -0.3408 0.86728 -0.34115 0.87098 -0.34236 0.87407 C -0.34392 0.87777 -0.34618 0.88055 -0.34792 0.88395 C -0.34948 0.88703 -0.35069 0.89043 -0.35208 0.89382 C -0.35469 0.9003 -0.35764 0.91605 -0.35764 0.91635 C -0.35677 0.94753 -0.35799 0.98024 -0.34792 1.0074 C -0.34618 1.01913 -0.34375 1.02469 -0.33958 1.03456 C -0.3349 1.05925 -0.32639 1.07839 -0.31736 1.09876 C -0.31562 1.10246 -0.31493 1.1074 -0.31319 1.11111 C -0.31076 1.11666 -0.30486 1.12592 -0.30486 1.12623 C -0.30156 1.14351 -0.30625 1.12222 -0.2993 1.14074 C -0.29392 1.15493 -0.30312 1.14197 -0.29375 1.15308 C -0.29184 1.16296 -0.28819 1.16543 -0.28403 1.17284 C -0.2809 1.19506 -0.27309 1.19197 -0.26458 1.20493 C -0.25625 1.21759 -0.2625 1.21265 -0.25486 1.21728 C -0.24184 1.25185 -0.21076 1.25925 -0.18958 1.25925 " pathEditMode="relative" rAng="0" ptsTypes="ffffffffffffffffffffffffffffffffffffffffffffffA">
                                      <p:cBhvr>
                                        <p:cTn id="84" dur="2000" fill="hold"/>
                                        <p:tgtEl>
                                          <p:spTgt spid="33"/>
                                        </p:tgtEl>
                                        <p:attrNameLst>
                                          <p:attrName>ppt_x</p:attrName>
                                          <p:attrName>ppt_y</p:attrName>
                                        </p:attrNameLst>
                                      </p:cBhvr>
                                      <p:rCtr x="-18628" y="59414"/>
                                    </p:animMotion>
                                  </p:childTnLst>
                                </p:cTn>
                              </p:par>
                              <p:par>
                                <p:cTn id="85" presetID="45" presetClass="entr" presetSubtype="0" fill="hold" nodeType="withEffect">
                                  <p:stCondLst>
                                    <p:cond delay="620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2000"/>
                                        <p:tgtEl>
                                          <p:spTgt spid="33"/>
                                        </p:tgtEl>
                                      </p:cBhvr>
                                    </p:animEffect>
                                    <p:anim calcmode="lin" valueType="num">
                                      <p:cBhvr>
                                        <p:cTn id="88" dur="2000" fill="hold"/>
                                        <p:tgtEl>
                                          <p:spTgt spid="33"/>
                                        </p:tgtEl>
                                        <p:attrNameLst>
                                          <p:attrName>ppt_w</p:attrName>
                                        </p:attrNameLst>
                                      </p:cBhvr>
                                      <p:tavLst>
                                        <p:tav tm="0" fmla="#ppt_w*sin(2.5*pi*$)">
                                          <p:val>
                                            <p:fltVal val="0"/>
                                          </p:val>
                                        </p:tav>
                                        <p:tav tm="100000">
                                          <p:val>
                                            <p:fltVal val="1"/>
                                          </p:val>
                                        </p:tav>
                                      </p:tavLst>
                                    </p:anim>
                                    <p:anim calcmode="lin" valueType="num">
                                      <p:cBhvr>
                                        <p:cTn id="89" dur="2000" fill="hold"/>
                                        <p:tgtEl>
                                          <p:spTgt spid="3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11" name="Picture 3" descr="D:\png\12-26_0001_亮度_对比度-1-拷贝-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flipH="1">
            <a:off x="1103445" y="703211"/>
            <a:ext cx="1262240" cy="11927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1" descr="C:\Users\liujicai01\Desktop\png\素材CNN-sccnn_0004_矢量智能对象.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31638" y="1796819"/>
            <a:ext cx="6528725" cy="332523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6" descr="K:\png\Nipic_5412003_20110429223621504000-恢复的.psd_0009_图层-6.pn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8112223" y="4115039"/>
            <a:ext cx="384044" cy="370079"/>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userDrawn="1"/>
        </p:nvSpPr>
        <p:spPr>
          <a:xfrm>
            <a:off x="3894830" y="2386848"/>
            <a:ext cx="4196983" cy="1323439"/>
          </a:xfrm>
          <a:prstGeom prst="rect">
            <a:avLst/>
          </a:prstGeom>
          <a:noFill/>
        </p:spPr>
        <p:txBody>
          <a:bodyPr vert="horz" wrap="none" rtlCol="0">
            <a:spAutoFit/>
          </a:bodyPr>
          <a:lstStyle/>
          <a:p>
            <a:r>
              <a:rPr lang="zh-CN" altLang="en-US" sz="8000" dirty="0">
                <a:solidFill>
                  <a:srgbClr val="7E0000"/>
                </a:solidFill>
                <a:latin typeface="叶根友刀锋黑草-企业版" panose="02010601030101010101" pitchFamily="2" charset="-122"/>
                <a:ea typeface="叶根友刀锋黑草-企业版" panose="02010601030101010101" pitchFamily="2" charset="-122"/>
              </a:rPr>
              <a:t>第四部分</a:t>
            </a:r>
          </a:p>
        </p:txBody>
      </p:sp>
      <p:sp>
        <p:nvSpPr>
          <p:cNvPr id="24" name="TextBox 23"/>
          <p:cNvSpPr txBox="1"/>
          <p:nvPr userDrawn="1"/>
        </p:nvSpPr>
        <p:spPr>
          <a:xfrm>
            <a:off x="4131317" y="3827008"/>
            <a:ext cx="3632556" cy="420564"/>
          </a:xfrm>
          <a:prstGeom prst="rect">
            <a:avLst/>
          </a:prstGeom>
          <a:noFill/>
        </p:spPr>
        <p:txBody>
          <a:bodyPr wrap="square" rtlCol="0">
            <a:spAutoFit/>
          </a:bodyPr>
          <a:lstStyle/>
          <a:p>
            <a:r>
              <a:rPr lang="en-US" altLang="zh-CN" sz="2133" dirty="0">
                <a:solidFill>
                  <a:sysClr val="windowText" lastClr="000000"/>
                </a:solidFill>
                <a:effectLst/>
                <a:latin typeface="方正黑体简体" panose="03000509000000000000" pitchFamily="65" charset="-122"/>
                <a:ea typeface="方正黑体简体" panose="03000509000000000000" pitchFamily="65" charset="-122"/>
              </a:rPr>
              <a:t>【</a:t>
            </a:r>
            <a:r>
              <a:rPr lang="zh-CN" altLang="en-US" sz="2133" dirty="0">
                <a:solidFill>
                  <a:sysClr val="windowText" lastClr="000000"/>
                </a:solidFill>
                <a:effectLst/>
                <a:latin typeface="方正黑体简体" panose="03000509000000000000" pitchFamily="65" charset="-122"/>
                <a:ea typeface="方正黑体简体" panose="03000509000000000000" pitchFamily="65" charset="-122"/>
              </a:rPr>
              <a:t>输入您的小标题文字内容</a:t>
            </a:r>
            <a:r>
              <a:rPr lang="en-US" altLang="zh-CN" sz="2133" dirty="0">
                <a:solidFill>
                  <a:sysClr val="windowText" lastClr="000000"/>
                </a:solidFill>
                <a:effectLst/>
                <a:latin typeface="方正黑体简体" panose="03000509000000000000" pitchFamily="65" charset="-122"/>
                <a:ea typeface="方正黑体简体" panose="03000509000000000000" pitchFamily="65" charset="-122"/>
              </a:rPr>
              <a:t>】</a:t>
            </a:r>
            <a:endParaRPr lang="zh-CN" altLang="en-US" sz="2133" dirty="0">
              <a:solidFill>
                <a:sysClr val="windowText" lastClr="000000"/>
              </a:solidFill>
              <a:effectLst/>
              <a:latin typeface="方正黑体简体" panose="03000509000000000000" pitchFamily="65" charset="-122"/>
              <a:ea typeface="方正黑体简体" panose="03000509000000000000" pitchFamily="65" charset="-122"/>
            </a:endParaRPr>
          </a:p>
        </p:txBody>
      </p:sp>
      <p:pic>
        <p:nvPicPr>
          <p:cNvPr id="25" name="Picture 13" descr="C:\Users\liujicai01\Desktop\png\素材CNN-sccnn_0000s_0005_w-副本-3.png"/>
          <p:cNvPicPr>
            <a:picLocks noChangeAspect="1" noChangeArrowheads="1"/>
          </p:cNvPicPr>
          <p:nvPr userDrawn="1"/>
        </p:nvPicPr>
        <p:blipFill rotWithShape="1">
          <a:blip r:embed="rId5" cstate="email">
            <a:extLst>
              <a:ext uri="{28A0092B-C50C-407E-A947-70E740481C1C}">
                <a14:useLocalDpi xmlns:a14="http://schemas.microsoft.com/office/drawing/2010/main"/>
              </a:ext>
            </a:extLst>
          </a:blip>
          <a:srcRect/>
          <a:stretch/>
        </p:blipFill>
        <p:spPr bwMode="auto">
          <a:xfrm>
            <a:off x="5371483" y="-1065324"/>
            <a:ext cx="436485" cy="22577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6608210" y="-83954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4123344" y="-811061"/>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8103350" y="-66066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3381480" y="-943417"/>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3163238" y="-556799"/>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2255574" y="-735679"/>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4655479" y="-83954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8802462" y="-57172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D:\png\12-01_0004_素材天下网-sucaitianxia.com.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108050" y="0"/>
            <a:ext cx="6090497" cy="1477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257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4"/>
                                        </p:tgtEl>
                                        <p:attrNameLst>
                                          <p:attrName>ppt_y</p:attrName>
                                        </p:attrNameLst>
                                      </p:cBhvr>
                                      <p:tavLst>
                                        <p:tav tm="0">
                                          <p:val>
                                            <p:strVal val="#ppt_y"/>
                                          </p:val>
                                        </p:tav>
                                        <p:tav tm="100000">
                                          <p:val>
                                            <p:strVal val="#ppt_y"/>
                                          </p:val>
                                        </p:tav>
                                      </p:tavLst>
                                    </p:anim>
                                    <p:anim calcmode="lin" valueType="num">
                                      <p:cBhvr>
                                        <p:cTn id="1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4"/>
                                        </p:tgtEl>
                                      </p:cBhvr>
                                    </p:animEffect>
                                  </p:childTnLst>
                                </p:cTn>
                              </p:par>
                              <p:par>
                                <p:cTn id="20" presetID="2" presetClass="entr" presetSubtype="9" fill="hold" nodeType="withEffect">
                                  <p:stCondLst>
                                    <p:cond delay="44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300" fill="hold"/>
                                        <p:tgtEl>
                                          <p:spTgt spid="11"/>
                                        </p:tgtEl>
                                        <p:attrNameLst>
                                          <p:attrName>ppt_x</p:attrName>
                                        </p:attrNameLst>
                                      </p:cBhvr>
                                      <p:tavLst>
                                        <p:tav tm="0">
                                          <p:val>
                                            <p:strVal val="0-#ppt_w/2"/>
                                          </p:val>
                                        </p:tav>
                                        <p:tav tm="100000">
                                          <p:val>
                                            <p:strVal val="#ppt_x"/>
                                          </p:val>
                                        </p:tav>
                                      </p:tavLst>
                                    </p:anim>
                                    <p:anim calcmode="lin" valueType="num">
                                      <p:cBhvr additive="base">
                                        <p:cTn id="23" dur="1300" fill="hold"/>
                                        <p:tgtEl>
                                          <p:spTgt spid="11"/>
                                        </p:tgtEl>
                                        <p:attrNameLst>
                                          <p:attrName>ppt_y</p:attrName>
                                        </p:attrNameLst>
                                      </p:cBhvr>
                                      <p:tavLst>
                                        <p:tav tm="0">
                                          <p:val>
                                            <p:strVal val="0-#ppt_h/2"/>
                                          </p:val>
                                        </p:tav>
                                        <p:tav tm="100000">
                                          <p:val>
                                            <p:strVal val="#ppt_y"/>
                                          </p:val>
                                        </p:tav>
                                      </p:tavLst>
                                    </p:anim>
                                  </p:childTnLst>
                                </p:cTn>
                              </p:par>
                              <p:par>
                                <p:cTn id="24" presetID="16" presetClass="entr" presetSubtype="21" fill="hold" nodeType="withEffect">
                                  <p:stCondLst>
                                    <p:cond delay="160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par>
                                <p:cTn id="27" presetID="0" presetClass="path" presetSubtype="0" accel="50000" decel="50000" fill="hold" nodeType="withEffect">
                                  <p:stCondLst>
                                    <p:cond delay="1100"/>
                                  </p:stCondLst>
                                  <p:childTnLst>
                                    <p:animMotion origin="layout" path="M 0.03923 0.07747 C 0.03385 0.08056 0.02621 0.08272 0.02118 0.08735 C 0.01962 0.08858 0.01857 0.09136 0.01701 0.09229 C 0.01475 0.09383 0.01232 0.09352 0.01007 0.09476 C 0.00729 0.09599 0.00173 0.09969 0.00173 0.09969 C -0.00469 0.11111 -0.01285 0.1142 -0.02049 0.12192 C -0.02327 0.125 -0.02882 0.13179 -0.02882 0.13179 C -0.02969 0.13426 -0.03038 0.13704 -0.0316 0.1392 C -0.03282 0.14136 -0.03472 0.14198 -0.03577 0.14414 C -0.03716 0.14692 -0.03733 0.15093 -0.03854 0.15401 C -0.04341 0.16574 -0.04948 0.17624 -0.05382 0.18858 C -0.05486 0.19167 -0.05556 0.19537 -0.0566 0.19846 C -0.05834 0.2034 -0.06216 0.21327 -0.06216 0.21327 C -0.06268 0.21667 -0.06285 0.22006 -0.06354 0.22315 C -0.06424 0.22593 -0.0658 0.22778 -0.06632 0.23056 C -0.0691 0.24352 -0.07032 0.2571 -0.07327 0.27006 C -0.07431 0.275 -0.07518 0.27994 -0.07604 0.28488 C -0.07657 0.28735 -0.07743 0.29229 -0.07743 0.29229 C -0.07865 0.31513 -0.08038 0.33488 -0.08438 0.35648 C -0.08577 0.37747 -0.0875 0.39445 -0.08854 0.41574 C -0.0875 0.45957 -0.08959 0.51852 -0.0816 0.56142 C -0.08038 0.57871 -0.08021 0.59599 -0.07882 0.61327 C -0.0783 0.62006 -0.07604 0.63303 -0.07604 0.63303 C -0.07657 0.6605 -0.07257 0.72469 -0.08438 0.75648 C -0.08733 0.78241 -0.08334 0.75494 -0.08993 0.78118 C -0.09341 0.79506 -0.09514 0.81142 -0.09827 0.82562 C -0.10174 0.84167 -0.10382 0.86513 -0.11216 0.875 C -0.1158 0.89105 -0.11702 0.90926 -0.12188 0.92439 C -0.12795 0.94352 -0.13438 0.96173 -0.13993 0.98118 C -0.14462 0.99753 -0.14913 1.0176 -0.15799 1.02809 C -0.16285 1.04537 -0.16962 1.05525 -0.17604 1.07006 C -0.1882 1.09815 -0.17917 1.08611 -0.18854 1.09722 C -0.19271 1.10834 -0.19913 1.11358 -0.20382 1.12439 C -0.20504 1.12716 -0.20538 1.13118 -0.2066 1.13426 C -0.21198 1.14692 -0.22084 1.15587 -0.22743 1.16636 C -0.24653 1.19692 -0.2658 1.22901 -0.29132 1.24043 C -0.29271 1.24198 -0.29549 1.24537 -0.29549 1.24537 L -0.4191 1.22562 " pathEditMode="relative" ptsTypes="ffffffffffffffffffffffffffffffffffffAA">
                                      <p:cBhvr>
                                        <p:cTn id="28" dur="2900" fill="hold"/>
                                        <p:tgtEl>
                                          <p:spTgt spid="25"/>
                                        </p:tgtEl>
                                        <p:attrNameLst>
                                          <p:attrName>ppt_x</p:attrName>
                                          <p:attrName>ppt_y</p:attrName>
                                        </p:attrNameLst>
                                      </p:cBhvr>
                                    </p:animMotion>
                                  </p:childTnLst>
                                </p:cTn>
                              </p:par>
                              <p:par>
                                <p:cTn id="29" presetID="45" presetClass="entr" presetSubtype="0" fill="hold" nodeType="withEffect">
                                  <p:stCondLst>
                                    <p:cond delay="12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800"/>
                                        <p:tgtEl>
                                          <p:spTgt spid="25"/>
                                        </p:tgtEl>
                                      </p:cBhvr>
                                    </p:animEffect>
                                    <p:anim calcmode="lin" valueType="num">
                                      <p:cBhvr>
                                        <p:cTn id="32" dur="2800" fill="hold"/>
                                        <p:tgtEl>
                                          <p:spTgt spid="25"/>
                                        </p:tgtEl>
                                        <p:attrNameLst>
                                          <p:attrName>ppt_w</p:attrName>
                                        </p:attrNameLst>
                                      </p:cBhvr>
                                      <p:tavLst>
                                        <p:tav tm="0" fmla="#ppt_w*sin(2.5*pi*$)">
                                          <p:val>
                                            <p:fltVal val="0"/>
                                          </p:val>
                                        </p:tav>
                                        <p:tav tm="100000">
                                          <p:val>
                                            <p:fltVal val="1"/>
                                          </p:val>
                                        </p:tav>
                                      </p:tavLst>
                                    </p:anim>
                                    <p:anim calcmode="lin" valueType="num">
                                      <p:cBhvr>
                                        <p:cTn id="33" dur="2800" fill="hold"/>
                                        <p:tgtEl>
                                          <p:spTgt spid="25"/>
                                        </p:tgtEl>
                                        <p:attrNameLst>
                                          <p:attrName>ppt_h</p:attrName>
                                        </p:attrNameLst>
                                      </p:cBhvr>
                                      <p:tavLst>
                                        <p:tav tm="0">
                                          <p:val>
                                            <p:strVal val="#ppt_h"/>
                                          </p:val>
                                        </p:tav>
                                        <p:tav tm="100000">
                                          <p:val>
                                            <p:strVal val="#ppt_h"/>
                                          </p:val>
                                        </p:tav>
                                      </p:tavLst>
                                    </p:anim>
                                  </p:childTnLst>
                                </p:cTn>
                              </p:par>
                              <p:par>
                                <p:cTn id="34" presetID="0" presetClass="path" presetSubtype="0" accel="50000" decel="50000" fill="hold" nodeType="withEffect">
                                  <p:stCondLst>
                                    <p:cond delay="2800"/>
                                  </p:stCondLst>
                                  <p:childTnLst>
                                    <p:animMotion origin="layout" path="M 0.01441 0.05586 C 0.00746 0.05185 0.00295 0.05926 -0.00365 0.06327 C -0.00834 0.0716 -0.01441 0.07562 -0.02032 0.08056 C -0.02483 0.08457 -0.02552 0.08179 -0.03004 0.08827 C -0.03351 0.09352 -0.03594 0.10062 -0.03976 0.10525 C -0.04115 0.10679 -0.04254 0.10864 -0.04393 0.11018 C -0.04757 0.12006 -0.04584 0.12377 -0.05226 0.12747 C -0.05365 0.13951 -0.05538 0.14691 -0.0592 0.1571 C -0.06059 0.16697 -0.06163 0.17346 -0.06476 0.18179 C -0.06632 0.22809 -0.06979 0.28889 -0.04948 0.325 C -0.0474 0.33981 -0.04532 0.34259 -0.04393 0.35957 C -0.04427 0.37068 -0.04358 0.40339 -0.04948 0.41636 C -0.05052 0.41883 -0.05243 0.41944 -0.05365 0.4213 C -0.05521 0.42346 -0.0566 0.42593 -0.05782 0.4287 C -0.05938 0.43241 -0.06025 0.43735 -0.06198 0.44105 C -0.06493 0.44722 -0.06893 0.45185 -0.0717 0.45833 C -0.07813 0.47346 -0.08403 0.48889 -0.09254 0.50031 C -0.1 0.52222 -0.10677 0.54043 -0.11615 0.55957 C -0.11771 0.56265 -0.11875 0.56636 -0.12032 0.56944 C -0.12379 0.57623 -0.13143 0.5892 -0.13143 0.5892 C -0.13473 0.60648 -0.13177 0.59475 -0.14532 0.61883 C -0.15382 0.63395 -0.15782 0.64444 -0.16893 0.65586 C -0.17084 0.6608 -0.17292 0.66728 -0.17587 0.67068 C -0.18021 0.67562 -0.18976 0.68302 -0.18976 0.68302 C -0.19236 0.69722 -0.18889 0.68549 -0.19532 0.6929 C -0.19688 0.69475 -0.19792 0.69815 -0.19948 0.70031 C -0.20504 0.70864 -0.21216 0.71358 -0.21893 0.71759 C -0.22743 0.73272 -0.23646 0.74321 -0.24809 0.74722 C -0.25434 0.75833 -0.26163 0.76574 -0.27032 0.76944 C -0.2816 0.78457 -0.29445 0.79599 -0.30782 0.80401 C -0.3125 0.81636 -0.3191 0.8213 -0.32587 0.8287 C -0.33108 0.83457 -0.33629 0.84444 -0.33976 0.85339 C -0.34098 0.85648 -0.34132 0.86018 -0.34254 0.86327 C -0.3441 0.86697 -0.34636 0.86975 -0.34809 0.87315 C -0.34966 0.87623 -0.35087 0.87963 -0.35226 0.88302 C -0.35486 0.88951 -0.35782 0.90525 -0.35782 0.90525 C -0.35695 0.93673 -0.35816 0.96944 -0.34809 0.9966 C -0.34636 1.00833 -0.34393 1.01389 -0.33976 1.02377 C -0.33507 1.04846 -0.32657 1.06759 -0.31754 1.08796 C -0.3158 1.09167 -0.31511 1.0966 -0.31337 1.10031 C -0.31094 1.10586 -0.30504 1.11512 -0.30504 1.11512 C -0.30174 1.13272 -0.30643 1.11142 -0.29948 1.12994 C -0.2941 1.14414 -0.3033 1.13117 -0.29393 1.14228 C -0.29202 1.15216 -0.28837 1.15463 -0.2842 1.16204 C -0.28108 1.18426 -0.27327 1.18117 -0.26476 1.19414 C -0.25643 1.20679 -0.26268 1.20185 -0.25504 1.20648 C -0.24202 1.24105 -0.21094 1.24846 -0.18976 1.24846 " pathEditMode="relative" ptsTypes="ffffffffffffffffffffffffffffffffffffffffffffffA">
                                      <p:cBhvr>
                                        <p:cTn id="35" dur="2000" fill="hold"/>
                                        <p:tgtEl>
                                          <p:spTgt spid="26"/>
                                        </p:tgtEl>
                                        <p:attrNameLst>
                                          <p:attrName>ppt_x</p:attrName>
                                          <p:attrName>ppt_y</p:attrName>
                                        </p:attrNameLst>
                                      </p:cBhvr>
                                    </p:animMotion>
                                  </p:childTnLst>
                                </p:cTn>
                              </p:par>
                              <p:par>
                                <p:cTn id="36" presetID="45" presetClass="entr" presetSubtype="0" fill="hold" nodeType="withEffect">
                                  <p:stCondLst>
                                    <p:cond delay="28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2000"/>
                                        <p:tgtEl>
                                          <p:spTgt spid="26"/>
                                        </p:tgtEl>
                                      </p:cBhvr>
                                    </p:animEffect>
                                    <p:anim calcmode="lin" valueType="num">
                                      <p:cBhvr>
                                        <p:cTn id="39" dur="2000" fill="hold"/>
                                        <p:tgtEl>
                                          <p:spTgt spid="26"/>
                                        </p:tgtEl>
                                        <p:attrNameLst>
                                          <p:attrName>ppt_w</p:attrName>
                                        </p:attrNameLst>
                                      </p:cBhvr>
                                      <p:tavLst>
                                        <p:tav tm="0" fmla="#ppt_w*sin(2.5*pi*$)">
                                          <p:val>
                                            <p:fltVal val="0"/>
                                          </p:val>
                                        </p:tav>
                                        <p:tav tm="100000">
                                          <p:val>
                                            <p:fltVal val="1"/>
                                          </p:val>
                                        </p:tav>
                                      </p:tavLst>
                                    </p:anim>
                                    <p:anim calcmode="lin" valueType="num">
                                      <p:cBhvr>
                                        <p:cTn id="40" dur="2000" fill="hold"/>
                                        <p:tgtEl>
                                          <p:spTgt spid="26"/>
                                        </p:tgtEl>
                                        <p:attrNameLst>
                                          <p:attrName>ppt_h</p:attrName>
                                        </p:attrNameLst>
                                      </p:cBhvr>
                                      <p:tavLst>
                                        <p:tav tm="0">
                                          <p:val>
                                            <p:strVal val="#ppt_h"/>
                                          </p:val>
                                        </p:tav>
                                        <p:tav tm="100000">
                                          <p:val>
                                            <p:strVal val="#ppt_h"/>
                                          </p:val>
                                        </p:tav>
                                      </p:tavLst>
                                    </p:anim>
                                  </p:childTnLst>
                                </p:cTn>
                              </p:par>
                              <p:par>
                                <p:cTn id="41" presetID="0" presetClass="path" presetSubtype="0" accel="50000" decel="50000" fill="hold" nodeType="withEffect">
                                  <p:stCondLst>
                                    <p:cond delay="4200"/>
                                  </p:stCondLst>
                                  <p:childTnLst>
                                    <p:animMotion origin="layout" path="M 0.03732 0.02346 C 0.03489 0.05278 0.02847 0.06574 0.02343 0.09228 C 0.02257 0.09722 0.02257 0.10216 0.02205 0.10741 C 0.02118 0.11389 0.01927 0.12685 0.01927 0.12716 C 0.02031 0.19259 0.01649 0.26883 0.0401 0.32438 C 0.0427 0.33889 0.03958 0.32531 0.04566 0.3392 C 0.05364 0.35772 0.04722 0.35216 0.05677 0.35679 C 0.06059 0.36728 0.06389 0.36913 0.06927 0.37623 C 0.07413 0.38302 0.07812 0.3929 0.08316 0.39846 C 0.08437 0.40031 0.08593 0.40031 0.08732 0.40123 C 0.08923 0.40278 0.09114 0.40401 0.09288 0.40617 C 0.09913 0.41389 0.10347 0.42623 0.11093 0.43086 C 0.11614 0.44012 0.12205 0.45123 0.12899 0.45525 C 0.13246 0.46481 0.13576 0.46728 0.14149 0.47284 C 0.14461 0.48148 0.14948 0.48642 0.15399 0.49259 C 0.15659 0.4963 0.16232 0.50216 0.16232 0.50247 C 0.16458 0.50864 0.16823 0.51451 0.16927 0.52191 C 0.171 0.53488 0.16961 0.52901 0.17343 0.53951 C 0.1809 0.5929 0.18038 0.65031 0.16649 0.7 C 0.16493 0.71358 0.16423 0.71852 0.15955 0.72932 C 0.15607 0.75401 0.16111 0.72407 0.15399 0.74907 C 0.15086 0.76049 0.14965 0.77562 0.14566 0.78642 C 0.14461 0.78889 0.14253 0.79105 0.14149 0.79383 C 0.13246 0.81697 0.14027 0.80555 0.13177 0.81605 C 0.12482 0.84105 0.1125 0.85895 0.1026 0.87994 C 0.09739 0.89136 0.09427 0.90216 0.08593 0.9071 C 0.07812 0.92376 0.071 0.93765 0.06093 0.94938 C 0.05816 0.95278 0.05538 0.95555 0.0526 0.95926 C 0.05121 0.96049 0.04843 0.9642 0.04843 0.96451 C 0.0434 0.97747 0.03663 0.98488 0.02899 0.99352 C 0.02465 0.99907 0.02152 1.00926 0.01788 1.01574 C 0.01527 1.02994 0.0184 1.01667 0.01232 1.03055 C 0.00764 1.04136 0.00625 1.05123 0.00121 1.06049 C -0.00226 1.0787 0.00243 1.05617 -0.00295 1.07531 C -0.0066 1.08796 -0.00799 1.10586 -0.0099 1.11944 C -0.01337 1.14413 -0.00886 1.11944 -0.01268 1.15648 C -0.01389 1.16883 -0.01736 1.1821 -0.01962 1.19383 C -0.02084 1.20031 -0.02066 1.2071 -0.0224 1.21358 C -0.0257 1.22531 -0.02934 1.24197 -0.02934 1.25525 " pathEditMode="relative" rAng="0" ptsTypes="ffffffffffffffffffffffffffffffffffffffA">
                                      <p:cBhvr>
                                        <p:cTn id="42" dur="2000" fill="hold"/>
                                        <p:tgtEl>
                                          <p:spTgt spid="27"/>
                                        </p:tgtEl>
                                        <p:attrNameLst>
                                          <p:attrName>ppt_x</p:attrName>
                                          <p:attrName>ppt_y</p:attrName>
                                        </p:attrNameLst>
                                      </p:cBhvr>
                                      <p:rCtr x="3837" y="61574"/>
                                    </p:animMotion>
                                  </p:childTnLst>
                                </p:cTn>
                              </p:par>
                              <p:par>
                                <p:cTn id="43" presetID="45" presetClass="entr" presetSubtype="0" fill="hold" nodeType="withEffect">
                                  <p:stCondLst>
                                    <p:cond delay="430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2000"/>
                                        <p:tgtEl>
                                          <p:spTgt spid="27"/>
                                        </p:tgtEl>
                                      </p:cBhvr>
                                    </p:animEffect>
                                    <p:anim calcmode="lin" valueType="num">
                                      <p:cBhvr>
                                        <p:cTn id="46" dur="2000" fill="hold"/>
                                        <p:tgtEl>
                                          <p:spTgt spid="27"/>
                                        </p:tgtEl>
                                        <p:attrNameLst>
                                          <p:attrName>ppt_w</p:attrName>
                                        </p:attrNameLst>
                                      </p:cBhvr>
                                      <p:tavLst>
                                        <p:tav tm="0" fmla="#ppt_w*sin(2.5*pi*$)">
                                          <p:val>
                                            <p:fltVal val="0"/>
                                          </p:val>
                                        </p:tav>
                                        <p:tav tm="100000">
                                          <p:val>
                                            <p:fltVal val="1"/>
                                          </p:val>
                                        </p:tav>
                                      </p:tavLst>
                                    </p:anim>
                                    <p:anim calcmode="lin" valueType="num">
                                      <p:cBhvr>
                                        <p:cTn id="47" dur="2000" fill="hold"/>
                                        <p:tgtEl>
                                          <p:spTgt spid="27"/>
                                        </p:tgtEl>
                                        <p:attrNameLst>
                                          <p:attrName>ppt_h</p:attrName>
                                        </p:attrNameLst>
                                      </p:cBhvr>
                                      <p:tavLst>
                                        <p:tav tm="0">
                                          <p:val>
                                            <p:strVal val="#ppt_h"/>
                                          </p:val>
                                        </p:tav>
                                        <p:tav tm="100000">
                                          <p:val>
                                            <p:strVal val="#ppt_h"/>
                                          </p:val>
                                        </p:tav>
                                      </p:tavLst>
                                    </p:anim>
                                  </p:childTnLst>
                                </p:cTn>
                              </p:par>
                              <p:par>
                                <p:cTn id="48" presetID="0" presetClass="path" presetSubtype="0" accel="50000" decel="50000" fill="hold" nodeType="withEffect">
                                  <p:stCondLst>
                                    <p:cond delay="5200"/>
                                  </p:stCondLst>
                                  <p:childTnLst>
                                    <p:animMotion origin="layout" path="M -0.01944 0.03981 C -0.03056 0.05308 -0.04132 0.07407 -0.05417 0.08179 C -0.05868 0.08981 -0.06458 0.09537 -0.07083 0.09907 C -0.07344 0.1037 -0.07674 0.10648 -0.07917 0.11142 C -0.09045 0.13425 -0.09271 0.16234 -0.09722 0.19043 C -0.10312 0.27469 -0.10382 0.36142 -0.09444 0.44475 C -0.09253 0.48888 -0.08802 0.53395 -0.07917 0.57561 C -0.07674 0.58765 -0.07396 0.60061 -0.06806 0.60771 C -0.06545 0.62654 -0.06215 0.63271 -0.05833 0.64969 C -0.05365 0.67067 -0.05087 0.69074 -0.04306 0.70895 C -0.04062 0.72685 -0.03455 0.74259 -0.03194 0.7608 C -0.0283 0.78672 -0.02396 0.81172 -0.01944 0.83734 C -0.01701 0.85185 -0.01632 0.86604 -0.0125 0.87932 C -0.00937 0.92407 0.00608 0.96512 0.01667 1.00524 C 0.02153 1.02376 0.0342 1.06203 0.04444 1.07438 C 0.05017 1.08981 0.0467 1.08919 0.05139 1.08919 L 0.06111 1.08425 " pathEditMode="relative" ptsTypes="fffffffffffffffAA">
                                      <p:cBhvr>
                                        <p:cTn id="49" dur="2000" fill="hold"/>
                                        <p:tgtEl>
                                          <p:spTgt spid="28"/>
                                        </p:tgtEl>
                                        <p:attrNameLst>
                                          <p:attrName>ppt_x</p:attrName>
                                          <p:attrName>ppt_y</p:attrName>
                                        </p:attrNameLst>
                                      </p:cBhvr>
                                    </p:animMotion>
                                  </p:childTnLst>
                                </p:cTn>
                              </p:par>
                              <p:par>
                                <p:cTn id="50" presetID="45" presetClass="entr" presetSubtype="0" fill="hold" nodeType="withEffect">
                                  <p:stCondLst>
                                    <p:cond delay="53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0"/>
                                        <p:tgtEl>
                                          <p:spTgt spid="28"/>
                                        </p:tgtEl>
                                      </p:cBhvr>
                                    </p:animEffect>
                                    <p:anim calcmode="lin" valueType="num">
                                      <p:cBhvr>
                                        <p:cTn id="53" dur="2000" fill="hold"/>
                                        <p:tgtEl>
                                          <p:spTgt spid="28"/>
                                        </p:tgtEl>
                                        <p:attrNameLst>
                                          <p:attrName>ppt_w</p:attrName>
                                        </p:attrNameLst>
                                      </p:cBhvr>
                                      <p:tavLst>
                                        <p:tav tm="0" fmla="#ppt_w*sin(2.5*pi*$)">
                                          <p:val>
                                            <p:fltVal val="0"/>
                                          </p:val>
                                        </p:tav>
                                        <p:tav tm="100000">
                                          <p:val>
                                            <p:fltVal val="1"/>
                                          </p:val>
                                        </p:tav>
                                      </p:tavLst>
                                    </p:anim>
                                    <p:anim calcmode="lin" valueType="num">
                                      <p:cBhvr>
                                        <p:cTn id="54" dur="2000" fill="hold"/>
                                        <p:tgtEl>
                                          <p:spTgt spid="28"/>
                                        </p:tgtEl>
                                        <p:attrNameLst>
                                          <p:attrName>ppt_h</p:attrName>
                                        </p:attrNameLst>
                                      </p:cBhvr>
                                      <p:tavLst>
                                        <p:tav tm="0">
                                          <p:val>
                                            <p:strVal val="#ppt_h"/>
                                          </p:val>
                                        </p:tav>
                                        <p:tav tm="100000">
                                          <p:val>
                                            <p:strVal val="#ppt_h"/>
                                          </p:val>
                                        </p:tav>
                                      </p:tavLst>
                                    </p:anim>
                                  </p:childTnLst>
                                </p:cTn>
                              </p:par>
                              <p:par>
                                <p:cTn id="55" presetID="0" presetClass="path" presetSubtype="0" accel="50000" decel="50000" fill="hold" nodeType="withEffect">
                                  <p:stCondLst>
                                    <p:cond delay="2000"/>
                                  </p:stCondLst>
                                  <p:childTnLst>
                                    <p:animMotion origin="layout" path="M 1.94444E-6 4.19753E-6 C -0.00695 -0.00402 -0.01146 0.00339 -0.01806 0.0074 C -0.02274 0.01574 -0.02882 0.01975 -0.03472 0.02469 C -0.03924 0.0287 -0.03993 0.02592 -0.04462 0.0324 C -0.04792 0.03765 -0.05052 0.04475 -0.05434 0.04938 C -0.05556 0.05092 -0.05712 0.05277 -0.05834 0.05432 C -0.06198 0.06388 -0.06024 0.0679 -0.06684 0.0716 C -0.06806 0.08364 -0.06979 0.09074 -0.07361 0.10123 C -0.075 0.11049 -0.07604 0.11728 -0.07934 0.1253 C -0.08073 0.17191 -0.0842 0.23271 -0.06389 0.26851 C -0.06198 0.28364 -0.05972 0.28611 -0.05834 0.30339 C -0.05868 0.3145 -0.05816 0.34722 -0.06389 0.35987 C -0.06493 0.36265 -0.06684 0.36327 -0.06806 0.36481 C -0.06979 0.36728 -0.07101 0.36975 -0.07222 0.37222 C -0.07379 0.37592 -0.07465 0.38117 -0.07639 0.38456 C -0.07934 0.39105 -0.08334 0.39537 -0.08611 0.40216 C -0.09271 0.41728 -0.09861 0.43271 -0.10712 0.44382 C -0.11441 0.46574 -0.12118 0.48395 -0.13056 0.50277 C -0.13212 0.50586 -0.13316 0.50956 -0.13472 0.51296 C -0.1382 0.51975 -0.14584 0.53271 -0.14584 0.53271 C -0.14913 0.54969 -0.14618 0.53796 -0.1599 0.56203 C -0.16823 0.57716 -0.1724 0.58765 -0.18334 0.59907 C -0.18524 0.60401 -0.18733 0.6108 -0.19028 0.61388 C -0.19462 0.61913 -0.20434 0.62654 -0.20434 0.62685 C -0.20677 0.64074 -0.20347 0.62901 -0.20972 0.63642 C -0.21129 0.63796 -0.21233 0.64166 -0.21406 0.64382 C -0.21945 0.65216 -0.22656 0.65709 -0.23334 0.6608 C -0.24184 0.67623 -0.25104 0.68642 -0.2625 0.69074 C -0.26875 0.70154 -0.27604 0.70895 -0.28472 0.71296 C -0.29601 0.72808 -0.30886 0.73919 -0.32222 0.74722 C -0.32691 0.75987 -0.33351 0.7645 -0.34028 0.77191 C -0.34549 0.77808 -0.3507 0.78734 -0.35417 0.79629 C -0.35538 0.79969 -0.35573 0.80308 -0.35695 0.80648 C -0.35851 0.80987 -0.36077 0.81265 -0.3625 0.81635 C -0.36406 0.81913 -0.36528 0.82284 -0.36667 0.82592 C -0.36927 0.83271 -0.37222 0.84845 -0.37222 0.84876 C -0.37136 0.87993 -0.37257 0.91234 -0.3625 0.9395 C -0.36077 0.95154 -0.35834 0.95709 -0.35417 0.96697 C -0.34948 0.99135 -0.34097 1.01049 -0.33195 1.03086 C -0.33021 1.03456 -0.32952 1.0395 -0.32778 1.04351 C -0.32535 1.04876 -0.31945 1.05802 -0.31945 1.05833 C -0.31615 1.07592 -0.32084 1.05432 -0.31389 1.07284 C -0.30851 1.08703 -0.31771 1.07407 -0.30851 1.08518 C -0.3066 1.09506 -0.30278 1.09753 -0.29861 1.10493 C -0.29549 1.12685 -0.28785 1.12407 -0.27934 1.13672 C -0.27084 1.14938 -0.27709 1.14444 -0.26945 1.14907 C -0.25643 1.18364 -0.22552 1.19105 -0.20434 1.19105 " pathEditMode="relative" rAng="0" ptsTypes="ffffffffffffffffffffffffffffffffffffffffffffffA">
                                      <p:cBhvr>
                                        <p:cTn id="56" dur="2000" fill="hold"/>
                                        <p:tgtEl>
                                          <p:spTgt spid="29"/>
                                        </p:tgtEl>
                                        <p:attrNameLst>
                                          <p:attrName>ppt_x</p:attrName>
                                          <p:attrName>ppt_y</p:attrName>
                                        </p:attrNameLst>
                                      </p:cBhvr>
                                      <p:rCtr x="-18628" y="59352"/>
                                    </p:animMotion>
                                  </p:childTnLst>
                                </p:cTn>
                              </p:par>
                              <p:par>
                                <p:cTn id="57" presetID="45" presetClass="entr" presetSubtype="0" fill="hold" nodeType="withEffect">
                                  <p:stCondLst>
                                    <p:cond delay="21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2000"/>
                                        <p:tgtEl>
                                          <p:spTgt spid="29"/>
                                        </p:tgtEl>
                                      </p:cBhvr>
                                    </p:animEffect>
                                    <p:anim calcmode="lin" valueType="num">
                                      <p:cBhvr>
                                        <p:cTn id="60" dur="2000" fill="hold"/>
                                        <p:tgtEl>
                                          <p:spTgt spid="29"/>
                                        </p:tgtEl>
                                        <p:attrNameLst>
                                          <p:attrName>ppt_w</p:attrName>
                                        </p:attrNameLst>
                                      </p:cBhvr>
                                      <p:tavLst>
                                        <p:tav tm="0" fmla="#ppt_w*sin(2.5*pi*$)">
                                          <p:val>
                                            <p:fltVal val="0"/>
                                          </p:val>
                                        </p:tav>
                                        <p:tav tm="100000">
                                          <p:val>
                                            <p:fltVal val="1"/>
                                          </p:val>
                                        </p:tav>
                                      </p:tavLst>
                                    </p:anim>
                                    <p:anim calcmode="lin" valueType="num">
                                      <p:cBhvr>
                                        <p:cTn id="61" dur="2000" fill="hold"/>
                                        <p:tgtEl>
                                          <p:spTgt spid="29"/>
                                        </p:tgtEl>
                                        <p:attrNameLst>
                                          <p:attrName>ppt_h</p:attrName>
                                        </p:attrNameLst>
                                      </p:cBhvr>
                                      <p:tavLst>
                                        <p:tav tm="0">
                                          <p:val>
                                            <p:strVal val="#ppt_h"/>
                                          </p:val>
                                        </p:tav>
                                        <p:tav tm="100000">
                                          <p:val>
                                            <p:strVal val="#ppt_h"/>
                                          </p:val>
                                        </p:tav>
                                      </p:tavLst>
                                    </p:anim>
                                  </p:childTnLst>
                                </p:cTn>
                              </p:par>
                              <p:par>
                                <p:cTn id="62" presetID="0" presetClass="path" presetSubtype="0" accel="50000" decel="50000" fill="hold" nodeType="withEffect">
                                  <p:stCondLst>
                                    <p:cond delay="6300"/>
                                  </p:stCondLst>
                                  <p:childTnLst>
                                    <p:animMotion origin="layout" path="M -0.01944 0.03981 C -0.03056 0.05308 -0.04132 0.07407 -0.05417 0.08179 C -0.05868 0.08981 -0.06458 0.09537 -0.07083 0.09907 C -0.07344 0.1037 -0.07674 0.10648 -0.07917 0.11142 C -0.09045 0.13425 -0.09271 0.16234 -0.09722 0.19043 C -0.10312 0.27469 -0.10382 0.36142 -0.09444 0.44475 C -0.09253 0.48888 -0.08802 0.53395 -0.07917 0.57561 C -0.07674 0.58765 -0.07396 0.60061 -0.06806 0.60771 C -0.06545 0.62654 -0.06215 0.63271 -0.05833 0.64969 C -0.05365 0.67067 -0.05087 0.69074 -0.04306 0.70895 C -0.04062 0.72685 -0.03455 0.74259 -0.03194 0.7608 C -0.0283 0.78672 -0.02396 0.81172 -0.01944 0.83734 C -0.01701 0.85185 -0.01632 0.86604 -0.0125 0.87932 C -0.00937 0.92407 0.00608 0.96512 0.01667 1.00524 C 0.02153 1.02376 0.0342 1.06203 0.04444 1.07438 C 0.05017 1.08981 0.0467 1.08919 0.05139 1.08919 L 0.06111 1.08425 " pathEditMode="relative" ptsTypes="fffffffffffffffAA">
                                      <p:cBhvr>
                                        <p:cTn id="63" dur="2000" fill="hold"/>
                                        <p:tgtEl>
                                          <p:spTgt spid="30"/>
                                        </p:tgtEl>
                                        <p:attrNameLst>
                                          <p:attrName>ppt_x</p:attrName>
                                          <p:attrName>ppt_y</p:attrName>
                                        </p:attrNameLst>
                                      </p:cBhvr>
                                    </p:animMotion>
                                  </p:childTnLst>
                                </p:cTn>
                              </p:par>
                              <p:par>
                                <p:cTn id="64" presetID="45" presetClass="entr" presetSubtype="0" fill="hold" nodeType="withEffect">
                                  <p:stCondLst>
                                    <p:cond delay="640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2000"/>
                                        <p:tgtEl>
                                          <p:spTgt spid="30"/>
                                        </p:tgtEl>
                                      </p:cBhvr>
                                    </p:animEffect>
                                    <p:anim calcmode="lin" valueType="num">
                                      <p:cBhvr>
                                        <p:cTn id="67" dur="2000" fill="hold"/>
                                        <p:tgtEl>
                                          <p:spTgt spid="30"/>
                                        </p:tgtEl>
                                        <p:attrNameLst>
                                          <p:attrName>ppt_w</p:attrName>
                                        </p:attrNameLst>
                                      </p:cBhvr>
                                      <p:tavLst>
                                        <p:tav tm="0" fmla="#ppt_w*sin(2.5*pi*$)">
                                          <p:val>
                                            <p:fltVal val="0"/>
                                          </p:val>
                                        </p:tav>
                                        <p:tav tm="100000">
                                          <p:val>
                                            <p:fltVal val="1"/>
                                          </p:val>
                                        </p:tav>
                                      </p:tavLst>
                                    </p:anim>
                                    <p:anim calcmode="lin" valueType="num">
                                      <p:cBhvr>
                                        <p:cTn id="68" dur="2000" fill="hold"/>
                                        <p:tgtEl>
                                          <p:spTgt spid="30"/>
                                        </p:tgtEl>
                                        <p:attrNameLst>
                                          <p:attrName>ppt_h</p:attrName>
                                        </p:attrNameLst>
                                      </p:cBhvr>
                                      <p:tavLst>
                                        <p:tav tm="0">
                                          <p:val>
                                            <p:strVal val="#ppt_h"/>
                                          </p:val>
                                        </p:tav>
                                        <p:tav tm="100000">
                                          <p:val>
                                            <p:strVal val="#ppt_h"/>
                                          </p:val>
                                        </p:tav>
                                      </p:tavLst>
                                    </p:anim>
                                  </p:childTnLst>
                                </p:cTn>
                              </p:par>
                              <p:par>
                                <p:cTn id="69" presetID="0" presetClass="path" presetSubtype="0" accel="50000" decel="50000" fill="hold" nodeType="withEffect">
                                  <p:stCondLst>
                                    <p:cond delay="2600"/>
                                  </p:stCondLst>
                                  <p:childTnLst>
                                    <p:animMotion origin="layout" path="M 0.01441 0.05586 C 0.00746 0.05185 0.00295 0.05926 -0.00365 0.06327 C -0.00834 0.0716 -0.01441 0.07562 -0.02032 0.08056 C -0.02483 0.08457 -0.02552 0.08179 -0.03004 0.08827 C -0.03351 0.09352 -0.03594 0.10062 -0.03976 0.10525 C -0.04115 0.10679 -0.04254 0.10864 -0.04393 0.11018 C -0.04757 0.12006 -0.04584 0.12377 -0.05226 0.12747 C -0.05365 0.13951 -0.05538 0.14691 -0.0592 0.1571 C -0.06059 0.16697 -0.06163 0.17346 -0.06476 0.18179 C -0.06632 0.22809 -0.06979 0.28889 -0.04948 0.325 C -0.0474 0.33981 -0.04532 0.34259 -0.04393 0.35957 C -0.04427 0.37068 -0.04358 0.40339 -0.04948 0.41636 C -0.05052 0.41883 -0.05243 0.41944 -0.05365 0.4213 C -0.05521 0.42346 -0.0566 0.42593 -0.05782 0.4287 C -0.05938 0.43241 -0.06025 0.43735 -0.06198 0.44105 C -0.06493 0.44722 -0.06893 0.45185 -0.0717 0.45833 C -0.07813 0.47346 -0.08403 0.48889 -0.09254 0.50031 C -0.1 0.52222 -0.10677 0.54043 -0.11615 0.55957 C -0.11771 0.56265 -0.11875 0.56636 -0.12032 0.56944 C -0.12379 0.57623 -0.13143 0.5892 -0.13143 0.5892 C -0.13473 0.60648 -0.13177 0.59475 -0.14532 0.61883 C -0.15382 0.63395 -0.15782 0.64444 -0.16893 0.65586 C -0.17084 0.6608 -0.17292 0.66728 -0.17587 0.67068 C -0.18021 0.67562 -0.18976 0.68302 -0.18976 0.68302 C -0.19236 0.69722 -0.18889 0.68549 -0.19532 0.6929 C -0.19688 0.69475 -0.19792 0.69815 -0.19948 0.70031 C -0.20504 0.70864 -0.21216 0.71358 -0.21893 0.71759 C -0.22743 0.73272 -0.23646 0.74321 -0.24809 0.74722 C -0.25434 0.75833 -0.26163 0.76574 -0.27032 0.76944 C -0.2816 0.78457 -0.29445 0.79599 -0.30782 0.80401 C -0.3125 0.81636 -0.3191 0.8213 -0.32587 0.8287 C -0.33108 0.83457 -0.33629 0.84444 -0.33976 0.85339 C -0.34098 0.85648 -0.34132 0.86018 -0.34254 0.86327 C -0.3441 0.86697 -0.34636 0.86975 -0.34809 0.87315 C -0.34966 0.87623 -0.35087 0.87963 -0.35226 0.88302 C -0.35486 0.88951 -0.35782 0.90525 -0.35782 0.90525 C -0.35695 0.93673 -0.35816 0.96944 -0.34809 0.9966 C -0.34636 1.00833 -0.34393 1.01389 -0.33976 1.02377 C -0.33507 1.04846 -0.32657 1.06759 -0.31754 1.08796 C -0.3158 1.09167 -0.31511 1.0966 -0.31337 1.10031 C -0.31094 1.10586 -0.30504 1.11512 -0.30504 1.11512 C -0.30174 1.13272 -0.30643 1.11142 -0.29948 1.12994 C -0.2941 1.14414 -0.3033 1.13117 -0.29393 1.14228 C -0.29202 1.15216 -0.28837 1.15463 -0.2842 1.16204 C -0.28108 1.18426 -0.27327 1.18117 -0.26476 1.19414 C -0.25643 1.20679 -0.26268 1.20185 -0.25504 1.20648 C -0.24202 1.24105 -0.21094 1.24846 -0.18976 1.24846 " pathEditMode="relative" ptsTypes="ffffffffffffffffffffffffffffffffffffffffffffffA">
                                      <p:cBhvr>
                                        <p:cTn id="70" dur="2000" fill="hold"/>
                                        <p:tgtEl>
                                          <p:spTgt spid="31"/>
                                        </p:tgtEl>
                                        <p:attrNameLst>
                                          <p:attrName>ppt_x</p:attrName>
                                          <p:attrName>ppt_y</p:attrName>
                                        </p:attrNameLst>
                                      </p:cBhvr>
                                    </p:animMotion>
                                  </p:childTnLst>
                                </p:cTn>
                              </p:par>
                              <p:par>
                                <p:cTn id="71" presetID="45" presetClass="entr" presetSubtype="0" fill="hold" nodeType="withEffect">
                                  <p:stCondLst>
                                    <p:cond delay="270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2000"/>
                                        <p:tgtEl>
                                          <p:spTgt spid="31"/>
                                        </p:tgtEl>
                                      </p:cBhvr>
                                    </p:animEffect>
                                    <p:anim calcmode="lin" valueType="num">
                                      <p:cBhvr>
                                        <p:cTn id="74" dur="2000" fill="hold"/>
                                        <p:tgtEl>
                                          <p:spTgt spid="31"/>
                                        </p:tgtEl>
                                        <p:attrNameLst>
                                          <p:attrName>ppt_w</p:attrName>
                                        </p:attrNameLst>
                                      </p:cBhvr>
                                      <p:tavLst>
                                        <p:tav tm="0" fmla="#ppt_w*sin(2.5*pi*$)">
                                          <p:val>
                                            <p:fltVal val="0"/>
                                          </p:val>
                                        </p:tav>
                                        <p:tav tm="100000">
                                          <p:val>
                                            <p:fltVal val="1"/>
                                          </p:val>
                                        </p:tav>
                                      </p:tavLst>
                                    </p:anim>
                                    <p:anim calcmode="lin" valueType="num">
                                      <p:cBhvr>
                                        <p:cTn id="75" dur="2000" fill="hold"/>
                                        <p:tgtEl>
                                          <p:spTgt spid="31"/>
                                        </p:tgtEl>
                                        <p:attrNameLst>
                                          <p:attrName>ppt_h</p:attrName>
                                        </p:attrNameLst>
                                      </p:cBhvr>
                                      <p:tavLst>
                                        <p:tav tm="0">
                                          <p:val>
                                            <p:strVal val="#ppt_h"/>
                                          </p:val>
                                        </p:tav>
                                        <p:tav tm="100000">
                                          <p:val>
                                            <p:strVal val="#ppt_h"/>
                                          </p:val>
                                        </p:tav>
                                      </p:tavLst>
                                    </p:anim>
                                  </p:childTnLst>
                                </p:cTn>
                              </p:par>
                              <p:par>
                                <p:cTn id="76" presetID="0" presetClass="path" presetSubtype="0" accel="50000" decel="50000" fill="hold" nodeType="withEffect">
                                  <p:stCondLst>
                                    <p:cond delay="1100"/>
                                  </p:stCondLst>
                                  <p:childTnLst>
                                    <p:animMotion origin="layout" path="M 0.01962 0.06728 C 0.01267 0.06327 0.00816 0.07068 0.00156 0.07469 C -0.00313 0.08302 -0.0092 0.08735 -0.01511 0.09197 C -0.01962 0.09599 -0.02031 0.09321 -0.02483 0.09969 C -0.0283 0.10494 -0.03073 0.11204 -0.03455 0.11667 C -0.03594 0.11821 -0.03733 0.12006 -0.03872 0.1216 C -0.04236 0.13148 -0.04063 0.13518 -0.04705 0.13889 C -0.04844 0.15093 -0.05018 0.15833 -0.054 0.16852 C -0.05538 0.17839 -0.05643 0.18488 -0.05955 0.19321 C -0.06111 0.23951 -0.06459 0.30031 -0.04427 0.33642 C -0.04219 0.35123 -0.04011 0.35401 -0.03872 0.37099 C -0.03906 0.3821 -0.03837 0.41481 -0.04427 0.42778 C -0.04531 0.43025 -0.04722 0.43086 -0.04844 0.43272 C -0.05 0.43488 -0.05139 0.43735 -0.05261 0.44012 C -0.05417 0.44383 -0.05504 0.44877 -0.05677 0.45247 C -0.05972 0.45864 -0.06372 0.46327 -0.0665 0.46975 C -0.07292 0.48488 -0.07882 0.50031 -0.08733 0.51173 C -0.09479 0.53364 -0.10156 0.55185 -0.11094 0.57099 C -0.1125 0.57407 -0.11354 0.57778 -0.11511 0.58086 C -0.11858 0.58765 -0.12622 0.60062 -0.12622 0.60093 C -0.12952 0.6179 -0.12656 0.60617 -0.14011 0.63025 C -0.14861 0.64537 -0.15261 0.65586 -0.16372 0.66728 C -0.16563 0.67222 -0.16771 0.6787 -0.17066 0.6821 C -0.175 0.68704 -0.18455 0.69444 -0.18455 0.69475 C -0.18716 0.70864 -0.18368 0.69691 -0.19011 0.70432 C -0.19167 0.70617 -0.19271 0.70957 -0.19427 0.71173 C -0.19983 0.72006 -0.20695 0.725 -0.21372 0.72901 C -0.22222 0.74414 -0.23125 0.75463 -0.24288 0.75864 C -0.24913 0.76975 -0.25643 0.77716 -0.26511 0.78086 C -0.27639 0.79599 -0.28924 0.80741 -0.30261 0.81543 C -0.30729 0.82778 -0.31389 0.83272 -0.32066 0.84012 C -0.32587 0.84599 -0.33108 0.85586 -0.33455 0.86481 C -0.33577 0.8679 -0.33611 0.8716 -0.33733 0.87469 C -0.33889 0.87839 -0.34115 0.88117 -0.34288 0.88457 C -0.34445 0.88765 -0.34566 0.89105 -0.34705 0.89444 C -0.34966 0.90093 -0.35261 0.91667 -0.35261 0.91697 C -0.35174 0.94815 -0.35295 0.98086 -0.34288 1.00802 C -0.34115 1.01975 -0.33872 1.02531 -0.33455 1.03518 C -0.32986 1.05988 -0.32136 1.07901 -0.31233 1.09938 C -0.31059 1.10309 -0.3099 1.10802 -0.30816 1.11173 C -0.30573 1.11728 -0.29983 1.12654 -0.29983 1.12685 C -0.29653 1.14414 -0.30122 1.12284 -0.29427 1.14136 C -0.28889 1.15556 -0.29809 1.14259 -0.28872 1.1537 C -0.28681 1.16358 -0.28316 1.16605 -0.279 1.17346 C -0.27587 1.19568 -0.26806 1.19259 -0.25955 1.20556 C -0.25122 1.21821 -0.25747 1.21327 -0.24983 1.2179 C -0.23681 1.25247 -0.20573 1.25988 -0.18455 1.25988 " pathEditMode="relative" rAng="0" ptsTypes="ffffffffffffffffffffffffffffffffffffffffffffffA">
                                      <p:cBhvr>
                                        <p:cTn id="77" dur="2000" fill="hold"/>
                                        <p:tgtEl>
                                          <p:spTgt spid="32"/>
                                        </p:tgtEl>
                                        <p:attrNameLst>
                                          <p:attrName>ppt_x</p:attrName>
                                          <p:attrName>ppt_y</p:attrName>
                                        </p:attrNameLst>
                                      </p:cBhvr>
                                      <p:rCtr x="-18628" y="59414"/>
                                    </p:animMotion>
                                  </p:childTnLst>
                                </p:cTn>
                              </p:par>
                              <p:par>
                                <p:cTn id="78" presetID="45" presetClass="entr" presetSubtype="0" fill="hold" nodeType="withEffect">
                                  <p:stCondLst>
                                    <p:cond delay="110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2000"/>
                                        <p:tgtEl>
                                          <p:spTgt spid="32"/>
                                        </p:tgtEl>
                                      </p:cBhvr>
                                    </p:animEffect>
                                    <p:anim calcmode="lin" valueType="num">
                                      <p:cBhvr>
                                        <p:cTn id="81" dur="2000" fill="hold"/>
                                        <p:tgtEl>
                                          <p:spTgt spid="32"/>
                                        </p:tgtEl>
                                        <p:attrNameLst>
                                          <p:attrName>ppt_w</p:attrName>
                                        </p:attrNameLst>
                                      </p:cBhvr>
                                      <p:tavLst>
                                        <p:tav tm="0" fmla="#ppt_w*sin(2.5*pi*$)">
                                          <p:val>
                                            <p:fltVal val="0"/>
                                          </p:val>
                                        </p:tav>
                                        <p:tav tm="100000">
                                          <p:val>
                                            <p:fltVal val="1"/>
                                          </p:val>
                                        </p:tav>
                                      </p:tavLst>
                                    </p:anim>
                                    <p:anim calcmode="lin" valueType="num">
                                      <p:cBhvr>
                                        <p:cTn id="82" dur="2000" fill="hold"/>
                                        <p:tgtEl>
                                          <p:spTgt spid="32"/>
                                        </p:tgtEl>
                                        <p:attrNameLst>
                                          <p:attrName>ppt_h</p:attrName>
                                        </p:attrNameLst>
                                      </p:cBhvr>
                                      <p:tavLst>
                                        <p:tav tm="0">
                                          <p:val>
                                            <p:strVal val="#ppt_h"/>
                                          </p:val>
                                        </p:tav>
                                        <p:tav tm="100000">
                                          <p:val>
                                            <p:strVal val="#ppt_h"/>
                                          </p:val>
                                        </p:tav>
                                      </p:tavLst>
                                    </p:anim>
                                  </p:childTnLst>
                                </p:cTn>
                              </p:par>
                              <p:par>
                                <p:cTn id="83" presetID="0" presetClass="path" presetSubtype="0" accel="50000" decel="50000" fill="hold" nodeType="withEffect">
                                  <p:stCondLst>
                                    <p:cond delay="6200"/>
                                  </p:stCondLst>
                                  <p:childTnLst>
                                    <p:animMotion origin="layout" path="M 0.01458 0.06666 C 0.00764 0.06265 0.00313 0.07006 -0.00347 0.07407 C -0.00816 0.0824 -0.01424 0.08642 -0.02014 0.09135 C -0.02465 0.09537 -0.02535 0.09259 -0.02986 0.09907 C -0.03333 0.10432 -0.03576 0.11142 -0.03958 0.11605 C -0.04097 0.11759 -0.04236 0.11944 -0.04375 0.12098 C -0.0474 0.13086 -0.04566 0.13456 -0.05208 0.13827 C -0.05347 0.1503 -0.05521 0.15771 -0.05903 0.1679 C -0.06042 0.17777 -0.06146 0.18425 -0.06458 0.19259 C -0.06615 0.23888 -0.06962 0.29969 -0.0493 0.3358 C -0.04722 0.35061 -0.04514 0.35339 -0.04375 0.37037 C -0.0441 0.38148 -0.0434 0.41419 -0.0493 0.42716 C -0.05035 0.42963 -0.05226 0.43024 -0.05347 0.43209 C -0.05503 0.43425 -0.05642 0.43672 -0.05764 0.4395 C -0.0592 0.44321 -0.06007 0.44814 -0.0618 0.45185 C -0.06476 0.45802 -0.06875 0.46265 -0.07153 0.46913 C -0.07795 0.48425 -0.08385 0.49969 -0.09236 0.51111 C -0.09983 0.53302 -0.1066 0.55123 -0.11597 0.57037 C -0.11753 0.57345 -0.11858 0.57716 -0.12014 0.58024 C -0.12361 0.58703 -0.13125 0.6 -0.13125 0.6003 C -0.13455 0.61728 -0.1316 0.60555 -0.14514 0.62963 C -0.15365 0.64475 -0.15764 0.65524 -0.16875 0.66666 C -0.17066 0.6716 -0.17274 0.67808 -0.17569 0.68148 C -0.18003 0.68642 -0.18958 0.69382 -0.18958 0.69413 C -0.19219 0.70802 -0.18871 0.69629 -0.19514 0.7037 C -0.1967 0.70555 -0.19774 0.70895 -0.1993 0.71111 C -0.20486 0.71944 -0.21198 0.72438 -0.21875 0.72839 C -0.22726 0.74351 -0.23628 0.75401 -0.24792 0.75802 C -0.25417 0.76913 -0.26146 0.77654 -0.27014 0.78024 C -0.28142 0.79537 -0.29427 0.80679 -0.30764 0.81481 C -0.31233 0.82716 -0.31892 0.83209 -0.32569 0.8395 C -0.3309 0.84537 -0.33611 0.85524 -0.33958 0.86419 C -0.3408 0.86728 -0.34115 0.87098 -0.34236 0.87407 C -0.34392 0.87777 -0.34618 0.88055 -0.34792 0.88395 C -0.34948 0.88703 -0.35069 0.89043 -0.35208 0.89382 C -0.35469 0.9003 -0.35764 0.91605 -0.35764 0.91635 C -0.35677 0.94753 -0.35799 0.98024 -0.34792 1.0074 C -0.34618 1.01913 -0.34375 1.02469 -0.33958 1.03456 C -0.3349 1.05925 -0.32639 1.07839 -0.31736 1.09876 C -0.31562 1.10246 -0.31493 1.1074 -0.31319 1.11111 C -0.31076 1.11666 -0.30486 1.12592 -0.30486 1.12623 C -0.30156 1.14351 -0.30625 1.12222 -0.2993 1.14074 C -0.29392 1.15493 -0.30312 1.14197 -0.29375 1.15308 C -0.29184 1.16296 -0.28819 1.16543 -0.28403 1.17284 C -0.2809 1.19506 -0.27309 1.19197 -0.26458 1.20493 C -0.25625 1.21759 -0.2625 1.21265 -0.25486 1.21728 C -0.24184 1.25185 -0.21076 1.25925 -0.18958 1.25925 " pathEditMode="relative" rAng="0" ptsTypes="ffffffffffffffffffffffffffffffffffffffffffffffA">
                                      <p:cBhvr>
                                        <p:cTn id="84" dur="2000" fill="hold"/>
                                        <p:tgtEl>
                                          <p:spTgt spid="33"/>
                                        </p:tgtEl>
                                        <p:attrNameLst>
                                          <p:attrName>ppt_x</p:attrName>
                                          <p:attrName>ppt_y</p:attrName>
                                        </p:attrNameLst>
                                      </p:cBhvr>
                                      <p:rCtr x="-18628" y="59414"/>
                                    </p:animMotion>
                                  </p:childTnLst>
                                </p:cTn>
                              </p:par>
                              <p:par>
                                <p:cTn id="85" presetID="45" presetClass="entr" presetSubtype="0" fill="hold" nodeType="withEffect">
                                  <p:stCondLst>
                                    <p:cond delay="620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2000"/>
                                        <p:tgtEl>
                                          <p:spTgt spid="33"/>
                                        </p:tgtEl>
                                      </p:cBhvr>
                                    </p:animEffect>
                                    <p:anim calcmode="lin" valueType="num">
                                      <p:cBhvr>
                                        <p:cTn id="88" dur="2000" fill="hold"/>
                                        <p:tgtEl>
                                          <p:spTgt spid="33"/>
                                        </p:tgtEl>
                                        <p:attrNameLst>
                                          <p:attrName>ppt_w</p:attrName>
                                        </p:attrNameLst>
                                      </p:cBhvr>
                                      <p:tavLst>
                                        <p:tav tm="0" fmla="#ppt_w*sin(2.5*pi*$)">
                                          <p:val>
                                            <p:fltVal val="0"/>
                                          </p:val>
                                        </p:tav>
                                        <p:tav tm="100000">
                                          <p:val>
                                            <p:fltVal val="1"/>
                                          </p:val>
                                        </p:tav>
                                      </p:tavLst>
                                    </p:anim>
                                    <p:anim calcmode="lin" valueType="num">
                                      <p:cBhvr>
                                        <p:cTn id="89" dur="2000" fill="hold"/>
                                        <p:tgtEl>
                                          <p:spTgt spid="3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3321861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4133280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200151"/>
            <a:ext cx="5384800" cy="3394075"/>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200151"/>
            <a:ext cx="5384800" cy="3394075"/>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336189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3"/>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8" name="页脚占位符 7"/>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2175391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42414351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21524521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a:prstGeom prst="rect">
            <a:avLst/>
          </a:prstGeo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2"/>
            <a:ext cx="4011084" cy="4691063"/>
          </a:xfrm>
          <a:prstGeom prst="rect">
            <a:avLst/>
          </a:prstGeo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24927704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2389717" y="5367338"/>
            <a:ext cx="7315200" cy="804863"/>
          </a:xfrm>
          <a:prstGeom prst="rect">
            <a:avLst/>
          </a:prstGeo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829069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pic>
        <p:nvPicPr>
          <p:cNvPr id="17" name="Picture 2" descr="http://news.xinhuanet.com/forum/2004-10/12/xin_0521001101536861099418.gif"/>
          <p:cNvPicPr>
            <a:picLocks noChangeAspect="1" noChangeArrowheads="1" noCrop="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32438" y="-1227941"/>
            <a:ext cx="1161577" cy="79858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D:\png\12-02_0006_图层-2.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3760591"/>
            <a:ext cx="7920665" cy="309741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3" descr="L:\png\2015sd55fs0022_0001_图层-1-副本-10.png"/>
          <p:cNvPicPr>
            <a:picLocks noChangeAspect="1" noChangeArrowheads="1"/>
          </p:cNvPicPr>
          <p:nvPr userDrawn="1"/>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308988" flipH="1">
            <a:off x="6704529" y="4256485"/>
            <a:ext cx="1534068" cy="66331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3" descr="L:\png\2015sd55fs0022_0001_图层-1-副本-10.png"/>
          <p:cNvPicPr>
            <a:picLocks noChangeAspect="1" noChangeArrowheads="1"/>
          </p:cNvPicPr>
          <p:nvPr userDrawn="1"/>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308988" flipH="1">
            <a:off x="8561371" y="4225498"/>
            <a:ext cx="829896" cy="358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965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1900"/>
                                  </p:stCondLst>
                                  <p:childTnLst>
                                    <p:animMotion origin="layout" path="M -0.10139 0.00463 C -0.10608 0.00864 -0.10955 0.01575 -0.11389 0.021 C -0.11632 0.02748 -0.1191 0.03304 -0.12223 0.0386 C -0.12639 0.05404 -0.12084 0.0352 -0.12639 0.0491 C -0.12848 0.05435 -0.12882 0.06145 -0.13056 0.0667 C -0.13455 0.07844 -0.13924 0.09234 -0.14462 0.10253 C -0.14688 0.11396 -0.14341 0.09944 -0.14809 0.10994 C -0.15018 0.11457 -0.15087 0.12075 -0.15226 0.126 C -0.1566 0.14329 -0.15955 0.1643 -0.16719 0.17788 C -0.16875 0.18591 -0.16945 0.19178 -0.17379 0.1958 C -0.17639 0.2029 -0.17726 0.20722 -0.18056 0.21371 C -0.18177 0.21927 -0.19028 0.23533 -0.19393 0.23718 C -0.19497 0.23842 -0.19618 0.23965 -0.19723 0.24181 C -0.19792 0.24305 -0.19809 0.2449 -0.19879 0.24614 C -0.20469 0.25633 -0.21424 0.2659 -0.22223 0.26961 C -0.22778 0.27918 -0.24028 0.28628 -0.24809 0.28875 C -0.25677 0.29431 -0.26476 0.29586 -0.27396 0.29926 C -0.31511 0.29833 -0.34532 0.29648 -0.38299 0.28999 C -0.38959 0.28628 -0.39601 0.2869 -0.40296 0.28598 C -0.43889 0.28628 -0.4757 0.2835 -0.51129 0.29462 C -0.55122 0.29401 -0.5665 0.29339 -0.59809 0.28999 C -0.60191 0.28628 -0.60556 0.28567 -0.60973 0.28443 C -0.61702 0.27795 -0.62674 0.28011 -0.63473 0.27671 C -0.70903 0.27795 -0.74705 0.27795 -0.80712 0.28134 C -0.82066 0.28628 -0.83455 0.28814 -0.84809 0.29184 C -0.8533 0.29524 -0.85868 0.29524 -0.86389 0.29586 C -0.87101 0.29833 -0.8783 0.3008 -0.88542 0.30234 C -0.89115 0.30358 -0.90226 0.30512 -0.90226 0.30543 C -0.90677 0.30728 -0.90504 0.30667 -0.91059 0.3079 C -0.9125 0.30883 -0.91632 0.30976 -0.91632 0.31006 L -0.92969 0.31099 " pathEditMode="relative" rAng="0" ptsTypes="fffffffffffffffffffffffffffffAA">
                                      <p:cBhvr>
                                        <p:cTn id="6" dur="10900" fill="hold"/>
                                        <p:tgtEl>
                                          <p:spTgt spid="17"/>
                                        </p:tgtEl>
                                        <p:attrNameLst>
                                          <p:attrName>ppt_x</p:attrName>
                                          <p:attrName>ppt_y</p:attrName>
                                        </p:attrNameLst>
                                      </p:cBhvr>
                                      <p:rCtr x="-41424" y="15318"/>
                                    </p:animMotion>
                                  </p:childTnLst>
                                </p:cTn>
                              </p:par>
                              <p:par>
                                <p:cTn id="7" presetID="42" presetClass="entr" presetSubtype="0" fill="hold" nodeType="withEffect">
                                  <p:stCondLst>
                                    <p:cond delay="0"/>
                                  </p:stCondLst>
                                  <p:childTnLst>
                                    <p:set>
                                      <p:cBhvr>
                                        <p:cTn id="8" dur="1" fill="hold">
                                          <p:stCondLst>
                                            <p:cond delay="0"/>
                                          </p:stCondLst>
                                        </p:cTn>
                                        <p:tgtEl>
                                          <p:spTgt spid="5122"/>
                                        </p:tgtEl>
                                        <p:attrNameLst>
                                          <p:attrName>style.visibility</p:attrName>
                                        </p:attrNameLst>
                                      </p:cBhvr>
                                      <p:to>
                                        <p:strVal val="visible"/>
                                      </p:to>
                                    </p:set>
                                    <p:animEffect transition="in" filter="fade">
                                      <p:cBhvr>
                                        <p:cTn id="9" dur="1000"/>
                                        <p:tgtEl>
                                          <p:spTgt spid="5122"/>
                                        </p:tgtEl>
                                      </p:cBhvr>
                                    </p:animEffect>
                                    <p:anim calcmode="lin" valueType="num">
                                      <p:cBhvr>
                                        <p:cTn id="10" dur="1000" fill="hold"/>
                                        <p:tgtEl>
                                          <p:spTgt spid="5122"/>
                                        </p:tgtEl>
                                        <p:attrNameLst>
                                          <p:attrName>ppt_x</p:attrName>
                                        </p:attrNameLst>
                                      </p:cBhvr>
                                      <p:tavLst>
                                        <p:tav tm="0">
                                          <p:val>
                                            <p:strVal val="#ppt_x"/>
                                          </p:val>
                                        </p:tav>
                                        <p:tav tm="100000">
                                          <p:val>
                                            <p:strVal val="#ppt_x"/>
                                          </p:val>
                                        </p:tav>
                                      </p:tavLst>
                                    </p:anim>
                                    <p:anim calcmode="lin" valueType="num">
                                      <p:cBhvr>
                                        <p:cTn id="11" dur="1000" fill="hold"/>
                                        <p:tgtEl>
                                          <p:spTgt spid="5122"/>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60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6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18273440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06375"/>
            <a:ext cx="8026400" cy="4387851"/>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611824B9-B73D-4BEF-8AFA-AF6E00C72A41}" type="datetimeFigureOut">
              <a:rPr lang="zh-CN" altLang="en-US" smtClean="0"/>
              <a:t>2018/4/28</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F2BCBDFC-3C5C-46C7-844C-99016914C344}" type="slidenum">
              <a:rPr lang="zh-CN" altLang="en-US" smtClean="0"/>
              <a:t>‹#›</a:t>
            </a:fld>
            <a:endParaRPr lang="zh-CN" altLang="en-US"/>
          </a:p>
        </p:txBody>
      </p:sp>
    </p:spTree>
    <p:extLst>
      <p:ext uri="{BB962C8B-B14F-4D97-AF65-F5344CB8AC3E}">
        <p14:creationId xmlns:p14="http://schemas.microsoft.com/office/powerpoint/2010/main" val="416998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1028" name="Picture 4" descr="D:\png\2015008_0001_图层-4-副本-素材cnn-sccnn.com.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7558" y="282295"/>
            <a:ext cx="929559" cy="871739"/>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png\2015008_0005_素材天下-sucaitianxia.com.png"/>
          <p:cNvPicPr>
            <a:picLocks noChangeAspect="1"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rot="5720137">
            <a:off x="1246701" y="912611"/>
            <a:ext cx="400831" cy="48284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png\2015008_0006_素材天下网-sucaitianxia.com.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5762" y="620618"/>
            <a:ext cx="724679" cy="50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60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1028" name="Picture 4" descr="D:\png\2015008_0001_图层-4-副本-素材cnn-sccnn.com.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7558" y="282295"/>
            <a:ext cx="929559" cy="871739"/>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png\2015008_0005_素材天下-sucaitianxia.com.png"/>
          <p:cNvPicPr>
            <a:picLocks noChangeAspect="1"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rot="5720137">
            <a:off x="1246701" y="912611"/>
            <a:ext cx="400831" cy="48284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png\2015008_0006_素材天下网-sucaitianxia.com.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5762" y="620618"/>
            <a:ext cx="724679" cy="50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8074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1028" name="Picture 4" descr="D:\png\2015008_0001_图层-4-副本-素材cnn-sccnn.com.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7558" y="282295"/>
            <a:ext cx="929559" cy="871739"/>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png\2015008_0005_素材天下-sucaitianxia.com.png"/>
          <p:cNvPicPr>
            <a:picLocks noChangeAspect="1"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rot="5720137">
            <a:off x="1246701" y="912611"/>
            <a:ext cx="400831" cy="48284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png\2015008_0006_素材天下网-sucaitianxia.com.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5762" y="620618"/>
            <a:ext cx="724679" cy="50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0904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1028" name="Picture 4" descr="D:\png\2015008_0001_图层-4-副本-素材cnn-sccnn.com.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7558" y="282295"/>
            <a:ext cx="929559" cy="871739"/>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png\2015008_0005_素材天下-sucaitianxia.com.png"/>
          <p:cNvPicPr>
            <a:picLocks noChangeAspect="1"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rot="5720137">
            <a:off x="1246701" y="912611"/>
            <a:ext cx="400831" cy="48284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png\2015008_0006_素材天下网-sucaitianxia.com.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5762" y="620618"/>
            <a:ext cx="724679" cy="50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066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089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4" name="Picture 3" descr="D:\png\12-26_0001_亮度_对比度-1-拷贝-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flipH="1">
            <a:off x="1103445" y="703211"/>
            <a:ext cx="1262240" cy="119271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3" descr="C:\Users\liujicai01\Desktop\png\素材CNN-sccnn_0000s_0005_w-副本-3.png"/>
          <p:cNvPicPr>
            <a:picLocks noChangeAspect="1"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5371483" y="-1065324"/>
            <a:ext cx="436485" cy="22577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3" descr="C:\Users\liujicai01\Desktop\png\素材CNN-sccnn_0000s_0005_w-副本-3.pn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6608210" y="-83954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3" descr="C:\Users\liujicai01\Desktop\png\素材CNN-sccnn_0000s_0005_w-副本-3.pn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4123344" y="-811061"/>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3" descr="C:\Users\liujicai01\Desktop\png\素材CNN-sccnn_0000s_0005_w-副本-3.pn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8103350" y="-66066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3" descr="C:\Users\liujicai01\Desktop\png\素材CNN-sccnn_0000s_0005_w-副本-3.pn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3381480" y="-943417"/>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3" descr="C:\Users\liujicai01\Desktop\png\素材CNN-sccnn_0000s_0005_w-副本-3.pn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3163238" y="-556799"/>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3" descr="C:\Users\liujicai01\Desktop\png\素材CNN-sccnn_0000s_0005_w-副本-3.pn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2255574" y="-735679"/>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3" descr="C:\Users\liujicai01\Desktop\png\素材CNN-sccnn_0000s_0005_w-副本-3.pn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4655479" y="-83954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3" descr="C:\Users\liujicai01\Desktop\png\素材CNN-sccnn_0000s_0005_w-副本-3.pn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8802462" y="-57172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D:\png\12-01_0004_素材天下网-sucaitianxia.com.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108050" y="0"/>
            <a:ext cx="6090497" cy="147746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1" descr="C:\Users\liujicai01\Desktop\png\素材CNN-sccnn_0004_矢量智能对象.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831638" y="1796819"/>
            <a:ext cx="6528725" cy="332523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6" descr="K:\png\Nipic_5412003_20110429223621504000-恢复的.psd_0009_图层-6.png"/>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8112223" y="4115039"/>
            <a:ext cx="384044" cy="370079"/>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userDrawn="1"/>
        </p:nvSpPr>
        <p:spPr>
          <a:xfrm>
            <a:off x="3894830" y="2386848"/>
            <a:ext cx="4156907" cy="1323439"/>
          </a:xfrm>
          <a:prstGeom prst="rect">
            <a:avLst/>
          </a:prstGeom>
          <a:noFill/>
        </p:spPr>
        <p:txBody>
          <a:bodyPr vert="horz" wrap="none" rtlCol="0">
            <a:spAutoFit/>
          </a:bodyPr>
          <a:lstStyle/>
          <a:p>
            <a:r>
              <a:rPr lang="zh-CN" altLang="en-US" sz="8000" dirty="0">
                <a:solidFill>
                  <a:srgbClr val="7E0000"/>
                </a:solidFill>
                <a:latin typeface="叶根友刀锋黑草-企业版" panose="02010601030101010101" pitchFamily="2" charset="-122"/>
                <a:ea typeface="叶根友刀锋黑草-企业版" panose="02010601030101010101" pitchFamily="2" charset="-122"/>
              </a:rPr>
              <a:t>第一部分</a:t>
            </a:r>
          </a:p>
        </p:txBody>
      </p:sp>
      <p:sp>
        <p:nvSpPr>
          <p:cNvPr id="43" name="TextBox 42"/>
          <p:cNvSpPr txBox="1"/>
          <p:nvPr userDrawn="1"/>
        </p:nvSpPr>
        <p:spPr>
          <a:xfrm>
            <a:off x="4131317" y="3827008"/>
            <a:ext cx="3632556" cy="420564"/>
          </a:xfrm>
          <a:prstGeom prst="rect">
            <a:avLst/>
          </a:prstGeom>
          <a:noFill/>
        </p:spPr>
        <p:txBody>
          <a:bodyPr wrap="square" rtlCol="0">
            <a:spAutoFit/>
          </a:bodyPr>
          <a:lstStyle/>
          <a:p>
            <a:r>
              <a:rPr lang="en-US" altLang="zh-CN" sz="2133" dirty="0">
                <a:solidFill>
                  <a:sysClr val="windowText" lastClr="000000"/>
                </a:solidFill>
                <a:effectLst/>
                <a:latin typeface="方正黑体简体" panose="03000509000000000000" pitchFamily="65" charset="-122"/>
                <a:ea typeface="方正黑体简体" panose="03000509000000000000" pitchFamily="65" charset="-122"/>
              </a:rPr>
              <a:t>【</a:t>
            </a:r>
            <a:r>
              <a:rPr lang="zh-CN" altLang="en-US" sz="2133" dirty="0">
                <a:solidFill>
                  <a:sysClr val="windowText" lastClr="000000"/>
                </a:solidFill>
                <a:effectLst/>
                <a:latin typeface="方正黑体简体" panose="03000509000000000000" pitchFamily="65" charset="-122"/>
                <a:ea typeface="方正黑体简体" panose="03000509000000000000" pitchFamily="65" charset="-122"/>
              </a:rPr>
              <a:t>输入您的小标题文字内容</a:t>
            </a:r>
            <a:r>
              <a:rPr lang="en-US" altLang="zh-CN" sz="2133" dirty="0">
                <a:solidFill>
                  <a:sysClr val="windowText" lastClr="000000"/>
                </a:solidFill>
                <a:effectLst/>
                <a:latin typeface="方正黑体简体" panose="03000509000000000000" pitchFamily="65" charset="-122"/>
                <a:ea typeface="方正黑体简体" panose="03000509000000000000" pitchFamily="65" charset="-122"/>
              </a:rPr>
              <a:t>】</a:t>
            </a:r>
            <a:endParaRPr lang="zh-CN" altLang="en-US" sz="2133" dirty="0">
              <a:solidFill>
                <a:sysClr val="windowText" lastClr="000000"/>
              </a:solidFill>
              <a:effectLst/>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2154669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44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300" fill="hold"/>
                                        <p:tgtEl>
                                          <p:spTgt spid="24"/>
                                        </p:tgtEl>
                                        <p:attrNameLst>
                                          <p:attrName>ppt_x</p:attrName>
                                        </p:attrNameLst>
                                      </p:cBhvr>
                                      <p:tavLst>
                                        <p:tav tm="0">
                                          <p:val>
                                            <p:strVal val="0-#ppt_w/2"/>
                                          </p:val>
                                        </p:tav>
                                        <p:tav tm="100000">
                                          <p:val>
                                            <p:strVal val="#ppt_x"/>
                                          </p:val>
                                        </p:tav>
                                      </p:tavLst>
                                    </p:anim>
                                    <p:anim calcmode="lin" valueType="num">
                                      <p:cBhvr additive="base">
                                        <p:cTn id="8" dur="1300" fill="hold"/>
                                        <p:tgtEl>
                                          <p:spTgt spid="24"/>
                                        </p:tgtEl>
                                        <p:attrNameLst>
                                          <p:attrName>ppt_y</p:attrName>
                                        </p:attrNameLst>
                                      </p:cBhvr>
                                      <p:tavLst>
                                        <p:tav tm="0">
                                          <p:val>
                                            <p:strVal val="0-#ppt_h/2"/>
                                          </p:val>
                                        </p:tav>
                                        <p:tav tm="100000">
                                          <p:val>
                                            <p:strVal val="#ppt_y"/>
                                          </p:val>
                                        </p:tav>
                                      </p:tavLst>
                                    </p:anim>
                                  </p:childTnLst>
                                </p:cTn>
                              </p:par>
                              <p:par>
                                <p:cTn id="9" presetID="0" presetClass="path" presetSubtype="0" accel="50000" decel="50000" fill="hold" nodeType="withEffect">
                                  <p:stCondLst>
                                    <p:cond delay="1100"/>
                                  </p:stCondLst>
                                  <p:childTnLst>
                                    <p:animMotion origin="layout" path="M 0.03923 0.07747 C 0.03385 0.08056 0.02621 0.08272 0.02118 0.08735 C 0.01962 0.08858 0.01857 0.09136 0.01701 0.09229 C 0.01475 0.09383 0.01232 0.09352 0.01007 0.09476 C 0.00729 0.09599 0.00173 0.09969 0.00173 0.09969 C -0.00469 0.11111 -0.01285 0.1142 -0.02049 0.12192 C -0.02327 0.125 -0.02882 0.13179 -0.02882 0.13179 C -0.02969 0.13426 -0.03038 0.13704 -0.0316 0.1392 C -0.03282 0.14136 -0.03472 0.14198 -0.03577 0.14414 C -0.03716 0.14692 -0.03733 0.15093 -0.03854 0.15401 C -0.04341 0.16574 -0.04948 0.17624 -0.05382 0.18858 C -0.05486 0.19167 -0.05556 0.19537 -0.0566 0.19846 C -0.05834 0.2034 -0.06216 0.21327 -0.06216 0.21327 C -0.06268 0.21667 -0.06285 0.22006 -0.06354 0.22315 C -0.06424 0.22593 -0.0658 0.22778 -0.06632 0.23056 C -0.0691 0.24352 -0.07032 0.2571 -0.07327 0.27006 C -0.07431 0.275 -0.07518 0.27994 -0.07604 0.28488 C -0.07657 0.28735 -0.07743 0.29229 -0.07743 0.29229 C -0.07865 0.31513 -0.08038 0.33488 -0.08438 0.35648 C -0.08577 0.37747 -0.0875 0.39445 -0.08854 0.41574 C -0.0875 0.45957 -0.08959 0.51852 -0.0816 0.56142 C -0.08038 0.57871 -0.08021 0.59599 -0.07882 0.61327 C -0.0783 0.62006 -0.07604 0.63303 -0.07604 0.63303 C -0.07657 0.6605 -0.07257 0.72469 -0.08438 0.75648 C -0.08733 0.78241 -0.08334 0.75494 -0.08993 0.78118 C -0.09341 0.79506 -0.09514 0.81142 -0.09827 0.82562 C -0.10174 0.84167 -0.10382 0.86513 -0.11216 0.875 C -0.1158 0.89105 -0.11702 0.90926 -0.12188 0.92439 C -0.12795 0.94352 -0.13438 0.96173 -0.13993 0.98118 C -0.14462 0.99753 -0.14913 1.0176 -0.15799 1.02809 C -0.16285 1.04537 -0.16962 1.05525 -0.17604 1.07006 C -0.1882 1.09815 -0.17917 1.08611 -0.18854 1.09722 C -0.19271 1.10834 -0.19913 1.11358 -0.20382 1.12439 C -0.20504 1.12716 -0.20538 1.13118 -0.2066 1.13426 C -0.21198 1.14692 -0.22084 1.15587 -0.22743 1.16636 C -0.24653 1.19692 -0.2658 1.22901 -0.29132 1.24043 C -0.29271 1.24198 -0.29549 1.24537 -0.29549 1.24537 L -0.4191 1.22562 " pathEditMode="relative" ptsTypes="ffffffffffffffffffffffffffffffffffffAA">
                                      <p:cBhvr>
                                        <p:cTn id="10" dur="2900" fill="hold"/>
                                        <p:tgtEl>
                                          <p:spTgt spid="29"/>
                                        </p:tgtEl>
                                        <p:attrNameLst>
                                          <p:attrName>ppt_x</p:attrName>
                                          <p:attrName>ppt_y</p:attrName>
                                        </p:attrNameLst>
                                      </p:cBhvr>
                                    </p:animMotion>
                                  </p:childTnLst>
                                </p:cTn>
                              </p:par>
                              <p:par>
                                <p:cTn id="11" presetID="45" presetClass="entr" presetSubtype="0" fill="hold" nodeType="withEffect">
                                  <p:stCondLst>
                                    <p:cond delay="120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2800"/>
                                        <p:tgtEl>
                                          <p:spTgt spid="29"/>
                                        </p:tgtEl>
                                      </p:cBhvr>
                                    </p:animEffect>
                                    <p:anim calcmode="lin" valueType="num">
                                      <p:cBhvr>
                                        <p:cTn id="14" dur="2800" fill="hold"/>
                                        <p:tgtEl>
                                          <p:spTgt spid="29"/>
                                        </p:tgtEl>
                                        <p:attrNameLst>
                                          <p:attrName>ppt_w</p:attrName>
                                        </p:attrNameLst>
                                      </p:cBhvr>
                                      <p:tavLst>
                                        <p:tav tm="0" fmla="#ppt_w*sin(2.5*pi*$)">
                                          <p:val>
                                            <p:fltVal val="0"/>
                                          </p:val>
                                        </p:tav>
                                        <p:tav tm="100000">
                                          <p:val>
                                            <p:fltVal val="1"/>
                                          </p:val>
                                        </p:tav>
                                      </p:tavLst>
                                    </p:anim>
                                    <p:anim calcmode="lin" valueType="num">
                                      <p:cBhvr>
                                        <p:cTn id="15" dur="2800" fill="hold"/>
                                        <p:tgtEl>
                                          <p:spTgt spid="29"/>
                                        </p:tgtEl>
                                        <p:attrNameLst>
                                          <p:attrName>ppt_h</p:attrName>
                                        </p:attrNameLst>
                                      </p:cBhvr>
                                      <p:tavLst>
                                        <p:tav tm="0">
                                          <p:val>
                                            <p:strVal val="#ppt_h"/>
                                          </p:val>
                                        </p:tav>
                                        <p:tav tm="100000">
                                          <p:val>
                                            <p:strVal val="#ppt_h"/>
                                          </p:val>
                                        </p:tav>
                                      </p:tavLst>
                                    </p:anim>
                                  </p:childTnLst>
                                </p:cTn>
                              </p:par>
                              <p:par>
                                <p:cTn id="16" presetID="0" presetClass="path" presetSubtype="0" accel="50000" decel="50000" fill="hold" nodeType="withEffect">
                                  <p:stCondLst>
                                    <p:cond delay="2800"/>
                                  </p:stCondLst>
                                  <p:childTnLst>
                                    <p:animMotion origin="layout" path="M 0.01441 0.05586 C 0.00746 0.05185 0.00295 0.05926 -0.00365 0.06327 C -0.00834 0.0716 -0.01441 0.07562 -0.02032 0.08056 C -0.02483 0.08457 -0.02552 0.08179 -0.03004 0.08827 C -0.03351 0.09352 -0.03594 0.10062 -0.03976 0.10525 C -0.04115 0.10679 -0.04254 0.10864 -0.04393 0.11018 C -0.04757 0.12006 -0.04584 0.12377 -0.05226 0.12747 C -0.05365 0.13951 -0.05538 0.14691 -0.0592 0.1571 C -0.06059 0.16697 -0.06163 0.17346 -0.06476 0.18179 C -0.06632 0.22809 -0.06979 0.28889 -0.04948 0.325 C -0.0474 0.33981 -0.04532 0.34259 -0.04393 0.35957 C -0.04427 0.37068 -0.04358 0.40339 -0.04948 0.41636 C -0.05052 0.41883 -0.05243 0.41944 -0.05365 0.4213 C -0.05521 0.42346 -0.0566 0.42593 -0.05782 0.4287 C -0.05938 0.43241 -0.06025 0.43735 -0.06198 0.44105 C -0.06493 0.44722 -0.06893 0.45185 -0.0717 0.45833 C -0.07813 0.47346 -0.08403 0.48889 -0.09254 0.50031 C -0.1 0.52222 -0.10677 0.54043 -0.11615 0.55957 C -0.11771 0.56265 -0.11875 0.56636 -0.12032 0.56944 C -0.12379 0.57623 -0.13143 0.5892 -0.13143 0.5892 C -0.13473 0.60648 -0.13177 0.59475 -0.14532 0.61883 C -0.15382 0.63395 -0.15782 0.64444 -0.16893 0.65586 C -0.17084 0.6608 -0.17292 0.66728 -0.17587 0.67068 C -0.18021 0.67562 -0.18976 0.68302 -0.18976 0.68302 C -0.19236 0.69722 -0.18889 0.68549 -0.19532 0.6929 C -0.19688 0.69475 -0.19792 0.69815 -0.19948 0.70031 C -0.20504 0.70864 -0.21216 0.71358 -0.21893 0.71759 C -0.22743 0.73272 -0.23646 0.74321 -0.24809 0.74722 C -0.25434 0.75833 -0.26163 0.76574 -0.27032 0.76944 C -0.2816 0.78457 -0.29445 0.79599 -0.30782 0.80401 C -0.3125 0.81636 -0.3191 0.8213 -0.32587 0.8287 C -0.33108 0.83457 -0.33629 0.84444 -0.33976 0.85339 C -0.34098 0.85648 -0.34132 0.86018 -0.34254 0.86327 C -0.3441 0.86697 -0.34636 0.86975 -0.34809 0.87315 C -0.34966 0.87623 -0.35087 0.87963 -0.35226 0.88302 C -0.35486 0.88951 -0.35782 0.90525 -0.35782 0.90525 C -0.35695 0.93673 -0.35816 0.96944 -0.34809 0.9966 C -0.34636 1.00833 -0.34393 1.01389 -0.33976 1.02377 C -0.33507 1.04846 -0.32657 1.06759 -0.31754 1.08796 C -0.3158 1.09167 -0.31511 1.0966 -0.31337 1.10031 C -0.31094 1.10586 -0.30504 1.11512 -0.30504 1.11512 C -0.30174 1.13272 -0.30643 1.11142 -0.29948 1.12994 C -0.2941 1.14414 -0.3033 1.13117 -0.29393 1.14228 C -0.29202 1.15216 -0.28837 1.15463 -0.2842 1.16204 C -0.28108 1.18426 -0.27327 1.18117 -0.26476 1.19414 C -0.25643 1.20679 -0.26268 1.20185 -0.25504 1.20648 C -0.24202 1.24105 -0.21094 1.24846 -0.18976 1.24846 " pathEditMode="relative" ptsTypes="ffffffffffffffffffffffffffffffffffffffffffffffA">
                                      <p:cBhvr>
                                        <p:cTn id="17" dur="2000" fill="hold"/>
                                        <p:tgtEl>
                                          <p:spTgt spid="30"/>
                                        </p:tgtEl>
                                        <p:attrNameLst>
                                          <p:attrName>ppt_x</p:attrName>
                                          <p:attrName>ppt_y</p:attrName>
                                        </p:attrNameLst>
                                      </p:cBhvr>
                                    </p:animMotion>
                                  </p:childTnLst>
                                </p:cTn>
                              </p:par>
                              <p:par>
                                <p:cTn id="18" presetID="45" presetClass="entr" presetSubtype="0" fill="hold" nodeType="withEffect">
                                  <p:stCondLst>
                                    <p:cond delay="28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2000"/>
                                        <p:tgtEl>
                                          <p:spTgt spid="30"/>
                                        </p:tgtEl>
                                      </p:cBhvr>
                                    </p:animEffect>
                                    <p:anim calcmode="lin" valueType="num">
                                      <p:cBhvr>
                                        <p:cTn id="21" dur="2000" fill="hold"/>
                                        <p:tgtEl>
                                          <p:spTgt spid="30"/>
                                        </p:tgtEl>
                                        <p:attrNameLst>
                                          <p:attrName>ppt_w</p:attrName>
                                        </p:attrNameLst>
                                      </p:cBhvr>
                                      <p:tavLst>
                                        <p:tav tm="0" fmla="#ppt_w*sin(2.5*pi*$)">
                                          <p:val>
                                            <p:fltVal val="0"/>
                                          </p:val>
                                        </p:tav>
                                        <p:tav tm="100000">
                                          <p:val>
                                            <p:fltVal val="1"/>
                                          </p:val>
                                        </p:tav>
                                      </p:tavLst>
                                    </p:anim>
                                    <p:anim calcmode="lin" valueType="num">
                                      <p:cBhvr>
                                        <p:cTn id="22" dur="2000" fill="hold"/>
                                        <p:tgtEl>
                                          <p:spTgt spid="30"/>
                                        </p:tgtEl>
                                        <p:attrNameLst>
                                          <p:attrName>ppt_h</p:attrName>
                                        </p:attrNameLst>
                                      </p:cBhvr>
                                      <p:tavLst>
                                        <p:tav tm="0">
                                          <p:val>
                                            <p:strVal val="#ppt_h"/>
                                          </p:val>
                                        </p:tav>
                                        <p:tav tm="100000">
                                          <p:val>
                                            <p:strVal val="#ppt_h"/>
                                          </p:val>
                                        </p:tav>
                                      </p:tavLst>
                                    </p:anim>
                                  </p:childTnLst>
                                </p:cTn>
                              </p:par>
                              <p:par>
                                <p:cTn id="23" presetID="0" presetClass="path" presetSubtype="0" accel="50000" decel="50000" fill="hold" nodeType="withEffect">
                                  <p:stCondLst>
                                    <p:cond delay="4200"/>
                                  </p:stCondLst>
                                  <p:childTnLst>
                                    <p:animMotion origin="layout" path="M 0.03732 0.02346 C 0.03489 0.05278 0.02847 0.06574 0.02343 0.09228 C 0.02257 0.09722 0.02257 0.10216 0.02205 0.10741 C 0.02118 0.11389 0.01927 0.12685 0.01927 0.12716 C 0.02031 0.19259 0.01649 0.26883 0.0401 0.32438 C 0.0427 0.33889 0.03958 0.32531 0.04566 0.3392 C 0.05364 0.35772 0.04722 0.35216 0.05677 0.35679 C 0.06059 0.36728 0.06389 0.36913 0.06927 0.37623 C 0.07413 0.38302 0.07812 0.3929 0.08316 0.39846 C 0.08437 0.40031 0.08593 0.40031 0.08732 0.40123 C 0.08923 0.40278 0.09114 0.40401 0.09288 0.40617 C 0.09913 0.41389 0.10347 0.42623 0.11093 0.43086 C 0.11614 0.44012 0.12205 0.45123 0.12899 0.45525 C 0.13246 0.46481 0.13576 0.46728 0.14149 0.47284 C 0.14461 0.48148 0.14948 0.48642 0.15399 0.49259 C 0.15659 0.4963 0.16232 0.50216 0.16232 0.50247 C 0.16458 0.50864 0.16823 0.51451 0.16927 0.52191 C 0.171 0.53488 0.16961 0.52901 0.17343 0.53951 C 0.1809 0.5929 0.18038 0.65031 0.16649 0.7 C 0.16493 0.71358 0.16423 0.71852 0.15955 0.72932 C 0.15607 0.75401 0.16111 0.72407 0.15399 0.74907 C 0.15086 0.76049 0.14965 0.77562 0.14566 0.78642 C 0.14461 0.78889 0.14253 0.79105 0.14149 0.79383 C 0.13246 0.81697 0.14027 0.80555 0.13177 0.81605 C 0.12482 0.84105 0.1125 0.85895 0.1026 0.87994 C 0.09739 0.89136 0.09427 0.90216 0.08593 0.9071 C 0.07812 0.92376 0.071 0.93765 0.06093 0.94938 C 0.05816 0.95278 0.05538 0.95555 0.0526 0.95926 C 0.05121 0.96049 0.04843 0.9642 0.04843 0.96451 C 0.0434 0.97747 0.03663 0.98488 0.02899 0.99352 C 0.02465 0.99907 0.02152 1.00926 0.01788 1.01574 C 0.01527 1.02994 0.0184 1.01667 0.01232 1.03055 C 0.00764 1.04136 0.00625 1.05123 0.00121 1.06049 C -0.00226 1.0787 0.00243 1.05617 -0.00295 1.07531 C -0.0066 1.08796 -0.00799 1.10586 -0.0099 1.11944 C -0.01337 1.14413 -0.00886 1.11944 -0.01268 1.15648 C -0.01389 1.16883 -0.01736 1.1821 -0.01962 1.19383 C -0.02084 1.20031 -0.02066 1.2071 -0.0224 1.21358 C -0.0257 1.22531 -0.02934 1.24197 -0.02934 1.25525 " pathEditMode="relative" rAng="0" ptsTypes="ffffffffffffffffffffffffffffffffffffffA">
                                      <p:cBhvr>
                                        <p:cTn id="24" dur="2000" fill="hold"/>
                                        <p:tgtEl>
                                          <p:spTgt spid="31"/>
                                        </p:tgtEl>
                                        <p:attrNameLst>
                                          <p:attrName>ppt_x</p:attrName>
                                          <p:attrName>ppt_y</p:attrName>
                                        </p:attrNameLst>
                                      </p:cBhvr>
                                      <p:rCtr x="3837" y="61574"/>
                                    </p:animMotion>
                                  </p:childTnLst>
                                </p:cTn>
                              </p:par>
                              <p:par>
                                <p:cTn id="25" presetID="45" presetClass="entr" presetSubtype="0" fill="hold" nodeType="withEffect">
                                  <p:stCondLst>
                                    <p:cond delay="430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2000"/>
                                        <p:tgtEl>
                                          <p:spTgt spid="31"/>
                                        </p:tgtEl>
                                      </p:cBhvr>
                                    </p:animEffect>
                                    <p:anim calcmode="lin" valueType="num">
                                      <p:cBhvr>
                                        <p:cTn id="28" dur="2000" fill="hold"/>
                                        <p:tgtEl>
                                          <p:spTgt spid="31"/>
                                        </p:tgtEl>
                                        <p:attrNameLst>
                                          <p:attrName>ppt_w</p:attrName>
                                        </p:attrNameLst>
                                      </p:cBhvr>
                                      <p:tavLst>
                                        <p:tav tm="0" fmla="#ppt_w*sin(2.5*pi*$)">
                                          <p:val>
                                            <p:fltVal val="0"/>
                                          </p:val>
                                        </p:tav>
                                        <p:tav tm="100000">
                                          <p:val>
                                            <p:fltVal val="1"/>
                                          </p:val>
                                        </p:tav>
                                      </p:tavLst>
                                    </p:anim>
                                    <p:anim calcmode="lin" valueType="num">
                                      <p:cBhvr>
                                        <p:cTn id="29" dur="2000" fill="hold"/>
                                        <p:tgtEl>
                                          <p:spTgt spid="31"/>
                                        </p:tgtEl>
                                        <p:attrNameLst>
                                          <p:attrName>ppt_h</p:attrName>
                                        </p:attrNameLst>
                                      </p:cBhvr>
                                      <p:tavLst>
                                        <p:tav tm="0">
                                          <p:val>
                                            <p:strVal val="#ppt_h"/>
                                          </p:val>
                                        </p:tav>
                                        <p:tav tm="100000">
                                          <p:val>
                                            <p:strVal val="#ppt_h"/>
                                          </p:val>
                                        </p:tav>
                                      </p:tavLst>
                                    </p:anim>
                                  </p:childTnLst>
                                </p:cTn>
                              </p:par>
                              <p:par>
                                <p:cTn id="30" presetID="0" presetClass="path" presetSubtype="0" accel="50000" decel="50000" fill="hold" nodeType="withEffect">
                                  <p:stCondLst>
                                    <p:cond delay="5200"/>
                                  </p:stCondLst>
                                  <p:childTnLst>
                                    <p:animMotion origin="layout" path="M -0.01944 0.03981 C -0.03056 0.05308 -0.04132 0.07407 -0.05417 0.08179 C -0.05868 0.08981 -0.06458 0.09537 -0.07083 0.09907 C -0.07344 0.1037 -0.07674 0.10648 -0.07917 0.11142 C -0.09045 0.13425 -0.09271 0.16234 -0.09722 0.19043 C -0.10312 0.27469 -0.10382 0.36142 -0.09444 0.44475 C -0.09253 0.48888 -0.08802 0.53395 -0.07917 0.57561 C -0.07674 0.58765 -0.07396 0.60061 -0.06806 0.60771 C -0.06545 0.62654 -0.06215 0.63271 -0.05833 0.64969 C -0.05365 0.67067 -0.05087 0.69074 -0.04306 0.70895 C -0.04062 0.72685 -0.03455 0.74259 -0.03194 0.7608 C -0.0283 0.78672 -0.02396 0.81172 -0.01944 0.83734 C -0.01701 0.85185 -0.01632 0.86604 -0.0125 0.87932 C -0.00937 0.92407 0.00608 0.96512 0.01667 1.00524 C 0.02153 1.02376 0.0342 1.06203 0.04444 1.07438 C 0.05017 1.08981 0.0467 1.08919 0.05139 1.08919 L 0.06111 1.08425 " pathEditMode="relative" ptsTypes="fffffffffffffffAA">
                                      <p:cBhvr>
                                        <p:cTn id="31" dur="2000" fill="hold"/>
                                        <p:tgtEl>
                                          <p:spTgt spid="32"/>
                                        </p:tgtEl>
                                        <p:attrNameLst>
                                          <p:attrName>ppt_x</p:attrName>
                                          <p:attrName>ppt_y</p:attrName>
                                        </p:attrNameLst>
                                      </p:cBhvr>
                                    </p:animMotion>
                                  </p:childTnLst>
                                </p:cTn>
                              </p:par>
                              <p:par>
                                <p:cTn id="32" presetID="45" presetClass="entr" presetSubtype="0" fill="hold" nodeType="withEffect">
                                  <p:stCondLst>
                                    <p:cond delay="53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2000"/>
                                        <p:tgtEl>
                                          <p:spTgt spid="32"/>
                                        </p:tgtEl>
                                      </p:cBhvr>
                                    </p:animEffect>
                                    <p:anim calcmode="lin" valueType="num">
                                      <p:cBhvr>
                                        <p:cTn id="35" dur="2000" fill="hold"/>
                                        <p:tgtEl>
                                          <p:spTgt spid="32"/>
                                        </p:tgtEl>
                                        <p:attrNameLst>
                                          <p:attrName>ppt_w</p:attrName>
                                        </p:attrNameLst>
                                      </p:cBhvr>
                                      <p:tavLst>
                                        <p:tav tm="0" fmla="#ppt_w*sin(2.5*pi*$)">
                                          <p:val>
                                            <p:fltVal val="0"/>
                                          </p:val>
                                        </p:tav>
                                        <p:tav tm="100000">
                                          <p:val>
                                            <p:fltVal val="1"/>
                                          </p:val>
                                        </p:tav>
                                      </p:tavLst>
                                    </p:anim>
                                    <p:anim calcmode="lin" valueType="num">
                                      <p:cBhvr>
                                        <p:cTn id="36" dur="2000" fill="hold"/>
                                        <p:tgtEl>
                                          <p:spTgt spid="32"/>
                                        </p:tgtEl>
                                        <p:attrNameLst>
                                          <p:attrName>ppt_h</p:attrName>
                                        </p:attrNameLst>
                                      </p:cBhvr>
                                      <p:tavLst>
                                        <p:tav tm="0">
                                          <p:val>
                                            <p:strVal val="#ppt_h"/>
                                          </p:val>
                                        </p:tav>
                                        <p:tav tm="100000">
                                          <p:val>
                                            <p:strVal val="#ppt_h"/>
                                          </p:val>
                                        </p:tav>
                                      </p:tavLst>
                                    </p:anim>
                                  </p:childTnLst>
                                </p:cTn>
                              </p:par>
                              <p:par>
                                <p:cTn id="37" presetID="0" presetClass="path" presetSubtype="0" accel="50000" decel="50000" fill="hold" nodeType="withEffect">
                                  <p:stCondLst>
                                    <p:cond delay="2000"/>
                                  </p:stCondLst>
                                  <p:childTnLst>
                                    <p:animMotion origin="layout" path="M 1.94444E-6 4.19753E-6 C -0.00695 -0.00402 -0.01146 0.00339 -0.01806 0.0074 C -0.02274 0.01574 -0.02882 0.01975 -0.03472 0.02469 C -0.03924 0.0287 -0.03993 0.02592 -0.04462 0.0324 C -0.04792 0.03765 -0.05052 0.04475 -0.05434 0.04938 C -0.05556 0.05092 -0.05712 0.05277 -0.05834 0.05432 C -0.06198 0.06388 -0.06024 0.0679 -0.06684 0.0716 C -0.06806 0.08364 -0.06979 0.09074 -0.07361 0.10123 C -0.075 0.11049 -0.07604 0.11728 -0.07934 0.1253 C -0.08073 0.17191 -0.0842 0.23271 -0.06389 0.26851 C -0.06198 0.28364 -0.05972 0.28611 -0.05834 0.30339 C -0.05868 0.3145 -0.05816 0.34722 -0.06389 0.35987 C -0.06493 0.36265 -0.06684 0.36327 -0.06806 0.36481 C -0.06979 0.36728 -0.07101 0.36975 -0.07222 0.37222 C -0.07379 0.37592 -0.07465 0.38117 -0.07639 0.38456 C -0.07934 0.39105 -0.08334 0.39537 -0.08611 0.40216 C -0.09271 0.41728 -0.09861 0.43271 -0.10712 0.44382 C -0.11441 0.46574 -0.12118 0.48395 -0.13056 0.50277 C -0.13212 0.50586 -0.13316 0.50956 -0.13472 0.51296 C -0.1382 0.51975 -0.14584 0.53271 -0.14584 0.53271 C -0.14913 0.54969 -0.14618 0.53796 -0.1599 0.56203 C -0.16823 0.57716 -0.1724 0.58765 -0.18334 0.59907 C -0.18524 0.60401 -0.18733 0.6108 -0.19028 0.61388 C -0.19462 0.61913 -0.20434 0.62654 -0.20434 0.62685 C -0.20677 0.64074 -0.20347 0.62901 -0.20972 0.63642 C -0.21129 0.63796 -0.21233 0.64166 -0.21406 0.64382 C -0.21945 0.65216 -0.22656 0.65709 -0.23334 0.6608 C -0.24184 0.67623 -0.25104 0.68642 -0.2625 0.69074 C -0.26875 0.70154 -0.27604 0.70895 -0.28472 0.71296 C -0.29601 0.72808 -0.30886 0.73919 -0.32222 0.74722 C -0.32691 0.75987 -0.33351 0.7645 -0.34028 0.77191 C -0.34549 0.77808 -0.3507 0.78734 -0.35417 0.79629 C -0.35538 0.79969 -0.35573 0.80308 -0.35695 0.80648 C -0.35851 0.80987 -0.36077 0.81265 -0.3625 0.81635 C -0.36406 0.81913 -0.36528 0.82284 -0.36667 0.82592 C -0.36927 0.83271 -0.37222 0.84845 -0.37222 0.84876 C -0.37136 0.87993 -0.37257 0.91234 -0.3625 0.9395 C -0.36077 0.95154 -0.35834 0.95709 -0.35417 0.96697 C -0.34948 0.99135 -0.34097 1.01049 -0.33195 1.03086 C -0.33021 1.03456 -0.32952 1.0395 -0.32778 1.04351 C -0.32535 1.04876 -0.31945 1.05802 -0.31945 1.05833 C -0.31615 1.07592 -0.32084 1.05432 -0.31389 1.07284 C -0.30851 1.08703 -0.31771 1.07407 -0.30851 1.08518 C -0.3066 1.09506 -0.30278 1.09753 -0.29861 1.10493 C -0.29549 1.12685 -0.28785 1.12407 -0.27934 1.13672 C -0.27084 1.14938 -0.27709 1.14444 -0.26945 1.14907 C -0.25643 1.18364 -0.22552 1.19105 -0.20434 1.19105 " pathEditMode="relative" rAng="0" ptsTypes="ffffffffffffffffffffffffffffffffffffffffffffffA">
                                      <p:cBhvr>
                                        <p:cTn id="38" dur="2000" fill="hold"/>
                                        <p:tgtEl>
                                          <p:spTgt spid="33"/>
                                        </p:tgtEl>
                                        <p:attrNameLst>
                                          <p:attrName>ppt_x</p:attrName>
                                          <p:attrName>ppt_y</p:attrName>
                                        </p:attrNameLst>
                                      </p:cBhvr>
                                      <p:rCtr x="-18628" y="59352"/>
                                    </p:animMotion>
                                  </p:childTnLst>
                                </p:cTn>
                              </p:par>
                              <p:par>
                                <p:cTn id="39" presetID="45" presetClass="entr" presetSubtype="0" fill="hold" nodeType="withEffect">
                                  <p:stCondLst>
                                    <p:cond delay="210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2000"/>
                                        <p:tgtEl>
                                          <p:spTgt spid="33"/>
                                        </p:tgtEl>
                                      </p:cBhvr>
                                    </p:animEffect>
                                    <p:anim calcmode="lin" valueType="num">
                                      <p:cBhvr>
                                        <p:cTn id="42" dur="2000" fill="hold"/>
                                        <p:tgtEl>
                                          <p:spTgt spid="33"/>
                                        </p:tgtEl>
                                        <p:attrNameLst>
                                          <p:attrName>ppt_w</p:attrName>
                                        </p:attrNameLst>
                                      </p:cBhvr>
                                      <p:tavLst>
                                        <p:tav tm="0" fmla="#ppt_w*sin(2.5*pi*$)">
                                          <p:val>
                                            <p:fltVal val="0"/>
                                          </p:val>
                                        </p:tav>
                                        <p:tav tm="100000">
                                          <p:val>
                                            <p:fltVal val="1"/>
                                          </p:val>
                                        </p:tav>
                                      </p:tavLst>
                                    </p:anim>
                                    <p:anim calcmode="lin" valueType="num">
                                      <p:cBhvr>
                                        <p:cTn id="43" dur="2000" fill="hold"/>
                                        <p:tgtEl>
                                          <p:spTgt spid="33"/>
                                        </p:tgtEl>
                                        <p:attrNameLst>
                                          <p:attrName>ppt_h</p:attrName>
                                        </p:attrNameLst>
                                      </p:cBhvr>
                                      <p:tavLst>
                                        <p:tav tm="0">
                                          <p:val>
                                            <p:strVal val="#ppt_h"/>
                                          </p:val>
                                        </p:tav>
                                        <p:tav tm="100000">
                                          <p:val>
                                            <p:strVal val="#ppt_h"/>
                                          </p:val>
                                        </p:tav>
                                      </p:tavLst>
                                    </p:anim>
                                  </p:childTnLst>
                                </p:cTn>
                              </p:par>
                              <p:par>
                                <p:cTn id="44" presetID="0" presetClass="path" presetSubtype="0" accel="50000" decel="50000" fill="hold" nodeType="withEffect">
                                  <p:stCondLst>
                                    <p:cond delay="6300"/>
                                  </p:stCondLst>
                                  <p:childTnLst>
                                    <p:animMotion origin="layout" path="M -0.01944 0.03981 C -0.03056 0.05308 -0.04132 0.07407 -0.05417 0.08179 C -0.05868 0.08981 -0.06458 0.09537 -0.07083 0.09907 C -0.07344 0.1037 -0.07674 0.10648 -0.07917 0.11142 C -0.09045 0.13425 -0.09271 0.16234 -0.09722 0.19043 C -0.10312 0.27469 -0.10382 0.36142 -0.09444 0.44475 C -0.09253 0.48888 -0.08802 0.53395 -0.07917 0.57561 C -0.07674 0.58765 -0.07396 0.60061 -0.06806 0.60771 C -0.06545 0.62654 -0.06215 0.63271 -0.05833 0.64969 C -0.05365 0.67067 -0.05087 0.69074 -0.04306 0.70895 C -0.04062 0.72685 -0.03455 0.74259 -0.03194 0.7608 C -0.0283 0.78672 -0.02396 0.81172 -0.01944 0.83734 C -0.01701 0.85185 -0.01632 0.86604 -0.0125 0.87932 C -0.00937 0.92407 0.00608 0.96512 0.01667 1.00524 C 0.02153 1.02376 0.0342 1.06203 0.04444 1.07438 C 0.05017 1.08981 0.0467 1.08919 0.05139 1.08919 L 0.06111 1.08425 " pathEditMode="relative" ptsTypes="fffffffffffffffAA">
                                      <p:cBhvr>
                                        <p:cTn id="45" dur="2000" fill="hold"/>
                                        <p:tgtEl>
                                          <p:spTgt spid="34"/>
                                        </p:tgtEl>
                                        <p:attrNameLst>
                                          <p:attrName>ppt_x</p:attrName>
                                          <p:attrName>ppt_y</p:attrName>
                                        </p:attrNameLst>
                                      </p:cBhvr>
                                    </p:animMotion>
                                  </p:childTnLst>
                                </p:cTn>
                              </p:par>
                              <p:par>
                                <p:cTn id="46" presetID="45" presetClass="entr" presetSubtype="0" fill="hold" nodeType="withEffect">
                                  <p:stCondLst>
                                    <p:cond delay="640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2000"/>
                                        <p:tgtEl>
                                          <p:spTgt spid="34"/>
                                        </p:tgtEl>
                                      </p:cBhvr>
                                    </p:animEffect>
                                    <p:anim calcmode="lin" valueType="num">
                                      <p:cBhvr>
                                        <p:cTn id="49" dur="2000" fill="hold"/>
                                        <p:tgtEl>
                                          <p:spTgt spid="34"/>
                                        </p:tgtEl>
                                        <p:attrNameLst>
                                          <p:attrName>ppt_w</p:attrName>
                                        </p:attrNameLst>
                                      </p:cBhvr>
                                      <p:tavLst>
                                        <p:tav tm="0" fmla="#ppt_w*sin(2.5*pi*$)">
                                          <p:val>
                                            <p:fltVal val="0"/>
                                          </p:val>
                                        </p:tav>
                                        <p:tav tm="100000">
                                          <p:val>
                                            <p:fltVal val="1"/>
                                          </p:val>
                                        </p:tav>
                                      </p:tavLst>
                                    </p:anim>
                                    <p:anim calcmode="lin" valueType="num">
                                      <p:cBhvr>
                                        <p:cTn id="50" dur="2000" fill="hold"/>
                                        <p:tgtEl>
                                          <p:spTgt spid="34"/>
                                        </p:tgtEl>
                                        <p:attrNameLst>
                                          <p:attrName>ppt_h</p:attrName>
                                        </p:attrNameLst>
                                      </p:cBhvr>
                                      <p:tavLst>
                                        <p:tav tm="0">
                                          <p:val>
                                            <p:strVal val="#ppt_h"/>
                                          </p:val>
                                        </p:tav>
                                        <p:tav tm="100000">
                                          <p:val>
                                            <p:strVal val="#ppt_h"/>
                                          </p:val>
                                        </p:tav>
                                      </p:tavLst>
                                    </p:anim>
                                  </p:childTnLst>
                                </p:cTn>
                              </p:par>
                              <p:par>
                                <p:cTn id="51" presetID="0" presetClass="path" presetSubtype="0" accel="50000" decel="50000" fill="hold" nodeType="withEffect">
                                  <p:stCondLst>
                                    <p:cond delay="2600"/>
                                  </p:stCondLst>
                                  <p:childTnLst>
                                    <p:animMotion origin="layout" path="M 0.01441 0.05586 C 0.00746 0.05185 0.00295 0.05926 -0.00365 0.06327 C -0.00834 0.0716 -0.01441 0.07562 -0.02032 0.08056 C -0.02483 0.08457 -0.02552 0.08179 -0.03004 0.08827 C -0.03351 0.09352 -0.03594 0.10062 -0.03976 0.10525 C -0.04115 0.10679 -0.04254 0.10864 -0.04393 0.11018 C -0.04757 0.12006 -0.04584 0.12377 -0.05226 0.12747 C -0.05365 0.13951 -0.05538 0.14691 -0.0592 0.1571 C -0.06059 0.16697 -0.06163 0.17346 -0.06476 0.18179 C -0.06632 0.22809 -0.06979 0.28889 -0.04948 0.325 C -0.0474 0.33981 -0.04532 0.34259 -0.04393 0.35957 C -0.04427 0.37068 -0.04358 0.40339 -0.04948 0.41636 C -0.05052 0.41883 -0.05243 0.41944 -0.05365 0.4213 C -0.05521 0.42346 -0.0566 0.42593 -0.05782 0.4287 C -0.05938 0.43241 -0.06025 0.43735 -0.06198 0.44105 C -0.06493 0.44722 -0.06893 0.45185 -0.0717 0.45833 C -0.07813 0.47346 -0.08403 0.48889 -0.09254 0.50031 C -0.1 0.52222 -0.10677 0.54043 -0.11615 0.55957 C -0.11771 0.56265 -0.11875 0.56636 -0.12032 0.56944 C -0.12379 0.57623 -0.13143 0.5892 -0.13143 0.5892 C -0.13473 0.60648 -0.13177 0.59475 -0.14532 0.61883 C -0.15382 0.63395 -0.15782 0.64444 -0.16893 0.65586 C -0.17084 0.6608 -0.17292 0.66728 -0.17587 0.67068 C -0.18021 0.67562 -0.18976 0.68302 -0.18976 0.68302 C -0.19236 0.69722 -0.18889 0.68549 -0.19532 0.6929 C -0.19688 0.69475 -0.19792 0.69815 -0.19948 0.70031 C -0.20504 0.70864 -0.21216 0.71358 -0.21893 0.71759 C -0.22743 0.73272 -0.23646 0.74321 -0.24809 0.74722 C -0.25434 0.75833 -0.26163 0.76574 -0.27032 0.76944 C -0.2816 0.78457 -0.29445 0.79599 -0.30782 0.80401 C -0.3125 0.81636 -0.3191 0.8213 -0.32587 0.8287 C -0.33108 0.83457 -0.33629 0.84444 -0.33976 0.85339 C -0.34098 0.85648 -0.34132 0.86018 -0.34254 0.86327 C -0.3441 0.86697 -0.34636 0.86975 -0.34809 0.87315 C -0.34966 0.87623 -0.35087 0.87963 -0.35226 0.88302 C -0.35486 0.88951 -0.35782 0.90525 -0.35782 0.90525 C -0.35695 0.93673 -0.35816 0.96944 -0.34809 0.9966 C -0.34636 1.00833 -0.34393 1.01389 -0.33976 1.02377 C -0.33507 1.04846 -0.32657 1.06759 -0.31754 1.08796 C -0.3158 1.09167 -0.31511 1.0966 -0.31337 1.10031 C -0.31094 1.10586 -0.30504 1.11512 -0.30504 1.11512 C -0.30174 1.13272 -0.30643 1.11142 -0.29948 1.12994 C -0.2941 1.14414 -0.3033 1.13117 -0.29393 1.14228 C -0.29202 1.15216 -0.28837 1.15463 -0.2842 1.16204 C -0.28108 1.18426 -0.27327 1.18117 -0.26476 1.19414 C -0.25643 1.20679 -0.26268 1.20185 -0.25504 1.20648 C -0.24202 1.24105 -0.21094 1.24846 -0.18976 1.24846 " pathEditMode="relative" ptsTypes="ffffffffffffffffffffffffffffffffffffffffffffffA">
                                      <p:cBhvr>
                                        <p:cTn id="52" dur="2000" fill="hold"/>
                                        <p:tgtEl>
                                          <p:spTgt spid="35"/>
                                        </p:tgtEl>
                                        <p:attrNameLst>
                                          <p:attrName>ppt_x</p:attrName>
                                          <p:attrName>ppt_y</p:attrName>
                                        </p:attrNameLst>
                                      </p:cBhvr>
                                    </p:animMotion>
                                  </p:childTnLst>
                                </p:cTn>
                              </p:par>
                              <p:par>
                                <p:cTn id="53" presetID="45" presetClass="entr" presetSubtype="0" fill="hold" nodeType="withEffect">
                                  <p:stCondLst>
                                    <p:cond delay="270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2000"/>
                                        <p:tgtEl>
                                          <p:spTgt spid="35"/>
                                        </p:tgtEl>
                                      </p:cBhvr>
                                    </p:animEffect>
                                    <p:anim calcmode="lin" valueType="num">
                                      <p:cBhvr>
                                        <p:cTn id="56" dur="2000" fill="hold"/>
                                        <p:tgtEl>
                                          <p:spTgt spid="35"/>
                                        </p:tgtEl>
                                        <p:attrNameLst>
                                          <p:attrName>ppt_w</p:attrName>
                                        </p:attrNameLst>
                                      </p:cBhvr>
                                      <p:tavLst>
                                        <p:tav tm="0" fmla="#ppt_w*sin(2.5*pi*$)">
                                          <p:val>
                                            <p:fltVal val="0"/>
                                          </p:val>
                                        </p:tav>
                                        <p:tav tm="100000">
                                          <p:val>
                                            <p:fltVal val="1"/>
                                          </p:val>
                                        </p:tav>
                                      </p:tavLst>
                                    </p:anim>
                                    <p:anim calcmode="lin" valueType="num">
                                      <p:cBhvr>
                                        <p:cTn id="57" dur="2000" fill="hold"/>
                                        <p:tgtEl>
                                          <p:spTgt spid="35"/>
                                        </p:tgtEl>
                                        <p:attrNameLst>
                                          <p:attrName>ppt_h</p:attrName>
                                        </p:attrNameLst>
                                      </p:cBhvr>
                                      <p:tavLst>
                                        <p:tav tm="0">
                                          <p:val>
                                            <p:strVal val="#ppt_h"/>
                                          </p:val>
                                        </p:tav>
                                        <p:tav tm="100000">
                                          <p:val>
                                            <p:strVal val="#ppt_h"/>
                                          </p:val>
                                        </p:tav>
                                      </p:tavLst>
                                    </p:anim>
                                  </p:childTnLst>
                                </p:cTn>
                              </p:par>
                              <p:par>
                                <p:cTn id="58" presetID="0" presetClass="path" presetSubtype="0" accel="50000" decel="50000" fill="hold" nodeType="withEffect">
                                  <p:stCondLst>
                                    <p:cond delay="1100"/>
                                  </p:stCondLst>
                                  <p:childTnLst>
                                    <p:animMotion origin="layout" path="M 0.01962 0.06728 C 0.01267 0.06327 0.00816 0.07068 0.00156 0.07469 C -0.00313 0.08302 -0.0092 0.08735 -0.01511 0.09197 C -0.01962 0.09599 -0.02031 0.09321 -0.02483 0.09969 C -0.0283 0.10494 -0.03073 0.11204 -0.03455 0.11667 C -0.03594 0.11821 -0.03733 0.12006 -0.03872 0.1216 C -0.04236 0.13148 -0.04063 0.13518 -0.04705 0.13889 C -0.04844 0.15093 -0.05018 0.15833 -0.054 0.16852 C -0.05538 0.17839 -0.05643 0.18488 -0.05955 0.19321 C -0.06111 0.23951 -0.06459 0.30031 -0.04427 0.33642 C -0.04219 0.35123 -0.04011 0.35401 -0.03872 0.37099 C -0.03906 0.3821 -0.03837 0.41481 -0.04427 0.42778 C -0.04531 0.43025 -0.04722 0.43086 -0.04844 0.43272 C -0.05 0.43488 -0.05139 0.43735 -0.05261 0.44012 C -0.05417 0.44383 -0.05504 0.44877 -0.05677 0.45247 C -0.05972 0.45864 -0.06372 0.46327 -0.0665 0.46975 C -0.07292 0.48488 -0.07882 0.50031 -0.08733 0.51173 C -0.09479 0.53364 -0.10156 0.55185 -0.11094 0.57099 C -0.1125 0.57407 -0.11354 0.57778 -0.11511 0.58086 C -0.11858 0.58765 -0.12622 0.60062 -0.12622 0.60093 C -0.12952 0.6179 -0.12656 0.60617 -0.14011 0.63025 C -0.14861 0.64537 -0.15261 0.65586 -0.16372 0.66728 C -0.16563 0.67222 -0.16771 0.6787 -0.17066 0.6821 C -0.175 0.68704 -0.18455 0.69444 -0.18455 0.69475 C -0.18716 0.70864 -0.18368 0.69691 -0.19011 0.70432 C -0.19167 0.70617 -0.19271 0.70957 -0.19427 0.71173 C -0.19983 0.72006 -0.20695 0.725 -0.21372 0.72901 C -0.22222 0.74414 -0.23125 0.75463 -0.24288 0.75864 C -0.24913 0.76975 -0.25643 0.77716 -0.26511 0.78086 C -0.27639 0.79599 -0.28924 0.80741 -0.30261 0.81543 C -0.30729 0.82778 -0.31389 0.83272 -0.32066 0.84012 C -0.32587 0.84599 -0.33108 0.85586 -0.33455 0.86481 C -0.33577 0.8679 -0.33611 0.8716 -0.33733 0.87469 C -0.33889 0.87839 -0.34115 0.88117 -0.34288 0.88457 C -0.34445 0.88765 -0.34566 0.89105 -0.34705 0.89444 C -0.34966 0.90093 -0.35261 0.91667 -0.35261 0.91697 C -0.35174 0.94815 -0.35295 0.98086 -0.34288 1.00802 C -0.34115 1.01975 -0.33872 1.02531 -0.33455 1.03518 C -0.32986 1.05988 -0.32136 1.07901 -0.31233 1.09938 C -0.31059 1.10309 -0.3099 1.10802 -0.30816 1.11173 C -0.30573 1.11728 -0.29983 1.12654 -0.29983 1.12685 C -0.29653 1.14414 -0.30122 1.12284 -0.29427 1.14136 C -0.28889 1.15556 -0.29809 1.14259 -0.28872 1.1537 C -0.28681 1.16358 -0.28316 1.16605 -0.279 1.17346 C -0.27587 1.19568 -0.26806 1.19259 -0.25955 1.20556 C -0.25122 1.21821 -0.25747 1.21327 -0.24983 1.2179 C -0.23681 1.25247 -0.20573 1.25988 -0.18455 1.25988 " pathEditMode="relative" rAng="0" ptsTypes="ffffffffffffffffffffffffffffffffffffffffffffffA">
                                      <p:cBhvr>
                                        <p:cTn id="59" dur="2000" fill="hold"/>
                                        <p:tgtEl>
                                          <p:spTgt spid="36"/>
                                        </p:tgtEl>
                                        <p:attrNameLst>
                                          <p:attrName>ppt_x</p:attrName>
                                          <p:attrName>ppt_y</p:attrName>
                                        </p:attrNameLst>
                                      </p:cBhvr>
                                      <p:rCtr x="-18628" y="59414"/>
                                    </p:animMotion>
                                  </p:childTnLst>
                                </p:cTn>
                              </p:par>
                              <p:par>
                                <p:cTn id="60" presetID="45" presetClass="entr" presetSubtype="0" fill="hold" nodeType="withEffect">
                                  <p:stCondLst>
                                    <p:cond delay="110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2000"/>
                                        <p:tgtEl>
                                          <p:spTgt spid="36"/>
                                        </p:tgtEl>
                                      </p:cBhvr>
                                    </p:animEffect>
                                    <p:anim calcmode="lin" valueType="num">
                                      <p:cBhvr>
                                        <p:cTn id="63" dur="2000" fill="hold"/>
                                        <p:tgtEl>
                                          <p:spTgt spid="36"/>
                                        </p:tgtEl>
                                        <p:attrNameLst>
                                          <p:attrName>ppt_w</p:attrName>
                                        </p:attrNameLst>
                                      </p:cBhvr>
                                      <p:tavLst>
                                        <p:tav tm="0" fmla="#ppt_w*sin(2.5*pi*$)">
                                          <p:val>
                                            <p:fltVal val="0"/>
                                          </p:val>
                                        </p:tav>
                                        <p:tav tm="100000">
                                          <p:val>
                                            <p:fltVal val="1"/>
                                          </p:val>
                                        </p:tav>
                                      </p:tavLst>
                                    </p:anim>
                                    <p:anim calcmode="lin" valueType="num">
                                      <p:cBhvr>
                                        <p:cTn id="64" dur="2000" fill="hold"/>
                                        <p:tgtEl>
                                          <p:spTgt spid="36"/>
                                        </p:tgtEl>
                                        <p:attrNameLst>
                                          <p:attrName>ppt_h</p:attrName>
                                        </p:attrNameLst>
                                      </p:cBhvr>
                                      <p:tavLst>
                                        <p:tav tm="0">
                                          <p:val>
                                            <p:strVal val="#ppt_h"/>
                                          </p:val>
                                        </p:tav>
                                        <p:tav tm="100000">
                                          <p:val>
                                            <p:strVal val="#ppt_h"/>
                                          </p:val>
                                        </p:tav>
                                      </p:tavLst>
                                    </p:anim>
                                  </p:childTnLst>
                                </p:cTn>
                              </p:par>
                              <p:par>
                                <p:cTn id="65" presetID="0" presetClass="path" presetSubtype="0" accel="50000" decel="50000" fill="hold" nodeType="withEffect">
                                  <p:stCondLst>
                                    <p:cond delay="6200"/>
                                  </p:stCondLst>
                                  <p:childTnLst>
                                    <p:animMotion origin="layout" path="M 0.01458 0.06666 C 0.00764 0.06265 0.00313 0.07006 -0.00347 0.07407 C -0.00816 0.0824 -0.01424 0.08642 -0.02014 0.09135 C -0.02465 0.09537 -0.02535 0.09259 -0.02986 0.09907 C -0.03333 0.10432 -0.03576 0.11142 -0.03958 0.11605 C -0.04097 0.11759 -0.04236 0.11944 -0.04375 0.12098 C -0.0474 0.13086 -0.04566 0.13456 -0.05208 0.13827 C -0.05347 0.1503 -0.05521 0.15771 -0.05903 0.1679 C -0.06042 0.17777 -0.06146 0.18425 -0.06458 0.19259 C -0.06615 0.23888 -0.06962 0.29969 -0.0493 0.3358 C -0.04722 0.35061 -0.04514 0.35339 -0.04375 0.37037 C -0.0441 0.38148 -0.0434 0.41419 -0.0493 0.42716 C -0.05035 0.42963 -0.05226 0.43024 -0.05347 0.43209 C -0.05503 0.43425 -0.05642 0.43672 -0.05764 0.4395 C -0.0592 0.44321 -0.06007 0.44814 -0.0618 0.45185 C -0.06476 0.45802 -0.06875 0.46265 -0.07153 0.46913 C -0.07795 0.48425 -0.08385 0.49969 -0.09236 0.51111 C -0.09983 0.53302 -0.1066 0.55123 -0.11597 0.57037 C -0.11753 0.57345 -0.11858 0.57716 -0.12014 0.58024 C -0.12361 0.58703 -0.13125 0.6 -0.13125 0.6003 C -0.13455 0.61728 -0.1316 0.60555 -0.14514 0.62963 C -0.15365 0.64475 -0.15764 0.65524 -0.16875 0.66666 C -0.17066 0.6716 -0.17274 0.67808 -0.17569 0.68148 C -0.18003 0.68642 -0.18958 0.69382 -0.18958 0.69413 C -0.19219 0.70802 -0.18871 0.69629 -0.19514 0.7037 C -0.1967 0.70555 -0.19774 0.70895 -0.1993 0.71111 C -0.20486 0.71944 -0.21198 0.72438 -0.21875 0.72839 C -0.22726 0.74351 -0.23628 0.75401 -0.24792 0.75802 C -0.25417 0.76913 -0.26146 0.77654 -0.27014 0.78024 C -0.28142 0.79537 -0.29427 0.80679 -0.30764 0.81481 C -0.31233 0.82716 -0.31892 0.83209 -0.32569 0.8395 C -0.3309 0.84537 -0.33611 0.85524 -0.33958 0.86419 C -0.3408 0.86728 -0.34115 0.87098 -0.34236 0.87407 C -0.34392 0.87777 -0.34618 0.88055 -0.34792 0.88395 C -0.34948 0.88703 -0.35069 0.89043 -0.35208 0.89382 C -0.35469 0.9003 -0.35764 0.91605 -0.35764 0.91635 C -0.35677 0.94753 -0.35799 0.98024 -0.34792 1.0074 C -0.34618 1.01913 -0.34375 1.02469 -0.33958 1.03456 C -0.3349 1.05925 -0.32639 1.07839 -0.31736 1.09876 C -0.31562 1.10246 -0.31493 1.1074 -0.31319 1.11111 C -0.31076 1.11666 -0.30486 1.12592 -0.30486 1.12623 C -0.30156 1.14351 -0.30625 1.12222 -0.2993 1.14074 C -0.29392 1.15493 -0.30312 1.14197 -0.29375 1.15308 C -0.29184 1.16296 -0.28819 1.16543 -0.28403 1.17284 C -0.2809 1.19506 -0.27309 1.19197 -0.26458 1.20493 C -0.25625 1.21759 -0.2625 1.21265 -0.25486 1.21728 C -0.24184 1.25185 -0.21076 1.25925 -0.18958 1.25925 " pathEditMode="relative" rAng="0" ptsTypes="ffffffffffffffffffffffffffffffffffffffffffffffA">
                                      <p:cBhvr>
                                        <p:cTn id="66" dur="2000" fill="hold"/>
                                        <p:tgtEl>
                                          <p:spTgt spid="37"/>
                                        </p:tgtEl>
                                        <p:attrNameLst>
                                          <p:attrName>ppt_x</p:attrName>
                                          <p:attrName>ppt_y</p:attrName>
                                        </p:attrNameLst>
                                      </p:cBhvr>
                                      <p:rCtr x="-18628" y="59414"/>
                                    </p:animMotion>
                                  </p:childTnLst>
                                </p:cTn>
                              </p:par>
                              <p:par>
                                <p:cTn id="67" presetID="45" presetClass="entr" presetSubtype="0" fill="hold" nodeType="withEffect">
                                  <p:stCondLst>
                                    <p:cond delay="620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2000"/>
                                        <p:tgtEl>
                                          <p:spTgt spid="37"/>
                                        </p:tgtEl>
                                      </p:cBhvr>
                                    </p:animEffect>
                                    <p:anim calcmode="lin" valueType="num">
                                      <p:cBhvr>
                                        <p:cTn id="70" dur="2000" fill="hold"/>
                                        <p:tgtEl>
                                          <p:spTgt spid="37"/>
                                        </p:tgtEl>
                                        <p:attrNameLst>
                                          <p:attrName>ppt_w</p:attrName>
                                        </p:attrNameLst>
                                      </p:cBhvr>
                                      <p:tavLst>
                                        <p:tav tm="0" fmla="#ppt_w*sin(2.5*pi*$)">
                                          <p:val>
                                            <p:fltVal val="0"/>
                                          </p:val>
                                        </p:tav>
                                        <p:tav tm="100000">
                                          <p:val>
                                            <p:fltVal val="1"/>
                                          </p:val>
                                        </p:tav>
                                      </p:tavLst>
                                    </p:anim>
                                    <p:anim calcmode="lin" valueType="num">
                                      <p:cBhvr>
                                        <p:cTn id="71" dur="2000" fill="hold"/>
                                        <p:tgtEl>
                                          <p:spTgt spid="37"/>
                                        </p:tgtEl>
                                        <p:attrNameLst>
                                          <p:attrName>ppt_h</p:attrName>
                                        </p:attrNameLst>
                                      </p:cBhvr>
                                      <p:tavLst>
                                        <p:tav tm="0">
                                          <p:val>
                                            <p:strVal val="#ppt_h"/>
                                          </p:val>
                                        </p:tav>
                                        <p:tav tm="100000">
                                          <p:val>
                                            <p:strVal val="#ppt_h"/>
                                          </p:val>
                                        </p:tav>
                                      </p:tavLst>
                                    </p:anim>
                                  </p:childTnLst>
                                </p:cTn>
                              </p:par>
                              <p:par>
                                <p:cTn id="72" presetID="10" presetClass="entr" presetSubtype="0" fill="hold" nodeType="withEffect">
                                  <p:stCondLst>
                                    <p:cond delay="710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par>
                                <p:cTn id="75" presetID="47" presetClass="entr" presetSubtype="0" fill="hold" grpId="0" nodeType="withEffect">
                                  <p:stCondLst>
                                    <p:cond delay="300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1000"/>
                                        <p:tgtEl>
                                          <p:spTgt spid="42"/>
                                        </p:tgtEl>
                                      </p:cBhvr>
                                    </p:animEffect>
                                    <p:anim calcmode="lin" valueType="num">
                                      <p:cBhvr>
                                        <p:cTn id="78" dur="1000" fill="hold"/>
                                        <p:tgtEl>
                                          <p:spTgt spid="42"/>
                                        </p:tgtEl>
                                        <p:attrNameLst>
                                          <p:attrName>ppt_x</p:attrName>
                                        </p:attrNameLst>
                                      </p:cBhvr>
                                      <p:tavLst>
                                        <p:tav tm="0">
                                          <p:val>
                                            <p:strVal val="#ppt_x"/>
                                          </p:val>
                                        </p:tav>
                                        <p:tav tm="100000">
                                          <p:val>
                                            <p:strVal val="#ppt_x"/>
                                          </p:val>
                                        </p:tav>
                                      </p:tavLst>
                                    </p:anim>
                                    <p:anim calcmode="lin" valueType="num">
                                      <p:cBhvr>
                                        <p:cTn id="79" dur="1000" fill="hold"/>
                                        <p:tgtEl>
                                          <p:spTgt spid="42"/>
                                        </p:tgtEl>
                                        <p:attrNameLst>
                                          <p:attrName>ppt_y</p:attrName>
                                        </p:attrNameLst>
                                      </p:cBhvr>
                                      <p:tavLst>
                                        <p:tav tm="0">
                                          <p:val>
                                            <p:strVal val="#ppt_y-.1"/>
                                          </p:val>
                                        </p:tav>
                                        <p:tav tm="100000">
                                          <p:val>
                                            <p:strVal val="#ppt_y"/>
                                          </p:val>
                                        </p:tav>
                                      </p:tavLst>
                                    </p:anim>
                                  </p:childTnLst>
                                </p:cTn>
                              </p:par>
                              <p:par>
                                <p:cTn id="80" presetID="41" presetClass="entr" presetSubtype="0" fill="hold" grpId="0" nodeType="withEffect">
                                  <p:stCondLst>
                                    <p:cond delay="4200"/>
                                  </p:stCondLst>
                                  <p:iterate type="lt">
                                    <p:tmPct val="10000"/>
                                  </p:iterate>
                                  <p:childTnLst>
                                    <p:set>
                                      <p:cBhvr>
                                        <p:cTn id="81" dur="1" fill="hold">
                                          <p:stCondLst>
                                            <p:cond delay="0"/>
                                          </p:stCondLst>
                                        </p:cTn>
                                        <p:tgtEl>
                                          <p:spTgt spid="43"/>
                                        </p:tgtEl>
                                        <p:attrNameLst>
                                          <p:attrName>style.visibility</p:attrName>
                                        </p:attrNameLst>
                                      </p:cBhvr>
                                      <p:to>
                                        <p:strVal val="visible"/>
                                      </p:to>
                                    </p:set>
                                    <p:anim calcmode="lin" valueType="num">
                                      <p:cBhvr>
                                        <p:cTn id="82"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43"/>
                                        </p:tgtEl>
                                        <p:attrNameLst>
                                          <p:attrName>ppt_y</p:attrName>
                                        </p:attrNameLst>
                                      </p:cBhvr>
                                      <p:tavLst>
                                        <p:tav tm="0">
                                          <p:val>
                                            <p:strVal val="#ppt_y"/>
                                          </p:val>
                                        </p:tav>
                                        <p:tav tm="100000">
                                          <p:val>
                                            <p:strVal val="#ppt_y"/>
                                          </p:val>
                                        </p:tav>
                                      </p:tavLst>
                                    </p:anim>
                                    <p:anim calcmode="lin" valueType="num">
                                      <p:cBhvr>
                                        <p:cTn id="84"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43"/>
                                        </p:tgtEl>
                                      </p:cBhvr>
                                    </p:animEffect>
                                  </p:childTnLst>
                                </p:cTn>
                              </p:par>
                              <p:par>
                                <p:cTn id="87" presetID="16" presetClass="entr" presetSubtype="21" fill="hold" nodeType="withEffect">
                                  <p:stCondLst>
                                    <p:cond delay="1600"/>
                                  </p:stCondLst>
                                  <p:childTnLst>
                                    <p:set>
                                      <p:cBhvr>
                                        <p:cTn id="88" dur="1" fill="hold">
                                          <p:stCondLst>
                                            <p:cond delay="0"/>
                                          </p:stCondLst>
                                        </p:cTn>
                                        <p:tgtEl>
                                          <p:spTgt spid="40"/>
                                        </p:tgtEl>
                                        <p:attrNameLst>
                                          <p:attrName>style.visibility</p:attrName>
                                        </p:attrNameLst>
                                      </p:cBhvr>
                                      <p:to>
                                        <p:strVal val="visible"/>
                                      </p:to>
                                    </p:set>
                                    <p:animEffect transition="in" filter="barn(inVertical)">
                                      <p:cBhvr>
                                        <p:cTn id="8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6" name="Picture 3" descr="D:\png\12-26_0001_亮度_对比度-1-拷贝-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flipH="1">
            <a:off x="1103445" y="703211"/>
            <a:ext cx="1262240" cy="11927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1" descr="C:\Users\liujicai01\Desktop\png\素材CNN-sccnn_0004_矢量智能对象.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31638" y="1796819"/>
            <a:ext cx="6528725" cy="332523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K:\png\Nipic_5412003_20110429223621504000-恢复的.psd_0009_图层-6.pn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8112223" y="4115039"/>
            <a:ext cx="384044" cy="37007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3894830" y="2386848"/>
            <a:ext cx="4172937" cy="1323439"/>
          </a:xfrm>
          <a:prstGeom prst="rect">
            <a:avLst/>
          </a:prstGeom>
          <a:noFill/>
        </p:spPr>
        <p:txBody>
          <a:bodyPr vert="horz" wrap="none" rtlCol="0">
            <a:spAutoFit/>
          </a:bodyPr>
          <a:lstStyle/>
          <a:p>
            <a:r>
              <a:rPr lang="zh-CN" altLang="en-US" sz="8000" dirty="0">
                <a:solidFill>
                  <a:srgbClr val="7E0000"/>
                </a:solidFill>
                <a:latin typeface="叶根友刀锋黑草-企业版" panose="02010601030101010101" pitchFamily="2" charset="-122"/>
                <a:ea typeface="叶根友刀锋黑草-企业版" panose="02010601030101010101" pitchFamily="2" charset="-122"/>
              </a:rPr>
              <a:t>第二部分</a:t>
            </a:r>
          </a:p>
        </p:txBody>
      </p:sp>
      <p:sp>
        <p:nvSpPr>
          <p:cNvPr id="20" name="TextBox 19"/>
          <p:cNvSpPr txBox="1"/>
          <p:nvPr userDrawn="1"/>
        </p:nvSpPr>
        <p:spPr>
          <a:xfrm>
            <a:off x="4131317" y="3827008"/>
            <a:ext cx="3632556" cy="420564"/>
          </a:xfrm>
          <a:prstGeom prst="rect">
            <a:avLst/>
          </a:prstGeom>
          <a:noFill/>
        </p:spPr>
        <p:txBody>
          <a:bodyPr wrap="square" rtlCol="0">
            <a:spAutoFit/>
          </a:bodyPr>
          <a:lstStyle/>
          <a:p>
            <a:r>
              <a:rPr lang="en-US" altLang="zh-CN" sz="2133" dirty="0">
                <a:solidFill>
                  <a:sysClr val="windowText" lastClr="000000"/>
                </a:solidFill>
                <a:effectLst/>
                <a:latin typeface="方正黑体简体" panose="03000509000000000000" pitchFamily="65" charset="-122"/>
                <a:ea typeface="方正黑体简体" panose="03000509000000000000" pitchFamily="65" charset="-122"/>
              </a:rPr>
              <a:t>【</a:t>
            </a:r>
            <a:r>
              <a:rPr lang="zh-CN" altLang="en-US" sz="2133" dirty="0">
                <a:solidFill>
                  <a:sysClr val="windowText" lastClr="000000"/>
                </a:solidFill>
                <a:effectLst/>
                <a:latin typeface="方正黑体简体" panose="03000509000000000000" pitchFamily="65" charset="-122"/>
                <a:ea typeface="方正黑体简体" panose="03000509000000000000" pitchFamily="65" charset="-122"/>
              </a:rPr>
              <a:t>输入您的小标题文字内容</a:t>
            </a:r>
            <a:r>
              <a:rPr lang="en-US" altLang="zh-CN" sz="2133" dirty="0">
                <a:solidFill>
                  <a:sysClr val="windowText" lastClr="000000"/>
                </a:solidFill>
                <a:effectLst/>
                <a:latin typeface="方正黑体简体" panose="03000509000000000000" pitchFamily="65" charset="-122"/>
                <a:ea typeface="方正黑体简体" panose="03000509000000000000" pitchFamily="65" charset="-122"/>
              </a:rPr>
              <a:t>】</a:t>
            </a:r>
            <a:endParaRPr lang="zh-CN" altLang="en-US" sz="2133" dirty="0">
              <a:solidFill>
                <a:sysClr val="windowText" lastClr="000000"/>
              </a:solidFill>
              <a:effectLst/>
              <a:latin typeface="方正黑体简体" panose="03000509000000000000" pitchFamily="65" charset="-122"/>
              <a:ea typeface="方正黑体简体" panose="03000509000000000000" pitchFamily="65" charset="-122"/>
            </a:endParaRPr>
          </a:p>
        </p:txBody>
      </p:sp>
      <p:pic>
        <p:nvPicPr>
          <p:cNvPr id="22" name="Picture 13" descr="C:\Users\liujicai01\Desktop\png\素材CNN-sccnn_0000s_0005_w-副本-3.png"/>
          <p:cNvPicPr>
            <a:picLocks noChangeAspect="1" noChangeArrowheads="1"/>
          </p:cNvPicPr>
          <p:nvPr userDrawn="1"/>
        </p:nvPicPr>
        <p:blipFill rotWithShape="1">
          <a:blip r:embed="rId5" cstate="email">
            <a:extLst>
              <a:ext uri="{28A0092B-C50C-407E-A947-70E740481C1C}">
                <a14:useLocalDpi xmlns:a14="http://schemas.microsoft.com/office/drawing/2010/main"/>
              </a:ext>
            </a:extLst>
          </a:blip>
          <a:srcRect/>
          <a:stretch/>
        </p:blipFill>
        <p:spPr bwMode="auto">
          <a:xfrm>
            <a:off x="5371483" y="-1065324"/>
            <a:ext cx="436485" cy="22577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6608210" y="-83954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4123344" y="-811061"/>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8103350" y="-66066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3381480" y="-943417"/>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3163238" y="-556799"/>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2255574" y="-735679"/>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4655479" y="-83954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3" descr="C:\Users\liujicai01\Desktop\png\素材CNN-sccnn_0000s_0005_w-副本-3.pn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8802462" y="-571728"/>
            <a:ext cx="436485" cy="28274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png\12-01_0004_素材天下网-sucaitianxia.com.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108050" y="0"/>
            <a:ext cx="6090497" cy="1477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4185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par>
                                <p:cTn id="20" presetID="2" presetClass="entr" presetSubtype="9" fill="hold" nodeType="withEffect">
                                  <p:stCondLst>
                                    <p:cond delay="440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1300" fill="hold"/>
                                        <p:tgtEl>
                                          <p:spTgt spid="16"/>
                                        </p:tgtEl>
                                        <p:attrNameLst>
                                          <p:attrName>ppt_x</p:attrName>
                                        </p:attrNameLst>
                                      </p:cBhvr>
                                      <p:tavLst>
                                        <p:tav tm="0">
                                          <p:val>
                                            <p:strVal val="0-#ppt_w/2"/>
                                          </p:val>
                                        </p:tav>
                                        <p:tav tm="100000">
                                          <p:val>
                                            <p:strVal val="#ppt_x"/>
                                          </p:val>
                                        </p:tav>
                                      </p:tavLst>
                                    </p:anim>
                                    <p:anim calcmode="lin" valueType="num">
                                      <p:cBhvr additive="base">
                                        <p:cTn id="23" dur="1300" fill="hold"/>
                                        <p:tgtEl>
                                          <p:spTgt spid="16"/>
                                        </p:tgtEl>
                                        <p:attrNameLst>
                                          <p:attrName>ppt_y</p:attrName>
                                        </p:attrNameLst>
                                      </p:cBhvr>
                                      <p:tavLst>
                                        <p:tav tm="0">
                                          <p:val>
                                            <p:strVal val="0-#ppt_h/2"/>
                                          </p:val>
                                        </p:tav>
                                        <p:tav tm="100000">
                                          <p:val>
                                            <p:strVal val="#ppt_y"/>
                                          </p:val>
                                        </p:tav>
                                      </p:tavLst>
                                    </p:anim>
                                  </p:childTnLst>
                                </p:cTn>
                              </p:par>
                              <p:par>
                                <p:cTn id="24" presetID="16" presetClass="entr" presetSubtype="21" fill="hold" nodeType="withEffect">
                                  <p:stCondLst>
                                    <p:cond delay="160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par>
                                <p:cTn id="27" presetID="0" presetClass="path" presetSubtype="0" accel="50000" decel="50000" fill="hold" nodeType="withEffect">
                                  <p:stCondLst>
                                    <p:cond delay="1100"/>
                                  </p:stCondLst>
                                  <p:childTnLst>
                                    <p:animMotion origin="layout" path="M 0.03923 0.07747 C 0.03385 0.08056 0.02621 0.08272 0.02118 0.08735 C 0.01962 0.08858 0.01857 0.09136 0.01701 0.09229 C 0.01475 0.09383 0.01232 0.09352 0.01007 0.09476 C 0.00729 0.09599 0.00173 0.09969 0.00173 0.09969 C -0.00469 0.11111 -0.01285 0.1142 -0.02049 0.12192 C -0.02327 0.125 -0.02882 0.13179 -0.02882 0.13179 C -0.02969 0.13426 -0.03038 0.13704 -0.0316 0.1392 C -0.03282 0.14136 -0.03472 0.14198 -0.03577 0.14414 C -0.03716 0.14692 -0.03733 0.15093 -0.03854 0.15401 C -0.04341 0.16574 -0.04948 0.17624 -0.05382 0.18858 C -0.05486 0.19167 -0.05556 0.19537 -0.0566 0.19846 C -0.05834 0.2034 -0.06216 0.21327 -0.06216 0.21327 C -0.06268 0.21667 -0.06285 0.22006 -0.06354 0.22315 C -0.06424 0.22593 -0.0658 0.22778 -0.06632 0.23056 C -0.0691 0.24352 -0.07032 0.2571 -0.07327 0.27006 C -0.07431 0.275 -0.07518 0.27994 -0.07604 0.28488 C -0.07657 0.28735 -0.07743 0.29229 -0.07743 0.29229 C -0.07865 0.31513 -0.08038 0.33488 -0.08438 0.35648 C -0.08577 0.37747 -0.0875 0.39445 -0.08854 0.41574 C -0.0875 0.45957 -0.08959 0.51852 -0.0816 0.56142 C -0.08038 0.57871 -0.08021 0.59599 -0.07882 0.61327 C -0.0783 0.62006 -0.07604 0.63303 -0.07604 0.63303 C -0.07657 0.6605 -0.07257 0.72469 -0.08438 0.75648 C -0.08733 0.78241 -0.08334 0.75494 -0.08993 0.78118 C -0.09341 0.79506 -0.09514 0.81142 -0.09827 0.82562 C -0.10174 0.84167 -0.10382 0.86513 -0.11216 0.875 C -0.1158 0.89105 -0.11702 0.90926 -0.12188 0.92439 C -0.12795 0.94352 -0.13438 0.96173 -0.13993 0.98118 C -0.14462 0.99753 -0.14913 1.0176 -0.15799 1.02809 C -0.16285 1.04537 -0.16962 1.05525 -0.17604 1.07006 C -0.1882 1.09815 -0.17917 1.08611 -0.18854 1.09722 C -0.19271 1.10834 -0.19913 1.11358 -0.20382 1.12439 C -0.20504 1.12716 -0.20538 1.13118 -0.2066 1.13426 C -0.21198 1.14692 -0.22084 1.15587 -0.22743 1.16636 C -0.24653 1.19692 -0.2658 1.22901 -0.29132 1.24043 C -0.29271 1.24198 -0.29549 1.24537 -0.29549 1.24537 L -0.4191 1.22562 " pathEditMode="relative" ptsTypes="ffffffffffffffffffffffffffffffffffffAA">
                                      <p:cBhvr>
                                        <p:cTn id="28" dur="2900" fill="hold"/>
                                        <p:tgtEl>
                                          <p:spTgt spid="22"/>
                                        </p:tgtEl>
                                        <p:attrNameLst>
                                          <p:attrName>ppt_x</p:attrName>
                                          <p:attrName>ppt_y</p:attrName>
                                        </p:attrNameLst>
                                      </p:cBhvr>
                                    </p:animMotion>
                                  </p:childTnLst>
                                </p:cTn>
                              </p:par>
                              <p:par>
                                <p:cTn id="29" presetID="45" presetClass="entr" presetSubtype="0" fill="hold" nodeType="withEffect">
                                  <p:stCondLst>
                                    <p:cond delay="12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2800"/>
                                        <p:tgtEl>
                                          <p:spTgt spid="22"/>
                                        </p:tgtEl>
                                      </p:cBhvr>
                                    </p:animEffect>
                                    <p:anim calcmode="lin" valueType="num">
                                      <p:cBhvr>
                                        <p:cTn id="32" dur="2800" fill="hold"/>
                                        <p:tgtEl>
                                          <p:spTgt spid="22"/>
                                        </p:tgtEl>
                                        <p:attrNameLst>
                                          <p:attrName>ppt_w</p:attrName>
                                        </p:attrNameLst>
                                      </p:cBhvr>
                                      <p:tavLst>
                                        <p:tav tm="0" fmla="#ppt_w*sin(2.5*pi*$)">
                                          <p:val>
                                            <p:fltVal val="0"/>
                                          </p:val>
                                        </p:tav>
                                        <p:tav tm="100000">
                                          <p:val>
                                            <p:fltVal val="1"/>
                                          </p:val>
                                        </p:tav>
                                      </p:tavLst>
                                    </p:anim>
                                    <p:anim calcmode="lin" valueType="num">
                                      <p:cBhvr>
                                        <p:cTn id="33" dur="2800" fill="hold"/>
                                        <p:tgtEl>
                                          <p:spTgt spid="22"/>
                                        </p:tgtEl>
                                        <p:attrNameLst>
                                          <p:attrName>ppt_h</p:attrName>
                                        </p:attrNameLst>
                                      </p:cBhvr>
                                      <p:tavLst>
                                        <p:tav tm="0">
                                          <p:val>
                                            <p:strVal val="#ppt_h"/>
                                          </p:val>
                                        </p:tav>
                                        <p:tav tm="100000">
                                          <p:val>
                                            <p:strVal val="#ppt_h"/>
                                          </p:val>
                                        </p:tav>
                                      </p:tavLst>
                                    </p:anim>
                                  </p:childTnLst>
                                </p:cTn>
                              </p:par>
                              <p:par>
                                <p:cTn id="34" presetID="0" presetClass="path" presetSubtype="0" accel="50000" decel="50000" fill="hold" nodeType="withEffect">
                                  <p:stCondLst>
                                    <p:cond delay="2800"/>
                                  </p:stCondLst>
                                  <p:childTnLst>
                                    <p:animMotion origin="layout" path="M 0.01441 0.05586 C 0.00746 0.05185 0.00295 0.05926 -0.00365 0.06327 C -0.00834 0.0716 -0.01441 0.07562 -0.02032 0.08056 C -0.02483 0.08457 -0.02552 0.08179 -0.03004 0.08827 C -0.03351 0.09352 -0.03594 0.10062 -0.03976 0.10525 C -0.04115 0.10679 -0.04254 0.10864 -0.04393 0.11018 C -0.04757 0.12006 -0.04584 0.12377 -0.05226 0.12747 C -0.05365 0.13951 -0.05538 0.14691 -0.0592 0.1571 C -0.06059 0.16697 -0.06163 0.17346 -0.06476 0.18179 C -0.06632 0.22809 -0.06979 0.28889 -0.04948 0.325 C -0.0474 0.33981 -0.04532 0.34259 -0.04393 0.35957 C -0.04427 0.37068 -0.04358 0.40339 -0.04948 0.41636 C -0.05052 0.41883 -0.05243 0.41944 -0.05365 0.4213 C -0.05521 0.42346 -0.0566 0.42593 -0.05782 0.4287 C -0.05938 0.43241 -0.06025 0.43735 -0.06198 0.44105 C -0.06493 0.44722 -0.06893 0.45185 -0.0717 0.45833 C -0.07813 0.47346 -0.08403 0.48889 -0.09254 0.50031 C -0.1 0.52222 -0.10677 0.54043 -0.11615 0.55957 C -0.11771 0.56265 -0.11875 0.56636 -0.12032 0.56944 C -0.12379 0.57623 -0.13143 0.5892 -0.13143 0.5892 C -0.13473 0.60648 -0.13177 0.59475 -0.14532 0.61883 C -0.15382 0.63395 -0.15782 0.64444 -0.16893 0.65586 C -0.17084 0.6608 -0.17292 0.66728 -0.17587 0.67068 C -0.18021 0.67562 -0.18976 0.68302 -0.18976 0.68302 C -0.19236 0.69722 -0.18889 0.68549 -0.19532 0.6929 C -0.19688 0.69475 -0.19792 0.69815 -0.19948 0.70031 C -0.20504 0.70864 -0.21216 0.71358 -0.21893 0.71759 C -0.22743 0.73272 -0.23646 0.74321 -0.24809 0.74722 C -0.25434 0.75833 -0.26163 0.76574 -0.27032 0.76944 C -0.2816 0.78457 -0.29445 0.79599 -0.30782 0.80401 C -0.3125 0.81636 -0.3191 0.8213 -0.32587 0.8287 C -0.33108 0.83457 -0.33629 0.84444 -0.33976 0.85339 C -0.34098 0.85648 -0.34132 0.86018 -0.34254 0.86327 C -0.3441 0.86697 -0.34636 0.86975 -0.34809 0.87315 C -0.34966 0.87623 -0.35087 0.87963 -0.35226 0.88302 C -0.35486 0.88951 -0.35782 0.90525 -0.35782 0.90525 C -0.35695 0.93673 -0.35816 0.96944 -0.34809 0.9966 C -0.34636 1.00833 -0.34393 1.01389 -0.33976 1.02377 C -0.33507 1.04846 -0.32657 1.06759 -0.31754 1.08796 C -0.3158 1.09167 -0.31511 1.0966 -0.31337 1.10031 C -0.31094 1.10586 -0.30504 1.11512 -0.30504 1.11512 C -0.30174 1.13272 -0.30643 1.11142 -0.29948 1.12994 C -0.2941 1.14414 -0.3033 1.13117 -0.29393 1.14228 C -0.29202 1.15216 -0.28837 1.15463 -0.2842 1.16204 C -0.28108 1.18426 -0.27327 1.18117 -0.26476 1.19414 C -0.25643 1.20679 -0.26268 1.20185 -0.25504 1.20648 C -0.24202 1.24105 -0.21094 1.24846 -0.18976 1.24846 " pathEditMode="relative" ptsTypes="ffffffffffffffffffffffffffffffffffffffffffffffA">
                                      <p:cBhvr>
                                        <p:cTn id="35" dur="2000" fill="hold"/>
                                        <p:tgtEl>
                                          <p:spTgt spid="23"/>
                                        </p:tgtEl>
                                        <p:attrNameLst>
                                          <p:attrName>ppt_x</p:attrName>
                                          <p:attrName>ppt_y</p:attrName>
                                        </p:attrNameLst>
                                      </p:cBhvr>
                                    </p:animMotion>
                                  </p:childTnLst>
                                </p:cTn>
                              </p:par>
                              <p:par>
                                <p:cTn id="36" presetID="45" presetClass="entr" presetSubtype="0" fill="hold" nodeType="withEffect">
                                  <p:stCondLst>
                                    <p:cond delay="28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000"/>
                                        <p:tgtEl>
                                          <p:spTgt spid="23"/>
                                        </p:tgtEl>
                                      </p:cBhvr>
                                    </p:animEffect>
                                    <p:anim calcmode="lin" valueType="num">
                                      <p:cBhvr>
                                        <p:cTn id="39" dur="2000" fill="hold"/>
                                        <p:tgtEl>
                                          <p:spTgt spid="23"/>
                                        </p:tgtEl>
                                        <p:attrNameLst>
                                          <p:attrName>ppt_w</p:attrName>
                                        </p:attrNameLst>
                                      </p:cBhvr>
                                      <p:tavLst>
                                        <p:tav tm="0" fmla="#ppt_w*sin(2.5*pi*$)">
                                          <p:val>
                                            <p:fltVal val="0"/>
                                          </p:val>
                                        </p:tav>
                                        <p:tav tm="100000">
                                          <p:val>
                                            <p:fltVal val="1"/>
                                          </p:val>
                                        </p:tav>
                                      </p:tavLst>
                                    </p:anim>
                                    <p:anim calcmode="lin" valueType="num">
                                      <p:cBhvr>
                                        <p:cTn id="40" dur="2000" fill="hold"/>
                                        <p:tgtEl>
                                          <p:spTgt spid="23"/>
                                        </p:tgtEl>
                                        <p:attrNameLst>
                                          <p:attrName>ppt_h</p:attrName>
                                        </p:attrNameLst>
                                      </p:cBhvr>
                                      <p:tavLst>
                                        <p:tav tm="0">
                                          <p:val>
                                            <p:strVal val="#ppt_h"/>
                                          </p:val>
                                        </p:tav>
                                        <p:tav tm="100000">
                                          <p:val>
                                            <p:strVal val="#ppt_h"/>
                                          </p:val>
                                        </p:tav>
                                      </p:tavLst>
                                    </p:anim>
                                  </p:childTnLst>
                                </p:cTn>
                              </p:par>
                              <p:par>
                                <p:cTn id="41" presetID="0" presetClass="path" presetSubtype="0" accel="50000" decel="50000" fill="hold" nodeType="withEffect">
                                  <p:stCondLst>
                                    <p:cond delay="4200"/>
                                  </p:stCondLst>
                                  <p:childTnLst>
                                    <p:animMotion origin="layout" path="M 0.03732 0.02346 C 0.03489 0.05278 0.02847 0.06574 0.02343 0.09228 C 0.02257 0.09722 0.02257 0.10216 0.02205 0.10741 C 0.02118 0.11389 0.01927 0.12685 0.01927 0.12716 C 0.02031 0.19259 0.01649 0.26883 0.0401 0.32438 C 0.0427 0.33889 0.03958 0.32531 0.04566 0.3392 C 0.05364 0.35772 0.04722 0.35216 0.05677 0.35679 C 0.06059 0.36728 0.06389 0.36913 0.06927 0.37623 C 0.07413 0.38302 0.07812 0.3929 0.08316 0.39846 C 0.08437 0.40031 0.08593 0.40031 0.08732 0.40123 C 0.08923 0.40278 0.09114 0.40401 0.09288 0.40617 C 0.09913 0.41389 0.10347 0.42623 0.11093 0.43086 C 0.11614 0.44012 0.12205 0.45123 0.12899 0.45525 C 0.13246 0.46481 0.13576 0.46728 0.14149 0.47284 C 0.14461 0.48148 0.14948 0.48642 0.15399 0.49259 C 0.15659 0.4963 0.16232 0.50216 0.16232 0.50247 C 0.16458 0.50864 0.16823 0.51451 0.16927 0.52191 C 0.171 0.53488 0.16961 0.52901 0.17343 0.53951 C 0.1809 0.5929 0.18038 0.65031 0.16649 0.7 C 0.16493 0.71358 0.16423 0.71852 0.15955 0.72932 C 0.15607 0.75401 0.16111 0.72407 0.15399 0.74907 C 0.15086 0.76049 0.14965 0.77562 0.14566 0.78642 C 0.14461 0.78889 0.14253 0.79105 0.14149 0.79383 C 0.13246 0.81697 0.14027 0.80555 0.13177 0.81605 C 0.12482 0.84105 0.1125 0.85895 0.1026 0.87994 C 0.09739 0.89136 0.09427 0.90216 0.08593 0.9071 C 0.07812 0.92376 0.071 0.93765 0.06093 0.94938 C 0.05816 0.95278 0.05538 0.95555 0.0526 0.95926 C 0.05121 0.96049 0.04843 0.9642 0.04843 0.96451 C 0.0434 0.97747 0.03663 0.98488 0.02899 0.99352 C 0.02465 0.99907 0.02152 1.00926 0.01788 1.01574 C 0.01527 1.02994 0.0184 1.01667 0.01232 1.03055 C 0.00764 1.04136 0.00625 1.05123 0.00121 1.06049 C -0.00226 1.0787 0.00243 1.05617 -0.00295 1.07531 C -0.0066 1.08796 -0.00799 1.10586 -0.0099 1.11944 C -0.01337 1.14413 -0.00886 1.11944 -0.01268 1.15648 C -0.01389 1.16883 -0.01736 1.1821 -0.01962 1.19383 C -0.02084 1.20031 -0.02066 1.2071 -0.0224 1.21358 C -0.0257 1.22531 -0.02934 1.24197 -0.02934 1.25525 " pathEditMode="relative" rAng="0" ptsTypes="ffffffffffffffffffffffffffffffffffffffA">
                                      <p:cBhvr>
                                        <p:cTn id="42" dur="2000" fill="hold"/>
                                        <p:tgtEl>
                                          <p:spTgt spid="24"/>
                                        </p:tgtEl>
                                        <p:attrNameLst>
                                          <p:attrName>ppt_x</p:attrName>
                                          <p:attrName>ppt_y</p:attrName>
                                        </p:attrNameLst>
                                      </p:cBhvr>
                                      <p:rCtr x="3837" y="61574"/>
                                    </p:animMotion>
                                  </p:childTnLst>
                                </p:cTn>
                              </p:par>
                              <p:par>
                                <p:cTn id="43" presetID="45" presetClass="entr" presetSubtype="0" fill="hold" nodeType="withEffect">
                                  <p:stCondLst>
                                    <p:cond delay="430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2000"/>
                                        <p:tgtEl>
                                          <p:spTgt spid="24"/>
                                        </p:tgtEl>
                                      </p:cBhvr>
                                    </p:animEffect>
                                    <p:anim calcmode="lin" valueType="num">
                                      <p:cBhvr>
                                        <p:cTn id="46" dur="2000" fill="hold"/>
                                        <p:tgtEl>
                                          <p:spTgt spid="24"/>
                                        </p:tgtEl>
                                        <p:attrNameLst>
                                          <p:attrName>ppt_w</p:attrName>
                                        </p:attrNameLst>
                                      </p:cBhvr>
                                      <p:tavLst>
                                        <p:tav tm="0" fmla="#ppt_w*sin(2.5*pi*$)">
                                          <p:val>
                                            <p:fltVal val="0"/>
                                          </p:val>
                                        </p:tav>
                                        <p:tav tm="100000">
                                          <p:val>
                                            <p:fltVal val="1"/>
                                          </p:val>
                                        </p:tav>
                                      </p:tavLst>
                                    </p:anim>
                                    <p:anim calcmode="lin" valueType="num">
                                      <p:cBhvr>
                                        <p:cTn id="47" dur="2000" fill="hold"/>
                                        <p:tgtEl>
                                          <p:spTgt spid="24"/>
                                        </p:tgtEl>
                                        <p:attrNameLst>
                                          <p:attrName>ppt_h</p:attrName>
                                        </p:attrNameLst>
                                      </p:cBhvr>
                                      <p:tavLst>
                                        <p:tav tm="0">
                                          <p:val>
                                            <p:strVal val="#ppt_h"/>
                                          </p:val>
                                        </p:tav>
                                        <p:tav tm="100000">
                                          <p:val>
                                            <p:strVal val="#ppt_h"/>
                                          </p:val>
                                        </p:tav>
                                      </p:tavLst>
                                    </p:anim>
                                  </p:childTnLst>
                                </p:cTn>
                              </p:par>
                              <p:par>
                                <p:cTn id="48" presetID="0" presetClass="path" presetSubtype="0" accel="50000" decel="50000" fill="hold" nodeType="withEffect">
                                  <p:stCondLst>
                                    <p:cond delay="5200"/>
                                  </p:stCondLst>
                                  <p:childTnLst>
                                    <p:animMotion origin="layout" path="M -0.01944 0.03981 C -0.03056 0.05308 -0.04132 0.07407 -0.05417 0.08179 C -0.05868 0.08981 -0.06458 0.09537 -0.07083 0.09907 C -0.07344 0.1037 -0.07674 0.10648 -0.07917 0.11142 C -0.09045 0.13425 -0.09271 0.16234 -0.09722 0.19043 C -0.10312 0.27469 -0.10382 0.36142 -0.09444 0.44475 C -0.09253 0.48888 -0.08802 0.53395 -0.07917 0.57561 C -0.07674 0.58765 -0.07396 0.60061 -0.06806 0.60771 C -0.06545 0.62654 -0.06215 0.63271 -0.05833 0.64969 C -0.05365 0.67067 -0.05087 0.69074 -0.04306 0.70895 C -0.04062 0.72685 -0.03455 0.74259 -0.03194 0.7608 C -0.0283 0.78672 -0.02396 0.81172 -0.01944 0.83734 C -0.01701 0.85185 -0.01632 0.86604 -0.0125 0.87932 C -0.00937 0.92407 0.00608 0.96512 0.01667 1.00524 C 0.02153 1.02376 0.0342 1.06203 0.04444 1.07438 C 0.05017 1.08981 0.0467 1.08919 0.05139 1.08919 L 0.06111 1.08425 " pathEditMode="relative" ptsTypes="fffffffffffffffAA">
                                      <p:cBhvr>
                                        <p:cTn id="49" dur="2000" fill="hold"/>
                                        <p:tgtEl>
                                          <p:spTgt spid="25"/>
                                        </p:tgtEl>
                                        <p:attrNameLst>
                                          <p:attrName>ppt_x</p:attrName>
                                          <p:attrName>ppt_y</p:attrName>
                                        </p:attrNameLst>
                                      </p:cBhvr>
                                    </p:animMotion>
                                  </p:childTnLst>
                                </p:cTn>
                              </p:par>
                              <p:par>
                                <p:cTn id="50" presetID="45" presetClass="entr" presetSubtype="0" fill="hold" nodeType="withEffect">
                                  <p:stCondLst>
                                    <p:cond delay="53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2000"/>
                                        <p:tgtEl>
                                          <p:spTgt spid="25"/>
                                        </p:tgtEl>
                                      </p:cBhvr>
                                    </p:animEffect>
                                    <p:anim calcmode="lin" valueType="num">
                                      <p:cBhvr>
                                        <p:cTn id="53" dur="2000" fill="hold"/>
                                        <p:tgtEl>
                                          <p:spTgt spid="25"/>
                                        </p:tgtEl>
                                        <p:attrNameLst>
                                          <p:attrName>ppt_w</p:attrName>
                                        </p:attrNameLst>
                                      </p:cBhvr>
                                      <p:tavLst>
                                        <p:tav tm="0" fmla="#ppt_w*sin(2.5*pi*$)">
                                          <p:val>
                                            <p:fltVal val="0"/>
                                          </p:val>
                                        </p:tav>
                                        <p:tav tm="100000">
                                          <p:val>
                                            <p:fltVal val="1"/>
                                          </p:val>
                                        </p:tav>
                                      </p:tavLst>
                                    </p:anim>
                                    <p:anim calcmode="lin" valueType="num">
                                      <p:cBhvr>
                                        <p:cTn id="54" dur="2000" fill="hold"/>
                                        <p:tgtEl>
                                          <p:spTgt spid="25"/>
                                        </p:tgtEl>
                                        <p:attrNameLst>
                                          <p:attrName>ppt_h</p:attrName>
                                        </p:attrNameLst>
                                      </p:cBhvr>
                                      <p:tavLst>
                                        <p:tav tm="0">
                                          <p:val>
                                            <p:strVal val="#ppt_h"/>
                                          </p:val>
                                        </p:tav>
                                        <p:tav tm="100000">
                                          <p:val>
                                            <p:strVal val="#ppt_h"/>
                                          </p:val>
                                        </p:tav>
                                      </p:tavLst>
                                    </p:anim>
                                  </p:childTnLst>
                                </p:cTn>
                              </p:par>
                              <p:par>
                                <p:cTn id="55" presetID="0" presetClass="path" presetSubtype="0" accel="50000" decel="50000" fill="hold" nodeType="withEffect">
                                  <p:stCondLst>
                                    <p:cond delay="2000"/>
                                  </p:stCondLst>
                                  <p:childTnLst>
                                    <p:animMotion origin="layout" path="M 1.94444E-6 4.19753E-6 C -0.00695 -0.00402 -0.01146 0.00339 -0.01806 0.0074 C -0.02274 0.01574 -0.02882 0.01975 -0.03472 0.02469 C -0.03924 0.0287 -0.03993 0.02592 -0.04462 0.0324 C -0.04792 0.03765 -0.05052 0.04475 -0.05434 0.04938 C -0.05556 0.05092 -0.05712 0.05277 -0.05834 0.05432 C -0.06198 0.06388 -0.06024 0.0679 -0.06684 0.0716 C -0.06806 0.08364 -0.06979 0.09074 -0.07361 0.10123 C -0.075 0.11049 -0.07604 0.11728 -0.07934 0.1253 C -0.08073 0.17191 -0.0842 0.23271 -0.06389 0.26851 C -0.06198 0.28364 -0.05972 0.28611 -0.05834 0.30339 C -0.05868 0.3145 -0.05816 0.34722 -0.06389 0.35987 C -0.06493 0.36265 -0.06684 0.36327 -0.06806 0.36481 C -0.06979 0.36728 -0.07101 0.36975 -0.07222 0.37222 C -0.07379 0.37592 -0.07465 0.38117 -0.07639 0.38456 C -0.07934 0.39105 -0.08334 0.39537 -0.08611 0.40216 C -0.09271 0.41728 -0.09861 0.43271 -0.10712 0.44382 C -0.11441 0.46574 -0.12118 0.48395 -0.13056 0.50277 C -0.13212 0.50586 -0.13316 0.50956 -0.13472 0.51296 C -0.1382 0.51975 -0.14584 0.53271 -0.14584 0.53271 C -0.14913 0.54969 -0.14618 0.53796 -0.1599 0.56203 C -0.16823 0.57716 -0.1724 0.58765 -0.18334 0.59907 C -0.18524 0.60401 -0.18733 0.6108 -0.19028 0.61388 C -0.19462 0.61913 -0.20434 0.62654 -0.20434 0.62685 C -0.20677 0.64074 -0.20347 0.62901 -0.20972 0.63642 C -0.21129 0.63796 -0.21233 0.64166 -0.21406 0.64382 C -0.21945 0.65216 -0.22656 0.65709 -0.23334 0.6608 C -0.24184 0.67623 -0.25104 0.68642 -0.2625 0.69074 C -0.26875 0.70154 -0.27604 0.70895 -0.28472 0.71296 C -0.29601 0.72808 -0.30886 0.73919 -0.32222 0.74722 C -0.32691 0.75987 -0.33351 0.7645 -0.34028 0.77191 C -0.34549 0.77808 -0.3507 0.78734 -0.35417 0.79629 C -0.35538 0.79969 -0.35573 0.80308 -0.35695 0.80648 C -0.35851 0.80987 -0.36077 0.81265 -0.3625 0.81635 C -0.36406 0.81913 -0.36528 0.82284 -0.36667 0.82592 C -0.36927 0.83271 -0.37222 0.84845 -0.37222 0.84876 C -0.37136 0.87993 -0.37257 0.91234 -0.3625 0.9395 C -0.36077 0.95154 -0.35834 0.95709 -0.35417 0.96697 C -0.34948 0.99135 -0.34097 1.01049 -0.33195 1.03086 C -0.33021 1.03456 -0.32952 1.0395 -0.32778 1.04351 C -0.32535 1.04876 -0.31945 1.05802 -0.31945 1.05833 C -0.31615 1.07592 -0.32084 1.05432 -0.31389 1.07284 C -0.30851 1.08703 -0.31771 1.07407 -0.30851 1.08518 C -0.3066 1.09506 -0.30278 1.09753 -0.29861 1.10493 C -0.29549 1.12685 -0.28785 1.12407 -0.27934 1.13672 C -0.27084 1.14938 -0.27709 1.14444 -0.26945 1.14907 C -0.25643 1.18364 -0.22552 1.19105 -0.20434 1.19105 " pathEditMode="relative" rAng="0" ptsTypes="ffffffffffffffffffffffffffffffffffffffffffffffA">
                                      <p:cBhvr>
                                        <p:cTn id="56" dur="2000" fill="hold"/>
                                        <p:tgtEl>
                                          <p:spTgt spid="26"/>
                                        </p:tgtEl>
                                        <p:attrNameLst>
                                          <p:attrName>ppt_x</p:attrName>
                                          <p:attrName>ppt_y</p:attrName>
                                        </p:attrNameLst>
                                      </p:cBhvr>
                                      <p:rCtr x="-18628" y="59352"/>
                                    </p:animMotion>
                                  </p:childTnLst>
                                </p:cTn>
                              </p:par>
                              <p:par>
                                <p:cTn id="57" presetID="45" presetClass="entr" presetSubtype="0" fill="hold" nodeType="withEffect">
                                  <p:stCondLst>
                                    <p:cond delay="210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2000"/>
                                        <p:tgtEl>
                                          <p:spTgt spid="26"/>
                                        </p:tgtEl>
                                      </p:cBhvr>
                                    </p:animEffect>
                                    <p:anim calcmode="lin" valueType="num">
                                      <p:cBhvr>
                                        <p:cTn id="60" dur="2000" fill="hold"/>
                                        <p:tgtEl>
                                          <p:spTgt spid="26"/>
                                        </p:tgtEl>
                                        <p:attrNameLst>
                                          <p:attrName>ppt_w</p:attrName>
                                        </p:attrNameLst>
                                      </p:cBhvr>
                                      <p:tavLst>
                                        <p:tav tm="0" fmla="#ppt_w*sin(2.5*pi*$)">
                                          <p:val>
                                            <p:fltVal val="0"/>
                                          </p:val>
                                        </p:tav>
                                        <p:tav tm="100000">
                                          <p:val>
                                            <p:fltVal val="1"/>
                                          </p:val>
                                        </p:tav>
                                      </p:tavLst>
                                    </p:anim>
                                    <p:anim calcmode="lin" valueType="num">
                                      <p:cBhvr>
                                        <p:cTn id="61" dur="2000" fill="hold"/>
                                        <p:tgtEl>
                                          <p:spTgt spid="26"/>
                                        </p:tgtEl>
                                        <p:attrNameLst>
                                          <p:attrName>ppt_h</p:attrName>
                                        </p:attrNameLst>
                                      </p:cBhvr>
                                      <p:tavLst>
                                        <p:tav tm="0">
                                          <p:val>
                                            <p:strVal val="#ppt_h"/>
                                          </p:val>
                                        </p:tav>
                                        <p:tav tm="100000">
                                          <p:val>
                                            <p:strVal val="#ppt_h"/>
                                          </p:val>
                                        </p:tav>
                                      </p:tavLst>
                                    </p:anim>
                                  </p:childTnLst>
                                </p:cTn>
                              </p:par>
                              <p:par>
                                <p:cTn id="62" presetID="0" presetClass="path" presetSubtype="0" accel="50000" decel="50000" fill="hold" nodeType="withEffect">
                                  <p:stCondLst>
                                    <p:cond delay="6300"/>
                                  </p:stCondLst>
                                  <p:childTnLst>
                                    <p:animMotion origin="layout" path="M -0.01944 0.03981 C -0.03056 0.05308 -0.04132 0.07407 -0.05417 0.08179 C -0.05868 0.08981 -0.06458 0.09537 -0.07083 0.09907 C -0.07344 0.1037 -0.07674 0.10648 -0.07917 0.11142 C -0.09045 0.13425 -0.09271 0.16234 -0.09722 0.19043 C -0.10312 0.27469 -0.10382 0.36142 -0.09444 0.44475 C -0.09253 0.48888 -0.08802 0.53395 -0.07917 0.57561 C -0.07674 0.58765 -0.07396 0.60061 -0.06806 0.60771 C -0.06545 0.62654 -0.06215 0.63271 -0.05833 0.64969 C -0.05365 0.67067 -0.05087 0.69074 -0.04306 0.70895 C -0.04062 0.72685 -0.03455 0.74259 -0.03194 0.7608 C -0.0283 0.78672 -0.02396 0.81172 -0.01944 0.83734 C -0.01701 0.85185 -0.01632 0.86604 -0.0125 0.87932 C -0.00937 0.92407 0.00608 0.96512 0.01667 1.00524 C 0.02153 1.02376 0.0342 1.06203 0.04444 1.07438 C 0.05017 1.08981 0.0467 1.08919 0.05139 1.08919 L 0.06111 1.08425 " pathEditMode="relative" ptsTypes="fffffffffffffffAA">
                                      <p:cBhvr>
                                        <p:cTn id="63" dur="2000" fill="hold"/>
                                        <p:tgtEl>
                                          <p:spTgt spid="27"/>
                                        </p:tgtEl>
                                        <p:attrNameLst>
                                          <p:attrName>ppt_x</p:attrName>
                                          <p:attrName>ppt_y</p:attrName>
                                        </p:attrNameLst>
                                      </p:cBhvr>
                                    </p:animMotion>
                                  </p:childTnLst>
                                </p:cTn>
                              </p:par>
                              <p:par>
                                <p:cTn id="64" presetID="45" presetClass="entr" presetSubtype="0" fill="hold" nodeType="withEffect">
                                  <p:stCondLst>
                                    <p:cond delay="640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2000"/>
                                        <p:tgtEl>
                                          <p:spTgt spid="27"/>
                                        </p:tgtEl>
                                      </p:cBhvr>
                                    </p:animEffect>
                                    <p:anim calcmode="lin" valueType="num">
                                      <p:cBhvr>
                                        <p:cTn id="67" dur="2000" fill="hold"/>
                                        <p:tgtEl>
                                          <p:spTgt spid="27"/>
                                        </p:tgtEl>
                                        <p:attrNameLst>
                                          <p:attrName>ppt_w</p:attrName>
                                        </p:attrNameLst>
                                      </p:cBhvr>
                                      <p:tavLst>
                                        <p:tav tm="0" fmla="#ppt_w*sin(2.5*pi*$)">
                                          <p:val>
                                            <p:fltVal val="0"/>
                                          </p:val>
                                        </p:tav>
                                        <p:tav tm="100000">
                                          <p:val>
                                            <p:fltVal val="1"/>
                                          </p:val>
                                        </p:tav>
                                      </p:tavLst>
                                    </p:anim>
                                    <p:anim calcmode="lin" valueType="num">
                                      <p:cBhvr>
                                        <p:cTn id="68" dur="2000" fill="hold"/>
                                        <p:tgtEl>
                                          <p:spTgt spid="27"/>
                                        </p:tgtEl>
                                        <p:attrNameLst>
                                          <p:attrName>ppt_h</p:attrName>
                                        </p:attrNameLst>
                                      </p:cBhvr>
                                      <p:tavLst>
                                        <p:tav tm="0">
                                          <p:val>
                                            <p:strVal val="#ppt_h"/>
                                          </p:val>
                                        </p:tav>
                                        <p:tav tm="100000">
                                          <p:val>
                                            <p:strVal val="#ppt_h"/>
                                          </p:val>
                                        </p:tav>
                                      </p:tavLst>
                                    </p:anim>
                                  </p:childTnLst>
                                </p:cTn>
                              </p:par>
                              <p:par>
                                <p:cTn id="69" presetID="0" presetClass="path" presetSubtype="0" accel="50000" decel="50000" fill="hold" nodeType="withEffect">
                                  <p:stCondLst>
                                    <p:cond delay="2600"/>
                                  </p:stCondLst>
                                  <p:childTnLst>
                                    <p:animMotion origin="layout" path="M 0.01441 0.05586 C 0.00746 0.05185 0.00295 0.05926 -0.00365 0.06327 C -0.00834 0.0716 -0.01441 0.07562 -0.02032 0.08056 C -0.02483 0.08457 -0.02552 0.08179 -0.03004 0.08827 C -0.03351 0.09352 -0.03594 0.10062 -0.03976 0.10525 C -0.04115 0.10679 -0.04254 0.10864 -0.04393 0.11018 C -0.04757 0.12006 -0.04584 0.12377 -0.05226 0.12747 C -0.05365 0.13951 -0.05538 0.14691 -0.0592 0.1571 C -0.06059 0.16697 -0.06163 0.17346 -0.06476 0.18179 C -0.06632 0.22809 -0.06979 0.28889 -0.04948 0.325 C -0.0474 0.33981 -0.04532 0.34259 -0.04393 0.35957 C -0.04427 0.37068 -0.04358 0.40339 -0.04948 0.41636 C -0.05052 0.41883 -0.05243 0.41944 -0.05365 0.4213 C -0.05521 0.42346 -0.0566 0.42593 -0.05782 0.4287 C -0.05938 0.43241 -0.06025 0.43735 -0.06198 0.44105 C -0.06493 0.44722 -0.06893 0.45185 -0.0717 0.45833 C -0.07813 0.47346 -0.08403 0.48889 -0.09254 0.50031 C -0.1 0.52222 -0.10677 0.54043 -0.11615 0.55957 C -0.11771 0.56265 -0.11875 0.56636 -0.12032 0.56944 C -0.12379 0.57623 -0.13143 0.5892 -0.13143 0.5892 C -0.13473 0.60648 -0.13177 0.59475 -0.14532 0.61883 C -0.15382 0.63395 -0.15782 0.64444 -0.16893 0.65586 C -0.17084 0.6608 -0.17292 0.66728 -0.17587 0.67068 C -0.18021 0.67562 -0.18976 0.68302 -0.18976 0.68302 C -0.19236 0.69722 -0.18889 0.68549 -0.19532 0.6929 C -0.19688 0.69475 -0.19792 0.69815 -0.19948 0.70031 C -0.20504 0.70864 -0.21216 0.71358 -0.21893 0.71759 C -0.22743 0.73272 -0.23646 0.74321 -0.24809 0.74722 C -0.25434 0.75833 -0.26163 0.76574 -0.27032 0.76944 C -0.2816 0.78457 -0.29445 0.79599 -0.30782 0.80401 C -0.3125 0.81636 -0.3191 0.8213 -0.32587 0.8287 C -0.33108 0.83457 -0.33629 0.84444 -0.33976 0.85339 C -0.34098 0.85648 -0.34132 0.86018 -0.34254 0.86327 C -0.3441 0.86697 -0.34636 0.86975 -0.34809 0.87315 C -0.34966 0.87623 -0.35087 0.87963 -0.35226 0.88302 C -0.35486 0.88951 -0.35782 0.90525 -0.35782 0.90525 C -0.35695 0.93673 -0.35816 0.96944 -0.34809 0.9966 C -0.34636 1.00833 -0.34393 1.01389 -0.33976 1.02377 C -0.33507 1.04846 -0.32657 1.06759 -0.31754 1.08796 C -0.3158 1.09167 -0.31511 1.0966 -0.31337 1.10031 C -0.31094 1.10586 -0.30504 1.11512 -0.30504 1.11512 C -0.30174 1.13272 -0.30643 1.11142 -0.29948 1.12994 C -0.2941 1.14414 -0.3033 1.13117 -0.29393 1.14228 C -0.29202 1.15216 -0.28837 1.15463 -0.2842 1.16204 C -0.28108 1.18426 -0.27327 1.18117 -0.26476 1.19414 C -0.25643 1.20679 -0.26268 1.20185 -0.25504 1.20648 C -0.24202 1.24105 -0.21094 1.24846 -0.18976 1.24846 " pathEditMode="relative" ptsTypes="ffffffffffffffffffffffffffffffffffffffffffffffA">
                                      <p:cBhvr>
                                        <p:cTn id="70" dur="2000" fill="hold"/>
                                        <p:tgtEl>
                                          <p:spTgt spid="28"/>
                                        </p:tgtEl>
                                        <p:attrNameLst>
                                          <p:attrName>ppt_x</p:attrName>
                                          <p:attrName>ppt_y</p:attrName>
                                        </p:attrNameLst>
                                      </p:cBhvr>
                                    </p:animMotion>
                                  </p:childTnLst>
                                </p:cTn>
                              </p:par>
                              <p:par>
                                <p:cTn id="71" presetID="45" presetClass="entr" presetSubtype="0" fill="hold" nodeType="withEffect">
                                  <p:stCondLst>
                                    <p:cond delay="270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2000"/>
                                        <p:tgtEl>
                                          <p:spTgt spid="28"/>
                                        </p:tgtEl>
                                      </p:cBhvr>
                                    </p:animEffect>
                                    <p:anim calcmode="lin" valueType="num">
                                      <p:cBhvr>
                                        <p:cTn id="74" dur="2000" fill="hold"/>
                                        <p:tgtEl>
                                          <p:spTgt spid="28"/>
                                        </p:tgtEl>
                                        <p:attrNameLst>
                                          <p:attrName>ppt_w</p:attrName>
                                        </p:attrNameLst>
                                      </p:cBhvr>
                                      <p:tavLst>
                                        <p:tav tm="0" fmla="#ppt_w*sin(2.5*pi*$)">
                                          <p:val>
                                            <p:fltVal val="0"/>
                                          </p:val>
                                        </p:tav>
                                        <p:tav tm="100000">
                                          <p:val>
                                            <p:fltVal val="1"/>
                                          </p:val>
                                        </p:tav>
                                      </p:tavLst>
                                    </p:anim>
                                    <p:anim calcmode="lin" valueType="num">
                                      <p:cBhvr>
                                        <p:cTn id="75" dur="2000" fill="hold"/>
                                        <p:tgtEl>
                                          <p:spTgt spid="28"/>
                                        </p:tgtEl>
                                        <p:attrNameLst>
                                          <p:attrName>ppt_h</p:attrName>
                                        </p:attrNameLst>
                                      </p:cBhvr>
                                      <p:tavLst>
                                        <p:tav tm="0">
                                          <p:val>
                                            <p:strVal val="#ppt_h"/>
                                          </p:val>
                                        </p:tav>
                                        <p:tav tm="100000">
                                          <p:val>
                                            <p:strVal val="#ppt_h"/>
                                          </p:val>
                                        </p:tav>
                                      </p:tavLst>
                                    </p:anim>
                                  </p:childTnLst>
                                </p:cTn>
                              </p:par>
                              <p:par>
                                <p:cTn id="76" presetID="0" presetClass="path" presetSubtype="0" accel="50000" decel="50000" fill="hold" nodeType="withEffect">
                                  <p:stCondLst>
                                    <p:cond delay="1100"/>
                                  </p:stCondLst>
                                  <p:childTnLst>
                                    <p:animMotion origin="layout" path="M 0.01962 0.06728 C 0.01267 0.06327 0.00816 0.07068 0.00156 0.07469 C -0.00313 0.08302 -0.0092 0.08735 -0.01511 0.09197 C -0.01962 0.09599 -0.02031 0.09321 -0.02483 0.09969 C -0.0283 0.10494 -0.03073 0.11204 -0.03455 0.11667 C -0.03594 0.11821 -0.03733 0.12006 -0.03872 0.1216 C -0.04236 0.13148 -0.04063 0.13518 -0.04705 0.13889 C -0.04844 0.15093 -0.05018 0.15833 -0.054 0.16852 C -0.05538 0.17839 -0.05643 0.18488 -0.05955 0.19321 C -0.06111 0.23951 -0.06459 0.30031 -0.04427 0.33642 C -0.04219 0.35123 -0.04011 0.35401 -0.03872 0.37099 C -0.03906 0.3821 -0.03837 0.41481 -0.04427 0.42778 C -0.04531 0.43025 -0.04722 0.43086 -0.04844 0.43272 C -0.05 0.43488 -0.05139 0.43735 -0.05261 0.44012 C -0.05417 0.44383 -0.05504 0.44877 -0.05677 0.45247 C -0.05972 0.45864 -0.06372 0.46327 -0.0665 0.46975 C -0.07292 0.48488 -0.07882 0.50031 -0.08733 0.51173 C -0.09479 0.53364 -0.10156 0.55185 -0.11094 0.57099 C -0.1125 0.57407 -0.11354 0.57778 -0.11511 0.58086 C -0.11858 0.58765 -0.12622 0.60062 -0.12622 0.60093 C -0.12952 0.6179 -0.12656 0.60617 -0.14011 0.63025 C -0.14861 0.64537 -0.15261 0.65586 -0.16372 0.66728 C -0.16563 0.67222 -0.16771 0.6787 -0.17066 0.6821 C -0.175 0.68704 -0.18455 0.69444 -0.18455 0.69475 C -0.18716 0.70864 -0.18368 0.69691 -0.19011 0.70432 C -0.19167 0.70617 -0.19271 0.70957 -0.19427 0.71173 C -0.19983 0.72006 -0.20695 0.725 -0.21372 0.72901 C -0.22222 0.74414 -0.23125 0.75463 -0.24288 0.75864 C -0.24913 0.76975 -0.25643 0.77716 -0.26511 0.78086 C -0.27639 0.79599 -0.28924 0.80741 -0.30261 0.81543 C -0.30729 0.82778 -0.31389 0.83272 -0.32066 0.84012 C -0.32587 0.84599 -0.33108 0.85586 -0.33455 0.86481 C -0.33577 0.8679 -0.33611 0.8716 -0.33733 0.87469 C -0.33889 0.87839 -0.34115 0.88117 -0.34288 0.88457 C -0.34445 0.88765 -0.34566 0.89105 -0.34705 0.89444 C -0.34966 0.90093 -0.35261 0.91667 -0.35261 0.91697 C -0.35174 0.94815 -0.35295 0.98086 -0.34288 1.00802 C -0.34115 1.01975 -0.33872 1.02531 -0.33455 1.03518 C -0.32986 1.05988 -0.32136 1.07901 -0.31233 1.09938 C -0.31059 1.10309 -0.3099 1.10802 -0.30816 1.11173 C -0.30573 1.11728 -0.29983 1.12654 -0.29983 1.12685 C -0.29653 1.14414 -0.30122 1.12284 -0.29427 1.14136 C -0.28889 1.15556 -0.29809 1.14259 -0.28872 1.1537 C -0.28681 1.16358 -0.28316 1.16605 -0.279 1.17346 C -0.27587 1.19568 -0.26806 1.19259 -0.25955 1.20556 C -0.25122 1.21821 -0.25747 1.21327 -0.24983 1.2179 C -0.23681 1.25247 -0.20573 1.25988 -0.18455 1.25988 " pathEditMode="relative" rAng="0" ptsTypes="ffffffffffffffffffffffffffffffffffffffffffffffA">
                                      <p:cBhvr>
                                        <p:cTn id="77" dur="2000" fill="hold"/>
                                        <p:tgtEl>
                                          <p:spTgt spid="29"/>
                                        </p:tgtEl>
                                        <p:attrNameLst>
                                          <p:attrName>ppt_x</p:attrName>
                                          <p:attrName>ppt_y</p:attrName>
                                        </p:attrNameLst>
                                      </p:cBhvr>
                                      <p:rCtr x="-18628" y="59414"/>
                                    </p:animMotion>
                                  </p:childTnLst>
                                </p:cTn>
                              </p:par>
                              <p:par>
                                <p:cTn id="78" presetID="45" presetClass="entr" presetSubtype="0" fill="hold" nodeType="withEffect">
                                  <p:stCondLst>
                                    <p:cond delay="110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2000"/>
                                        <p:tgtEl>
                                          <p:spTgt spid="29"/>
                                        </p:tgtEl>
                                      </p:cBhvr>
                                    </p:animEffect>
                                    <p:anim calcmode="lin" valueType="num">
                                      <p:cBhvr>
                                        <p:cTn id="81" dur="2000" fill="hold"/>
                                        <p:tgtEl>
                                          <p:spTgt spid="29"/>
                                        </p:tgtEl>
                                        <p:attrNameLst>
                                          <p:attrName>ppt_w</p:attrName>
                                        </p:attrNameLst>
                                      </p:cBhvr>
                                      <p:tavLst>
                                        <p:tav tm="0" fmla="#ppt_w*sin(2.5*pi*$)">
                                          <p:val>
                                            <p:fltVal val="0"/>
                                          </p:val>
                                        </p:tav>
                                        <p:tav tm="100000">
                                          <p:val>
                                            <p:fltVal val="1"/>
                                          </p:val>
                                        </p:tav>
                                      </p:tavLst>
                                    </p:anim>
                                    <p:anim calcmode="lin" valueType="num">
                                      <p:cBhvr>
                                        <p:cTn id="82" dur="2000" fill="hold"/>
                                        <p:tgtEl>
                                          <p:spTgt spid="29"/>
                                        </p:tgtEl>
                                        <p:attrNameLst>
                                          <p:attrName>ppt_h</p:attrName>
                                        </p:attrNameLst>
                                      </p:cBhvr>
                                      <p:tavLst>
                                        <p:tav tm="0">
                                          <p:val>
                                            <p:strVal val="#ppt_h"/>
                                          </p:val>
                                        </p:tav>
                                        <p:tav tm="100000">
                                          <p:val>
                                            <p:strVal val="#ppt_h"/>
                                          </p:val>
                                        </p:tav>
                                      </p:tavLst>
                                    </p:anim>
                                  </p:childTnLst>
                                </p:cTn>
                              </p:par>
                              <p:par>
                                <p:cTn id="83" presetID="0" presetClass="path" presetSubtype="0" accel="50000" decel="50000" fill="hold" nodeType="withEffect">
                                  <p:stCondLst>
                                    <p:cond delay="6200"/>
                                  </p:stCondLst>
                                  <p:childTnLst>
                                    <p:animMotion origin="layout" path="M 0.01458 0.06666 C 0.00764 0.06265 0.00313 0.07006 -0.00347 0.07407 C -0.00816 0.0824 -0.01424 0.08642 -0.02014 0.09135 C -0.02465 0.09537 -0.02535 0.09259 -0.02986 0.09907 C -0.03333 0.10432 -0.03576 0.11142 -0.03958 0.11605 C -0.04097 0.11759 -0.04236 0.11944 -0.04375 0.12098 C -0.0474 0.13086 -0.04566 0.13456 -0.05208 0.13827 C -0.05347 0.1503 -0.05521 0.15771 -0.05903 0.1679 C -0.06042 0.17777 -0.06146 0.18425 -0.06458 0.19259 C -0.06615 0.23888 -0.06962 0.29969 -0.0493 0.3358 C -0.04722 0.35061 -0.04514 0.35339 -0.04375 0.37037 C -0.0441 0.38148 -0.0434 0.41419 -0.0493 0.42716 C -0.05035 0.42963 -0.05226 0.43024 -0.05347 0.43209 C -0.05503 0.43425 -0.05642 0.43672 -0.05764 0.4395 C -0.0592 0.44321 -0.06007 0.44814 -0.0618 0.45185 C -0.06476 0.45802 -0.06875 0.46265 -0.07153 0.46913 C -0.07795 0.48425 -0.08385 0.49969 -0.09236 0.51111 C -0.09983 0.53302 -0.1066 0.55123 -0.11597 0.57037 C -0.11753 0.57345 -0.11858 0.57716 -0.12014 0.58024 C -0.12361 0.58703 -0.13125 0.6 -0.13125 0.6003 C -0.13455 0.61728 -0.1316 0.60555 -0.14514 0.62963 C -0.15365 0.64475 -0.15764 0.65524 -0.16875 0.66666 C -0.17066 0.6716 -0.17274 0.67808 -0.17569 0.68148 C -0.18003 0.68642 -0.18958 0.69382 -0.18958 0.69413 C -0.19219 0.70802 -0.18871 0.69629 -0.19514 0.7037 C -0.1967 0.70555 -0.19774 0.70895 -0.1993 0.71111 C -0.20486 0.71944 -0.21198 0.72438 -0.21875 0.72839 C -0.22726 0.74351 -0.23628 0.75401 -0.24792 0.75802 C -0.25417 0.76913 -0.26146 0.77654 -0.27014 0.78024 C -0.28142 0.79537 -0.29427 0.80679 -0.30764 0.81481 C -0.31233 0.82716 -0.31892 0.83209 -0.32569 0.8395 C -0.3309 0.84537 -0.33611 0.85524 -0.33958 0.86419 C -0.3408 0.86728 -0.34115 0.87098 -0.34236 0.87407 C -0.34392 0.87777 -0.34618 0.88055 -0.34792 0.88395 C -0.34948 0.88703 -0.35069 0.89043 -0.35208 0.89382 C -0.35469 0.9003 -0.35764 0.91605 -0.35764 0.91635 C -0.35677 0.94753 -0.35799 0.98024 -0.34792 1.0074 C -0.34618 1.01913 -0.34375 1.02469 -0.33958 1.03456 C -0.3349 1.05925 -0.32639 1.07839 -0.31736 1.09876 C -0.31562 1.10246 -0.31493 1.1074 -0.31319 1.11111 C -0.31076 1.11666 -0.30486 1.12592 -0.30486 1.12623 C -0.30156 1.14351 -0.30625 1.12222 -0.2993 1.14074 C -0.29392 1.15493 -0.30312 1.14197 -0.29375 1.15308 C -0.29184 1.16296 -0.28819 1.16543 -0.28403 1.17284 C -0.2809 1.19506 -0.27309 1.19197 -0.26458 1.20493 C -0.25625 1.21759 -0.2625 1.21265 -0.25486 1.21728 C -0.24184 1.25185 -0.21076 1.25925 -0.18958 1.25925 " pathEditMode="relative" rAng="0" ptsTypes="ffffffffffffffffffffffffffffffffffffffffffffffA">
                                      <p:cBhvr>
                                        <p:cTn id="84" dur="2000" fill="hold"/>
                                        <p:tgtEl>
                                          <p:spTgt spid="30"/>
                                        </p:tgtEl>
                                        <p:attrNameLst>
                                          <p:attrName>ppt_x</p:attrName>
                                          <p:attrName>ppt_y</p:attrName>
                                        </p:attrNameLst>
                                      </p:cBhvr>
                                      <p:rCtr x="-18628" y="59414"/>
                                    </p:animMotion>
                                  </p:childTnLst>
                                </p:cTn>
                              </p:par>
                              <p:par>
                                <p:cTn id="85" presetID="45" presetClass="entr" presetSubtype="0" fill="hold" nodeType="withEffect">
                                  <p:stCondLst>
                                    <p:cond delay="620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2000"/>
                                        <p:tgtEl>
                                          <p:spTgt spid="30"/>
                                        </p:tgtEl>
                                      </p:cBhvr>
                                    </p:animEffect>
                                    <p:anim calcmode="lin" valueType="num">
                                      <p:cBhvr>
                                        <p:cTn id="88" dur="2000" fill="hold"/>
                                        <p:tgtEl>
                                          <p:spTgt spid="30"/>
                                        </p:tgtEl>
                                        <p:attrNameLst>
                                          <p:attrName>ppt_w</p:attrName>
                                        </p:attrNameLst>
                                      </p:cBhvr>
                                      <p:tavLst>
                                        <p:tav tm="0" fmla="#ppt_w*sin(2.5*pi*$)">
                                          <p:val>
                                            <p:fltVal val="0"/>
                                          </p:val>
                                        </p:tav>
                                        <p:tav tm="100000">
                                          <p:val>
                                            <p:fltVal val="1"/>
                                          </p:val>
                                        </p:tav>
                                      </p:tavLst>
                                    </p:anim>
                                    <p:anim calcmode="lin" valueType="num">
                                      <p:cBhvr>
                                        <p:cTn id="89" dur="2000" fill="hold"/>
                                        <p:tgtEl>
                                          <p:spTgt spid="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0" y="-27384"/>
            <a:ext cx="12192000" cy="423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0" y="6434147"/>
            <a:ext cx="12192000" cy="423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44225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52.png"/><Relationship Id="rId4" Type="http://schemas.openxmlformats.org/officeDocument/2006/relationships/image" Target="../media/image51.png"/></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68.png"/><Relationship Id="rId4" Type="http://schemas.openxmlformats.org/officeDocument/2006/relationships/image" Target="../media/image67.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47.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18.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1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66.png"/><Relationship Id="rId7" Type="http://schemas.openxmlformats.org/officeDocument/2006/relationships/image" Target="../media/image81.png"/><Relationship Id="rId12" Type="http://schemas.openxmlformats.org/officeDocument/2006/relationships/image" Target="../media/image86.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30.png"/><Relationship Id="rId10" Type="http://schemas.openxmlformats.org/officeDocument/2006/relationships/image" Target="../media/image84.png"/><Relationship Id="rId4" Type="http://schemas.openxmlformats.org/officeDocument/2006/relationships/image" Target="../media/image79.png"/><Relationship Id="rId9" Type="http://schemas.openxmlformats.org/officeDocument/2006/relationships/image" Target="../media/image83.png"/></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91.png"/><Relationship Id="rId4" Type="http://schemas.openxmlformats.org/officeDocument/2006/relationships/image" Target="../media/image90.png"/></Relationships>
</file>

<file path=ppt/slides/_rels/slide2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94.png"/><Relationship Id="rId4" Type="http://schemas.openxmlformats.org/officeDocument/2006/relationships/image" Target="../media/image93.png"/></Relationships>
</file>

<file path=ppt/slides/_rels/slide2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100.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103.png"/><Relationship Id="rId4" Type="http://schemas.openxmlformats.org/officeDocument/2006/relationships/image" Target="../media/image10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106.png"/><Relationship Id="rId4" Type="http://schemas.openxmlformats.org/officeDocument/2006/relationships/image" Target="../media/image105.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3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109.png"/><Relationship Id="rId4" Type="http://schemas.openxmlformats.org/officeDocument/2006/relationships/image" Target="../media/image108.png"/></Relationships>
</file>

<file path=ppt/slides/_rels/slide3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112.png"/><Relationship Id="rId4" Type="http://schemas.openxmlformats.org/officeDocument/2006/relationships/image" Target="../media/image111.png"/></Relationships>
</file>

<file path=ppt/slides/_rels/slide3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115.png"/><Relationship Id="rId4" Type="http://schemas.openxmlformats.org/officeDocument/2006/relationships/image" Target="../media/image114.png"/></Relationships>
</file>

<file path=ppt/slides/_rels/slide3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117.pn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3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121.png"/><Relationship Id="rId4" Type="http://schemas.openxmlformats.org/officeDocument/2006/relationships/image" Target="../media/image66.png"/></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3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44.png"/></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48.png"/><Relationship Id="rId5" Type="http://schemas.openxmlformats.org/officeDocument/2006/relationships/image" Target="../media/image27.png"/><Relationship Id="rId4"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轻音乐、林雨-心情.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698379" y="644691"/>
            <a:ext cx="812800" cy="812800"/>
          </a:xfrm>
          <a:prstGeom prst="rect">
            <a:avLst/>
          </a:prstGeom>
        </p:spPr>
      </p:pic>
      <p:sp>
        <p:nvSpPr>
          <p:cNvPr id="4" name="TextBox 15">
            <a:extLst>
              <a:ext uri="{FF2B5EF4-FFF2-40B4-BE49-F238E27FC236}">
                <a16:creationId xmlns:a16="http://schemas.microsoft.com/office/drawing/2014/main" id="{4DD04888-BBEF-4D8E-B2B8-2837D57EC569}"/>
              </a:ext>
            </a:extLst>
          </p:cNvPr>
          <p:cNvSpPr txBox="1"/>
          <p:nvPr/>
        </p:nvSpPr>
        <p:spPr>
          <a:xfrm>
            <a:off x="2999390" y="1316765"/>
            <a:ext cx="6205545" cy="1897892"/>
          </a:xfrm>
          <a:prstGeom prst="rect">
            <a:avLst/>
          </a:prstGeom>
          <a:noFill/>
        </p:spPr>
        <p:txBody>
          <a:bodyPr wrap="none" rtlCol="0">
            <a:spAutoFit/>
          </a:bodyPr>
          <a:lstStyle/>
          <a:p>
            <a:r>
              <a:rPr lang="zh-CN" altLang="en-US" sz="11733" baseline="0" dirty="0">
                <a:solidFill>
                  <a:srgbClr val="7E0000"/>
                </a:solidFill>
                <a:latin typeface="隶书" panose="02010509060101010101" pitchFamily="49" charset="-122"/>
                <a:ea typeface="隶书" panose="02010509060101010101" pitchFamily="49" charset="-122"/>
              </a:rPr>
              <a:t>传统医学</a:t>
            </a:r>
          </a:p>
        </p:txBody>
      </p:sp>
      <p:sp>
        <p:nvSpPr>
          <p:cNvPr id="5" name="TextBox 14">
            <a:extLst>
              <a:ext uri="{FF2B5EF4-FFF2-40B4-BE49-F238E27FC236}">
                <a16:creationId xmlns:a16="http://schemas.microsoft.com/office/drawing/2014/main" id="{A3F5600E-9CC2-4044-8495-B6A98250EA36}"/>
              </a:ext>
            </a:extLst>
          </p:cNvPr>
          <p:cNvSpPr txBox="1"/>
          <p:nvPr/>
        </p:nvSpPr>
        <p:spPr>
          <a:xfrm>
            <a:off x="2831637" y="3663606"/>
            <a:ext cx="6720747" cy="502766"/>
          </a:xfrm>
          <a:prstGeom prst="rect">
            <a:avLst/>
          </a:prstGeom>
          <a:noFill/>
        </p:spPr>
        <p:txBody>
          <a:bodyPr wrap="square" rtlCol="0">
            <a:spAutoFit/>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US" altLang="zh-CN"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论文</a:t>
            </a:r>
            <a:r>
              <a:rPr lang="en-US" altLang="zh-CN"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报告</a:t>
            </a:r>
            <a:r>
              <a:rPr lang="en-US" altLang="zh-CN"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演讲</a:t>
            </a:r>
            <a:r>
              <a:rPr lang="en-US" altLang="zh-CN"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会议</a:t>
            </a:r>
            <a:r>
              <a:rPr lang="en-US" altLang="zh-CN"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课件</a:t>
            </a:r>
            <a:r>
              <a:rPr lang="en-US" altLang="zh-CN"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汇报</a:t>
            </a:r>
            <a:r>
              <a:rPr lang="en-US" altLang="zh-CN"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endParaRPr lang="zh-CN" altLang="en-US" sz="2667"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213745964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56" presetClass="entr" presetSubtype="0" fill="hold" grpId="0" nodeType="withEffect">
                                  <p:stCondLst>
                                    <p:cond delay="3200"/>
                                  </p:stCondLst>
                                  <p:iterate type="lt">
                                    <p:tmPct val="13333"/>
                                  </p:iterate>
                                  <p:childTnLst>
                                    <p:set>
                                      <p:cBhvr>
                                        <p:cTn id="8" dur="1" fill="hold">
                                          <p:stCondLst>
                                            <p:cond delay="0"/>
                                          </p:stCondLst>
                                        </p:cTn>
                                        <p:tgtEl>
                                          <p:spTgt spid="4"/>
                                        </p:tgtEl>
                                        <p:attrNameLst>
                                          <p:attrName>style.visibility</p:attrName>
                                        </p:attrNameLst>
                                      </p:cBhvr>
                                      <p:to>
                                        <p:strVal val="visible"/>
                                      </p:to>
                                    </p:set>
                                    <p:anim by="(-#ppt_w*2)" calcmode="lin" valueType="num">
                                      <p:cBhvr rctx="PPT">
                                        <p:cTn id="9" dur="500" autoRev="1" fill="hold">
                                          <p:stCondLst>
                                            <p:cond delay="0"/>
                                          </p:stCondLst>
                                        </p:cTn>
                                        <p:tgtEl>
                                          <p:spTgt spid="4"/>
                                        </p:tgtEl>
                                        <p:attrNameLst>
                                          <p:attrName>ppt_w</p:attrName>
                                        </p:attrNameLst>
                                      </p:cBhvr>
                                    </p:anim>
                                    <p:anim by="(#ppt_w*0.50)" calcmode="lin" valueType="num">
                                      <p:cBhvr>
                                        <p:cTn id="10" dur="500" decel="50000" autoRev="1" fill="hold">
                                          <p:stCondLst>
                                            <p:cond delay="0"/>
                                          </p:stCondLst>
                                        </p:cTn>
                                        <p:tgtEl>
                                          <p:spTgt spid="4"/>
                                        </p:tgtEl>
                                        <p:attrNameLst>
                                          <p:attrName>ppt_x</p:attrName>
                                        </p:attrNameLst>
                                      </p:cBhvr>
                                    </p:anim>
                                    <p:anim from="(-#ppt_h/2)" to="(#ppt_y)" calcmode="lin" valueType="num">
                                      <p:cBhvr>
                                        <p:cTn id="11" dur="1000" fill="hold">
                                          <p:stCondLst>
                                            <p:cond delay="0"/>
                                          </p:stCondLst>
                                        </p:cTn>
                                        <p:tgtEl>
                                          <p:spTgt spid="4"/>
                                        </p:tgtEl>
                                        <p:attrNameLst>
                                          <p:attrName>ppt_y</p:attrName>
                                        </p:attrNameLst>
                                      </p:cBhvr>
                                    </p:anim>
                                    <p:animRot by="21600000">
                                      <p:cBhvr>
                                        <p:cTn id="12" dur="1000" fill="hold">
                                          <p:stCondLst>
                                            <p:cond delay="0"/>
                                          </p:stCondLst>
                                        </p:cTn>
                                        <p:tgtEl>
                                          <p:spTgt spid="4"/>
                                        </p:tgtEl>
                                        <p:attrNameLst>
                                          <p:attrName>r</p:attrName>
                                        </p:attrNameLst>
                                      </p:cBhvr>
                                    </p:animRot>
                                  </p:childTnLst>
                                </p:cTn>
                              </p:par>
                              <p:par>
                                <p:cTn id="13" presetID="41" presetClass="entr" presetSubtype="0" fill="hold" grpId="0" nodeType="withEffect">
                                  <p:stCondLst>
                                    <p:cond delay="50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0" repeatCount="indefinite" fill="hold" display="0">
                  <p:stCondLst>
                    <p:cond delay="indefinite"/>
                  </p:stCondLst>
                  <p:endCondLst>
                    <p:cond evt="onStopAudio" delay="0">
                      <p:tgtEl>
                        <p:sldTgt/>
                      </p:tgtEl>
                    </p:cond>
                  </p:endCondLst>
                </p:cTn>
                <p:tgtEl>
                  <p:spTgt spid="3"/>
                </p:tgtEl>
              </p:cMediaNode>
            </p:audio>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7857" y="2110630"/>
            <a:ext cx="1441871" cy="52852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flipH="1">
            <a:off x="3056994" y="3549083"/>
            <a:ext cx="1475213" cy="52852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231904" y="4963593"/>
            <a:ext cx="1441872" cy="5285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flipH="1">
            <a:off x="7490357" y="3405623"/>
            <a:ext cx="1441875" cy="52852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986919" y="1497354"/>
            <a:ext cx="3216091" cy="1729661"/>
            <a:chOff x="1490189" y="1123015"/>
            <a:chExt cx="2412068" cy="1297246"/>
          </a:xfrm>
        </p:grpSpPr>
        <p:pic>
          <p:nvPicPr>
            <p:cNvPr id="6"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130963" y="1519558"/>
              <a:ext cx="1130519" cy="500233"/>
            </a:xfrm>
            <a:prstGeom prst="rect">
              <a:avLst/>
            </a:prstGeom>
            <a:noFill/>
          </p:spPr>
          <p:txBody>
            <a:bodyPr wrap="square" rtlCol="0">
              <a:spAutoFit/>
            </a:bodyPr>
            <a:lstStyle/>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点击输入您的文本内容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p:txBody>
        </p:sp>
      </p:grpSp>
      <p:grpSp>
        <p:nvGrpSpPr>
          <p:cNvPr id="17" name="组合 16"/>
          <p:cNvGrpSpPr/>
          <p:nvPr/>
        </p:nvGrpSpPr>
        <p:grpSpPr>
          <a:xfrm>
            <a:off x="6338987" y="1497354"/>
            <a:ext cx="3216091" cy="1729661"/>
            <a:chOff x="1490189" y="1123015"/>
            <a:chExt cx="2412068" cy="1297246"/>
          </a:xfrm>
        </p:grpSpPr>
        <p:pic>
          <p:nvPicPr>
            <p:cNvPr id="18"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130963" y="1519558"/>
              <a:ext cx="1130519" cy="500233"/>
            </a:xfrm>
            <a:prstGeom prst="rect">
              <a:avLst/>
            </a:prstGeom>
            <a:noFill/>
          </p:spPr>
          <p:txBody>
            <a:bodyPr wrap="square" rtlCol="0">
              <a:spAutoFit/>
            </a:bodyPr>
            <a:lstStyle/>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点击输入您的文本内容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p:txBody>
        </p:sp>
      </p:grpSp>
      <p:grpSp>
        <p:nvGrpSpPr>
          <p:cNvPr id="20" name="组合 19"/>
          <p:cNvGrpSpPr/>
          <p:nvPr/>
        </p:nvGrpSpPr>
        <p:grpSpPr>
          <a:xfrm>
            <a:off x="6338987" y="4393553"/>
            <a:ext cx="3216091" cy="1729661"/>
            <a:chOff x="1490189" y="1123015"/>
            <a:chExt cx="2412068" cy="1297246"/>
          </a:xfrm>
        </p:grpSpPr>
        <p:pic>
          <p:nvPicPr>
            <p:cNvPr id="21"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130963" y="1519558"/>
              <a:ext cx="1130519" cy="500233"/>
            </a:xfrm>
            <a:prstGeom prst="rect">
              <a:avLst/>
            </a:prstGeom>
            <a:noFill/>
          </p:spPr>
          <p:txBody>
            <a:bodyPr wrap="square" rtlCol="0">
              <a:spAutoFit/>
            </a:bodyPr>
            <a:lstStyle/>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点击输入您的文本内容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p:txBody>
        </p:sp>
      </p:grpSp>
      <p:grpSp>
        <p:nvGrpSpPr>
          <p:cNvPr id="23" name="组合 22"/>
          <p:cNvGrpSpPr/>
          <p:nvPr/>
        </p:nvGrpSpPr>
        <p:grpSpPr>
          <a:xfrm>
            <a:off x="2186555" y="4393553"/>
            <a:ext cx="3216091" cy="1729661"/>
            <a:chOff x="1490189" y="1123015"/>
            <a:chExt cx="2412068" cy="1297246"/>
          </a:xfrm>
        </p:grpSpPr>
        <p:pic>
          <p:nvPicPr>
            <p:cNvPr id="24"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2130963" y="1519558"/>
              <a:ext cx="1130519" cy="500233"/>
            </a:xfrm>
            <a:prstGeom prst="rect">
              <a:avLst/>
            </a:prstGeom>
            <a:noFill/>
          </p:spPr>
          <p:txBody>
            <a:bodyPr wrap="square" rtlCol="0">
              <a:spAutoFit/>
            </a:bodyPr>
            <a:lstStyle/>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点击输入您的文本内容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p:txBody>
        </p:sp>
      </p:grpSp>
      <p:sp>
        <p:nvSpPr>
          <p:cNvPr id="28" name="TextBox 27"/>
          <p:cNvSpPr txBox="1"/>
          <p:nvPr/>
        </p:nvSpPr>
        <p:spPr>
          <a:xfrm>
            <a:off x="4953549" y="3382457"/>
            <a:ext cx="1998583" cy="830997"/>
          </a:xfrm>
          <a:prstGeom prst="rect">
            <a:avLst/>
          </a:prstGeom>
          <a:noFill/>
        </p:spPr>
        <p:txBody>
          <a:bodyPr wrap="square" rtlCol="0">
            <a:spAutoFit/>
          </a:bodyPr>
          <a:lstStyle/>
          <a:p>
            <a:pPr algn="ctr" defTabSz="1219170"/>
            <a:r>
              <a:rPr lang="zh-CN" altLang="en-US" sz="2400" dirty="0">
                <a:solidFill>
                  <a:sysClr val="windowText" lastClr="000000"/>
                </a:solidFill>
                <a:latin typeface="方正黑体简体" panose="03000509000000000000" pitchFamily="65" charset="-122"/>
                <a:ea typeface="方正黑体简体" panose="03000509000000000000" pitchFamily="65" charset="-122"/>
              </a:rPr>
              <a:t>点击输入标题文字</a:t>
            </a:r>
            <a:endParaRPr lang="en-US" altLang="zh-CN" sz="2400" dirty="0">
              <a:solidFill>
                <a:sysClr val="windowText" lastClr="000000"/>
              </a:solidFill>
              <a:latin typeface="方正黑体简体" panose="03000509000000000000" pitchFamily="65" charset="-122"/>
              <a:ea typeface="方正黑体简体" panose="03000509000000000000" pitchFamily="65" charset="-122"/>
            </a:endParaRPr>
          </a:p>
        </p:txBody>
      </p:sp>
      <p:sp>
        <p:nvSpPr>
          <p:cNvPr id="26" name="TextBox 11">
            <a:extLst>
              <a:ext uri="{FF2B5EF4-FFF2-40B4-BE49-F238E27FC236}">
                <a16:creationId xmlns:a16="http://schemas.microsoft.com/office/drawing/2014/main" id="{6F550934-EDB4-4D30-8AF2-B9647ECE09F2}"/>
              </a:ext>
            </a:extLst>
          </p:cNvPr>
          <p:cNvSpPr txBox="1"/>
          <p:nvPr/>
        </p:nvSpPr>
        <p:spPr>
          <a:xfrm>
            <a:off x="1537774" y="410387"/>
            <a:ext cx="336823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第一部分标题内容</a:t>
            </a:r>
          </a:p>
        </p:txBody>
      </p:sp>
    </p:spTree>
    <p:extLst>
      <p:ext uri="{BB962C8B-B14F-4D97-AF65-F5344CB8AC3E}">
        <p14:creationId xmlns:p14="http://schemas.microsoft.com/office/powerpoint/2010/main" val="327768302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outVertical)">
                                      <p:cBhvr>
                                        <p:cTn id="21" dur="500"/>
                                        <p:tgtEl>
                                          <p:spTgt spid="17"/>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500"/>
                            </p:stCondLst>
                            <p:childTnLst>
                              <p:par>
                                <p:cTn id="27" presetID="16" presetClass="entr" presetSubtype="37"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outVertical)">
                                      <p:cBhvr>
                                        <p:cTn id="29" dur="500"/>
                                        <p:tgtEl>
                                          <p:spTgt spid="20"/>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outVertical)">
                                      <p:cBhvr>
                                        <p:cTn id="37" dur="500"/>
                                        <p:tgtEl>
                                          <p:spTgt spid="23"/>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D:\png\0101000028865661_0000_图层-2-副本-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026621">
            <a:off x="3922906" y="1753453"/>
            <a:ext cx="1148151" cy="9073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png\2015008_0006_素材天下网-sucaitianxia.co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1746" y="2211478"/>
            <a:ext cx="494757" cy="34554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103228" y="1604797"/>
            <a:ext cx="731290" cy="748988"/>
          </a:xfrm>
          <a:prstGeom prst="rect">
            <a:avLst/>
          </a:prstGeom>
          <a:noFill/>
        </p:spPr>
        <p:txBody>
          <a:bodyPr wrap="none" rtlCol="0">
            <a:spAutoFit/>
          </a:bodyPr>
          <a:lstStyle/>
          <a:p>
            <a:pPr defTabSz="1219170"/>
            <a:r>
              <a:rPr lang="zh-CN" altLang="en-US" sz="4267" dirty="0">
                <a:solidFill>
                  <a:prstClr val="black"/>
                </a:solidFill>
                <a:latin typeface="★日文毛笔" panose="02000609000000000000" pitchFamily="49" charset="-128"/>
                <a:ea typeface="★日文毛笔" panose="02000609000000000000" pitchFamily="49" charset="-128"/>
              </a:rPr>
              <a:t>一</a:t>
            </a:r>
          </a:p>
        </p:txBody>
      </p:sp>
      <p:pic>
        <p:nvPicPr>
          <p:cNvPr id="26" name="Picture 11" descr="D:\png\2015010_0029_图层-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4368" y="2351779"/>
            <a:ext cx="5952165" cy="183031"/>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5711957" y="1843937"/>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单击此处添加文本</a:t>
            </a:r>
          </a:p>
        </p:txBody>
      </p:sp>
      <p:pic>
        <p:nvPicPr>
          <p:cNvPr id="11266" name="Picture 2" descr="D:\png\12-28_0001_下段飘带-副本-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3340" y="2723531"/>
            <a:ext cx="3459099" cy="450569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descr="D:\png\0101000028865661_0000_图层-2-副本-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026621">
            <a:off x="3922906" y="2993620"/>
            <a:ext cx="1148151" cy="90736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D:\png\2015008_0006_素材天下网-sucaitianxia.co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1746" y="3451645"/>
            <a:ext cx="494757" cy="345545"/>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4103228" y="2844964"/>
            <a:ext cx="731290" cy="748988"/>
          </a:xfrm>
          <a:prstGeom prst="rect">
            <a:avLst/>
          </a:prstGeom>
          <a:noFill/>
        </p:spPr>
        <p:txBody>
          <a:bodyPr wrap="none" rtlCol="0">
            <a:spAutoFit/>
          </a:bodyPr>
          <a:lstStyle/>
          <a:p>
            <a:pPr defTabSz="1219170"/>
            <a:r>
              <a:rPr lang="zh-CN" altLang="en-US" sz="4267" dirty="0">
                <a:solidFill>
                  <a:prstClr val="black"/>
                </a:solidFill>
                <a:latin typeface="★日文毛笔" panose="02000609000000000000" pitchFamily="49" charset="-128"/>
                <a:ea typeface="★日文毛笔" panose="02000609000000000000" pitchFamily="49" charset="-128"/>
              </a:rPr>
              <a:t>二</a:t>
            </a:r>
          </a:p>
        </p:txBody>
      </p:sp>
      <p:pic>
        <p:nvPicPr>
          <p:cNvPr id="37" name="Picture 11" descr="D:\png\2015010_0029_图层-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4368" y="3591946"/>
            <a:ext cx="5952165" cy="183031"/>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5711957" y="3084104"/>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单击此处添加文本</a:t>
            </a:r>
          </a:p>
        </p:txBody>
      </p:sp>
      <p:pic>
        <p:nvPicPr>
          <p:cNvPr id="39" name="Picture 6" descr="D:\png\0101000028865661_0000_图层-2-副本-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026621">
            <a:off x="3922906" y="4260324"/>
            <a:ext cx="1148151" cy="90736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D:\png\2015008_0006_素材天下网-sucaitianxia.co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1746" y="4718349"/>
            <a:ext cx="494757" cy="345545"/>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4103228" y="4111668"/>
            <a:ext cx="731290" cy="748988"/>
          </a:xfrm>
          <a:prstGeom prst="rect">
            <a:avLst/>
          </a:prstGeom>
          <a:noFill/>
        </p:spPr>
        <p:txBody>
          <a:bodyPr wrap="none" rtlCol="0">
            <a:spAutoFit/>
          </a:bodyPr>
          <a:lstStyle/>
          <a:p>
            <a:pPr defTabSz="1219170"/>
            <a:r>
              <a:rPr lang="zh-CN" altLang="en-US" sz="4267" dirty="0">
                <a:solidFill>
                  <a:prstClr val="black"/>
                </a:solidFill>
                <a:latin typeface="★日文毛笔" panose="02000609000000000000" pitchFamily="49" charset="-128"/>
                <a:ea typeface="★日文毛笔" panose="02000609000000000000" pitchFamily="49" charset="-128"/>
              </a:rPr>
              <a:t>三</a:t>
            </a:r>
          </a:p>
        </p:txBody>
      </p:sp>
      <p:pic>
        <p:nvPicPr>
          <p:cNvPr id="42" name="Picture 11" descr="D:\png\2015010_0029_图层-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4368" y="4858650"/>
            <a:ext cx="5952165" cy="183031"/>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5711957" y="4350808"/>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单击此处添加文本</a:t>
            </a:r>
          </a:p>
        </p:txBody>
      </p:sp>
      <p:pic>
        <p:nvPicPr>
          <p:cNvPr id="44" name="Picture 6" descr="D:\png\0101000028865661_0000_图层-2-副本-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026621">
            <a:off x="3922906" y="5450752"/>
            <a:ext cx="1148151" cy="9073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D:\png\2015008_0006_素材天下网-sucaitianxia.co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1746" y="5908777"/>
            <a:ext cx="494757" cy="345545"/>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4103228" y="5302096"/>
            <a:ext cx="731290" cy="748988"/>
          </a:xfrm>
          <a:prstGeom prst="rect">
            <a:avLst/>
          </a:prstGeom>
          <a:noFill/>
        </p:spPr>
        <p:txBody>
          <a:bodyPr wrap="none" rtlCol="0">
            <a:spAutoFit/>
          </a:bodyPr>
          <a:lstStyle/>
          <a:p>
            <a:pPr defTabSz="1219170"/>
            <a:r>
              <a:rPr lang="zh-CN" altLang="en-US" sz="4267" dirty="0">
                <a:solidFill>
                  <a:prstClr val="black"/>
                </a:solidFill>
                <a:latin typeface="★日文毛笔" panose="02000609000000000000" pitchFamily="49" charset="-128"/>
                <a:ea typeface="★日文毛笔" panose="02000609000000000000" pitchFamily="49" charset="-128"/>
              </a:rPr>
              <a:t>四</a:t>
            </a:r>
          </a:p>
        </p:txBody>
      </p:sp>
      <p:pic>
        <p:nvPicPr>
          <p:cNvPr id="47" name="Picture 11" descr="D:\png\2015010_0029_图层-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4368" y="6049078"/>
            <a:ext cx="5952165" cy="183031"/>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5711957" y="5541236"/>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单击此处添加文本</a:t>
            </a:r>
          </a:p>
        </p:txBody>
      </p:sp>
      <p:sp>
        <p:nvSpPr>
          <p:cNvPr id="23" name="TextBox 11">
            <a:extLst>
              <a:ext uri="{FF2B5EF4-FFF2-40B4-BE49-F238E27FC236}">
                <a16:creationId xmlns:a16="http://schemas.microsoft.com/office/drawing/2014/main" id="{C31267B0-F3C6-4B9C-9543-B2BD1613E266}"/>
              </a:ext>
            </a:extLst>
          </p:cNvPr>
          <p:cNvSpPr txBox="1"/>
          <p:nvPr/>
        </p:nvSpPr>
        <p:spPr>
          <a:xfrm>
            <a:off x="1537774" y="410387"/>
            <a:ext cx="336823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第一部分标题内容</a:t>
            </a:r>
          </a:p>
        </p:txBody>
      </p:sp>
    </p:spTree>
    <p:extLst>
      <p:ext uri="{BB962C8B-B14F-4D97-AF65-F5344CB8AC3E}">
        <p14:creationId xmlns:p14="http://schemas.microsoft.com/office/powerpoint/2010/main" val="406977924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3000"/>
                            </p:stCondLst>
                            <p:childTnLst>
                              <p:par>
                                <p:cTn id="31" presetID="52" presetClass="entr" presetSubtype="0" fill="hold" grpId="0" nodeType="afterEffect">
                                  <p:stCondLst>
                                    <p:cond delay="0"/>
                                  </p:stCondLst>
                                  <p:iterate type="lt">
                                    <p:tmPct val="10000"/>
                                  </p:iterate>
                                  <p:childTnLst>
                                    <p:set>
                                      <p:cBhvr>
                                        <p:cTn id="32" dur="1" fill="hold">
                                          <p:stCondLst>
                                            <p:cond delay="0"/>
                                          </p:stCondLst>
                                        </p:cTn>
                                        <p:tgtEl>
                                          <p:spTgt spid="30"/>
                                        </p:tgtEl>
                                        <p:attrNameLst>
                                          <p:attrName>style.visibility</p:attrName>
                                        </p:attrNameLst>
                                      </p:cBhvr>
                                      <p:to>
                                        <p:strVal val="visible"/>
                                      </p:to>
                                    </p:set>
                                    <p:animScale>
                                      <p:cBhvr>
                                        <p:cTn id="33"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30"/>
                                        </p:tgtEl>
                                        <p:attrNameLst>
                                          <p:attrName>ppt_x</p:attrName>
                                          <p:attrName>ppt_y</p:attrName>
                                        </p:attrNameLst>
                                      </p:cBhvr>
                                    </p:animMotion>
                                    <p:animEffect transition="in" filter="fade">
                                      <p:cBhvr>
                                        <p:cTn id="35" dur="1000"/>
                                        <p:tgtEl>
                                          <p:spTgt spid="30"/>
                                        </p:tgtEl>
                                      </p:cBhvr>
                                    </p:animEffect>
                                  </p:childTnLst>
                                </p:cTn>
                              </p:par>
                            </p:childTnLst>
                          </p:cTn>
                        </p:par>
                        <p:par>
                          <p:cTn id="36" fill="hold">
                            <p:stCondLst>
                              <p:cond delay="4700"/>
                            </p:stCondLst>
                            <p:childTnLst>
                              <p:par>
                                <p:cTn id="37" presetID="53" presetClass="entr" presetSubtype="16"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childTnLst>
                          </p:cTn>
                        </p:par>
                        <p:par>
                          <p:cTn id="42" fill="hold">
                            <p:stCondLst>
                              <p:cond delay="5200"/>
                            </p:stCondLst>
                            <p:childTnLst>
                              <p:par>
                                <p:cTn id="43" presetID="10"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par>
                          <p:cTn id="46" fill="hold">
                            <p:stCondLst>
                              <p:cond delay="5700"/>
                            </p:stCondLst>
                            <p:childTnLst>
                              <p:par>
                                <p:cTn id="47" presetID="53" presetClass="entr" presetSubtype="16"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par>
                          <p:cTn id="52" fill="hold">
                            <p:stCondLst>
                              <p:cond delay="6200"/>
                            </p:stCondLst>
                            <p:childTnLst>
                              <p:par>
                                <p:cTn id="53" presetID="22" presetClass="entr" presetSubtype="8"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wipe(left)">
                                      <p:cBhvr>
                                        <p:cTn id="55" dur="500"/>
                                        <p:tgtEl>
                                          <p:spTgt spid="37"/>
                                        </p:tgtEl>
                                      </p:cBhvr>
                                    </p:animEffect>
                                  </p:childTnLst>
                                </p:cTn>
                              </p:par>
                            </p:childTnLst>
                          </p:cTn>
                        </p:par>
                        <p:par>
                          <p:cTn id="56" fill="hold">
                            <p:stCondLst>
                              <p:cond delay="6700"/>
                            </p:stCondLst>
                            <p:childTnLst>
                              <p:par>
                                <p:cTn id="57" presetID="52"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Scale>
                                      <p:cBhvr>
                                        <p:cTn id="59"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38"/>
                                        </p:tgtEl>
                                        <p:attrNameLst>
                                          <p:attrName>ppt_x</p:attrName>
                                          <p:attrName>ppt_y</p:attrName>
                                        </p:attrNameLst>
                                      </p:cBhvr>
                                    </p:animMotion>
                                    <p:animEffect transition="in" filter="fade">
                                      <p:cBhvr>
                                        <p:cTn id="61" dur="1000"/>
                                        <p:tgtEl>
                                          <p:spTgt spid="38"/>
                                        </p:tgtEl>
                                      </p:cBhvr>
                                    </p:animEffect>
                                  </p:childTnLst>
                                </p:cTn>
                              </p:par>
                            </p:childTnLst>
                          </p:cTn>
                        </p:par>
                        <p:par>
                          <p:cTn id="62" fill="hold">
                            <p:stCondLst>
                              <p:cond delay="8400"/>
                            </p:stCondLst>
                            <p:childTnLst>
                              <p:par>
                                <p:cTn id="63" presetID="53" presetClass="entr" presetSubtype="16"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Effect transition="in" filter="fade">
                                      <p:cBhvr>
                                        <p:cTn id="67" dur="500"/>
                                        <p:tgtEl>
                                          <p:spTgt spid="39"/>
                                        </p:tgtEl>
                                      </p:cBhvr>
                                    </p:animEffect>
                                  </p:childTnLst>
                                </p:cTn>
                              </p:par>
                            </p:childTnLst>
                          </p:cTn>
                        </p:par>
                        <p:par>
                          <p:cTn id="68" fill="hold">
                            <p:stCondLst>
                              <p:cond delay="8900"/>
                            </p:stCondLst>
                            <p:childTnLst>
                              <p:par>
                                <p:cTn id="69" presetID="10" presetClass="entr" presetSubtype="0"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childTnLst>
                          </p:cTn>
                        </p:par>
                        <p:par>
                          <p:cTn id="72" fill="hold">
                            <p:stCondLst>
                              <p:cond delay="9400"/>
                            </p:stCondLst>
                            <p:childTnLst>
                              <p:par>
                                <p:cTn id="73" presetID="53" presetClass="entr" presetSubtype="16" fill="hold" nodeType="after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p:cTn id="75" dur="500" fill="hold"/>
                                        <p:tgtEl>
                                          <p:spTgt spid="40"/>
                                        </p:tgtEl>
                                        <p:attrNameLst>
                                          <p:attrName>ppt_w</p:attrName>
                                        </p:attrNameLst>
                                      </p:cBhvr>
                                      <p:tavLst>
                                        <p:tav tm="0">
                                          <p:val>
                                            <p:fltVal val="0"/>
                                          </p:val>
                                        </p:tav>
                                        <p:tav tm="100000">
                                          <p:val>
                                            <p:strVal val="#ppt_w"/>
                                          </p:val>
                                        </p:tav>
                                      </p:tavLst>
                                    </p:anim>
                                    <p:anim calcmode="lin" valueType="num">
                                      <p:cBhvr>
                                        <p:cTn id="76" dur="500" fill="hold"/>
                                        <p:tgtEl>
                                          <p:spTgt spid="40"/>
                                        </p:tgtEl>
                                        <p:attrNameLst>
                                          <p:attrName>ppt_h</p:attrName>
                                        </p:attrNameLst>
                                      </p:cBhvr>
                                      <p:tavLst>
                                        <p:tav tm="0">
                                          <p:val>
                                            <p:fltVal val="0"/>
                                          </p:val>
                                        </p:tav>
                                        <p:tav tm="100000">
                                          <p:val>
                                            <p:strVal val="#ppt_h"/>
                                          </p:val>
                                        </p:tav>
                                      </p:tavLst>
                                    </p:anim>
                                    <p:animEffect transition="in" filter="fade">
                                      <p:cBhvr>
                                        <p:cTn id="77" dur="500"/>
                                        <p:tgtEl>
                                          <p:spTgt spid="40"/>
                                        </p:tgtEl>
                                      </p:cBhvr>
                                    </p:animEffect>
                                  </p:childTnLst>
                                </p:cTn>
                              </p:par>
                            </p:childTnLst>
                          </p:cTn>
                        </p:par>
                        <p:par>
                          <p:cTn id="78" fill="hold">
                            <p:stCondLst>
                              <p:cond delay="9900"/>
                            </p:stCondLst>
                            <p:childTnLst>
                              <p:par>
                                <p:cTn id="79" presetID="22" presetClass="entr" presetSubtype="8" fill="hold"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wipe(left)">
                                      <p:cBhvr>
                                        <p:cTn id="81" dur="500"/>
                                        <p:tgtEl>
                                          <p:spTgt spid="42"/>
                                        </p:tgtEl>
                                      </p:cBhvr>
                                    </p:animEffect>
                                  </p:childTnLst>
                                </p:cTn>
                              </p:par>
                            </p:childTnLst>
                          </p:cTn>
                        </p:par>
                        <p:par>
                          <p:cTn id="82" fill="hold">
                            <p:stCondLst>
                              <p:cond delay="10400"/>
                            </p:stCondLst>
                            <p:childTnLst>
                              <p:par>
                                <p:cTn id="83" presetID="52" presetClass="entr" presetSubtype="0" fill="hold" grpId="0" nodeType="afterEffect">
                                  <p:stCondLst>
                                    <p:cond delay="0"/>
                                  </p:stCondLst>
                                  <p:iterate type="lt">
                                    <p:tmPct val="10000"/>
                                  </p:iterate>
                                  <p:childTnLst>
                                    <p:set>
                                      <p:cBhvr>
                                        <p:cTn id="84" dur="1" fill="hold">
                                          <p:stCondLst>
                                            <p:cond delay="0"/>
                                          </p:stCondLst>
                                        </p:cTn>
                                        <p:tgtEl>
                                          <p:spTgt spid="43"/>
                                        </p:tgtEl>
                                        <p:attrNameLst>
                                          <p:attrName>style.visibility</p:attrName>
                                        </p:attrNameLst>
                                      </p:cBhvr>
                                      <p:to>
                                        <p:strVal val="visible"/>
                                      </p:to>
                                    </p:set>
                                    <p:animScale>
                                      <p:cBhvr>
                                        <p:cTn id="85"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43"/>
                                        </p:tgtEl>
                                        <p:attrNameLst>
                                          <p:attrName>ppt_x</p:attrName>
                                          <p:attrName>ppt_y</p:attrName>
                                        </p:attrNameLst>
                                      </p:cBhvr>
                                    </p:animMotion>
                                    <p:animEffect transition="in" filter="fade">
                                      <p:cBhvr>
                                        <p:cTn id="87" dur="1000"/>
                                        <p:tgtEl>
                                          <p:spTgt spid="43"/>
                                        </p:tgtEl>
                                      </p:cBhvr>
                                    </p:animEffect>
                                  </p:childTnLst>
                                </p:cTn>
                              </p:par>
                            </p:childTnLst>
                          </p:cTn>
                        </p:par>
                        <p:par>
                          <p:cTn id="88" fill="hold">
                            <p:stCondLst>
                              <p:cond delay="12100"/>
                            </p:stCondLst>
                            <p:childTnLst>
                              <p:par>
                                <p:cTn id="89" presetID="53" presetClass="entr" presetSubtype="16" fill="hold"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p:cTn id="91" dur="500" fill="hold"/>
                                        <p:tgtEl>
                                          <p:spTgt spid="44"/>
                                        </p:tgtEl>
                                        <p:attrNameLst>
                                          <p:attrName>ppt_w</p:attrName>
                                        </p:attrNameLst>
                                      </p:cBhvr>
                                      <p:tavLst>
                                        <p:tav tm="0">
                                          <p:val>
                                            <p:fltVal val="0"/>
                                          </p:val>
                                        </p:tav>
                                        <p:tav tm="100000">
                                          <p:val>
                                            <p:strVal val="#ppt_w"/>
                                          </p:val>
                                        </p:tav>
                                      </p:tavLst>
                                    </p:anim>
                                    <p:anim calcmode="lin" valueType="num">
                                      <p:cBhvr>
                                        <p:cTn id="92" dur="500" fill="hold"/>
                                        <p:tgtEl>
                                          <p:spTgt spid="44"/>
                                        </p:tgtEl>
                                        <p:attrNameLst>
                                          <p:attrName>ppt_h</p:attrName>
                                        </p:attrNameLst>
                                      </p:cBhvr>
                                      <p:tavLst>
                                        <p:tav tm="0">
                                          <p:val>
                                            <p:fltVal val="0"/>
                                          </p:val>
                                        </p:tav>
                                        <p:tav tm="100000">
                                          <p:val>
                                            <p:strVal val="#ppt_h"/>
                                          </p:val>
                                        </p:tav>
                                      </p:tavLst>
                                    </p:anim>
                                    <p:animEffect transition="in" filter="fade">
                                      <p:cBhvr>
                                        <p:cTn id="93" dur="500"/>
                                        <p:tgtEl>
                                          <p:spTgt spid="44"/>
                                        </p:tgtEl>
                                      </p:cBhvr>
                                    </p:animEffect>
                                  </p:childTnLst>
                                </p:cTn>
                              </p:par>
                            </p:childTnLst>
                          </p:cTn>
                        </p:par>
                        <p:par>
                          <p:cTn id="94" fill="hold">
                            <p:stCondLst>
                              <p:cond delay="12600"/>
                            </p:stCondLst>
                            <p:childTnLst>
                              <p:par>
                                <p:cTn id="95" presetID="10" presetClass="entr" presetSubtype="0"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par>
                          <p:cTn id="98" fill="hold">
                            <p:stCondLst>
                              <p:cond delay="13100"/>
                            </p:stCondLst>
                            <p:childTnLst>
                              <p:par>
                                <p:cTn id="99" presetID="53" presetClass="entr" presetSubtype="16" fill="hold" nodeType="afterEffect">
                                  <p:stCondLst>
                                    <p:cond delay="0"/>
                                  </p:stCondLst>
                                  <p:childTnLst>
                                    <p:set>
                                      <p:cBhvr>
                                        <p:cTn id="100" dur="1" fill="hold">
                                          <p:stCondLst>
                                            <p:cond delay="0"/>
                                          </p:stCondLst>
                                        </p:cTn>
                                        <p:tgtEl>
                                          <p:spTgt spid="45"/>
                                        </p:tgtEl>
                                        <p:attrNameLst>
                                          <p:attrName>style.visibility</p:attrName>
                                        </p:attrNameLst>
                                      </p:cBhvr>
                                      <p:to>
                                        <p:strVal val="visible"/>
                                      </p:to>
                                    </p:set>
                                    <p:anim calcmode="lin" valueType="num">
                                      <p:cBhvr>
                                        <p:cTn id="101" dur="500" fill="hold"/>
                                        <p:tgtEl>
                                          <p:spTgt spid="45"/>
                                        </p:tgtEl>
                                        <p:attrNameLst>
                                          <p:attrName>ppt_w</p:attrName>
                                        </p:attrNameLst>
                                      </p:cBhvr>
                                      <p:tavLst>
                                        <p:tav tm="0">
                                          <p:val>
                                            <p:fltVal val="0"/>
                                          </p:val>
                                        </p:tav>
                                        <p:tav tm="100000">
                                          <p:val>
                                            <p:strVal val="#ppt_w"/>
                                          </p:val>
                                        </p:tav>
                                      </p:tavLst>
                                    </p:anim>
                                    <p:anim calcmode="lin" valueType="num">
                                      <p:cBhvr>
                                        <p:cTn id="102" dur="500" fill="hold"/>
                                        <p:tgtEl>
                                          <p:spTgt spid="45"/>
                                        </p:tgtEl>
                                        <p:attrNameLst>
                                          <p:attrName>ppt_h</p:attrName>
                                        </p:attrNameLst>
                                      </p:cBhvr>
                                      <p:tavLst>
                                        <p:tav tm="0">
                                          <p:val>
                                            <p:fltVal val="0"/>
                                          </p:val>
                                        </p:tav>
                                        <p:tav tm="100000">
                                          <p:val>
                                            <p:strVal val="#ppt_h"/>
                                          </p:val>
                                        </p:tav>
                                      </p:tavLst>
                                    </p:anim>
                                    <p:animEffect transition="in" filter="fade">
                                      <p:cBhvr>
                                        <p:cTn id="103" dur="500"/>
                                        <p:tgtEl>
                                          <p:spTgt spid="45"/>
                                        </p:tgtEl>
                                      </p:cBhvr>
                                    </p:animEffect>
                                  </p:childTnLst>
                                </p:cTn>
                              </p:par>
                            </p:childTnLst>
                          </p:cTn>
                        </p:par>
                        <p:par>
                          <p:cTn id="104" fill="hold">
                            <p:stCondLst>
                              <p:cond delay="13600"/>
                            </p:stCondLst>
                            <p:childTnLst>
                              <p:par>
                                <p:cTn id="105" presetID="22" presetClass="entr" presetSubtype="8" fill="hold" nodeType="afterEffect">
                                  <p:stCondLst>
                                    <p:cond delay="0"/>
                                  </p:stCondLst>
                                  <p:childTnLst>
                                    <p:set>
                                      <p:cBhvr>
                                        <p:cTn id="106" dur="1" fill="hold">
                                          <p:stCondLst>
                                            <p:cond delay="0"/>
                                          </p:stCondLst>
                                        </p:cTn>
                                        <p:tgtEl>
                                          <p:spTgt spid="47"/>
                                        </p:tgtEl>
                                        <p:attrNameLst>
                                          <p:attrName>style.visibility</p:attrName>
                                        </p:attrNameLst>
                                      </p:cBhvr>
                                      <p:to>
                                        <p:strVal val="visible"/>
                                      </p:to>
                                    </p:set>
                                    <p:animEffect transition="in" filter="wipe(left)">
                                      <p:cBhvr>
                                        <p:cTn id="107" dur="500"/>
                                        <p:tgtEl>
                                          <p:spTgt spid="47"/>
                                        </p:tgtEl>
                                      </p:cBhvr>
                                    </p:animEffect>
                                  </p:childTnLst>
                                </p:cTn>
                              </p:par>
                            </p:childTnLst>
                          </p:cTn>
                        </p:par>
                        <p:par>
                          <p:cTn id="108" fill="hold">
                            <p:stCondLst>
                              <p:cond delay="14100"/>
                            </p:stCondLst>
                            <p:childTnLst>
                              <p:par>
                                <p:cTn id="109" presetID="52" presetClass="entr" presetSubtype="0" fill="hold" grpId="0" nodeType="afterEffect">
                                  <p:stCondLst>
                                    <p:cond delay="0"/>
                                  </p:stCondLst>
                                  <p:iterate type="lt">
                                    <p:tmPct val="10000"/>
                                  </p:iterate>
                                  <p:childTnLst>
                                    <p:set>
                                      <p:cBhvr>
                                        <p:cTn id="110" dur="1" fill="hold">
                                          <p:stCondLst>
                                            <p:cond delay="0"/>
                                          </p:stCondLst>
                                        </p:cTn>
                                        <p:tgtEl>
                                          <p:spTgt spid="48"/>
                                        </p:tgtEl>
                                        <p:attrNameLst>
                                          <p:attrName>style.visibility</p:attrName>
                                        </p:attrNameLst>
                                      </p:cBhvr>
                                      <p:to>
                                        <p:strVal val="visible"/>
                                      </p:to>
                                    </p:set>
                                    <p:animScale>
                                      <p:cBhvr>
                                        <p:cTn id="111"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2" dur="1000" decel="50000" fill="hold">
                                          <p:stCondLst>
                                            <p:cond delay="0"/>
                                          </p:stCondLst>
                                        </p:cTn>
                                        <p:tgtEl>
                                          <p:spTgt spid="48"/>
                                        </p:tgtEl>
                                        <p:attrNameLst>
                                          <p:attrName>ppt_x</p:attrName>
                                          <p:attrName>ppt_y</p:attrName>
                                        </p:attrNameLst>
                                      </p:cBhvr>
                                    </p:animMotion>
                                    <p:animEffect transition="in" filter="fade">
                                      <p:cBhvr>
                                        <p:cTn id="113" dur="1000"/>
                                        <p:tgtEl>
                                          <p:spTgt spid="48"/>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wipe(left)">
                                      <p:cBhvr>
                                        <p:cTn id="1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0" grpId="0"/>
      <p:bldP spid="36" grpId="0"/>
      <p:bldP spid="38" grpId="0"/>
      <p:bldP spid="41" grpId="0"/>
      <p:bldP spid="43" grpId="0"/>
      <p:bldP spid="46" grpId="0"/>
      <p:bldP spid="48"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210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7134" y="2399308"/>
            <a:ext cx="2926577" cy="28288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467316" y="2381019"/>
            <a:ext cx="2926577" cy="28288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354000" y="2276872"/>
            <a:ext cx="2926577" cy="282885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441232" y="3140968"/>
            <a:ext cx="1005403" cy="1077218"/>
          </a:xfrm>
          <a:prstGeom prst="rect">
            <a:avLst/>
          </a:prstGeom>
          <a:noFill/>
        </p:spPr>
        <p:txBody>
          <a:bodyPr wrap="none" rtlCol="0">
            <a:spAutoFit/>
          </a:bodyPr>
          <a:lstStyle/>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添加</a:t>
            </a:r>
            <a:endParaRPr lang="en-US" altLang="zh-CN" sz="32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文字</a:t>
            </a:r>
          </a:p>
        </p:txBody>
      </p:sp>
      <p:sp>
        <p:nvSpPr>
          <p:cNvPr id="10" name="TextBox 9"/>
          <p:cNvSpPr txBox="1"/>
          <p:nvPr/>
        </p:nvSpPr>
        <p:spPr>
          <a:xfrm>
            <a:off x="5281658" y="3124924"/>
            <a:ext cx="1005403" cy="1077218"/>
          </a:xfrm>
          <a:prstGeom prst="rect">
            <a:avLst/>
          </a:prstGeom>
          <a:noFill/>
        </p:spPr>
        <p:txBody>
          <a:bodyPr wrap="none" rtlCol="0">
            <a:spAutoFit/>
          </a:bodyPr>
          <a:lstStyle/>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添加</a:t>
            </a:r>
            <a:endParaRPr lang="en-US" altLang="zh-CN" sz="32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文字</a:t>
            </a:r>
          </a:p>
        </p:txBody>
      </p:sp>
      <p:sp>
        <p:nvSpPr>
          <p:cNvPr id="11" name="TextBox 10"/>
          <p:cNvSpPr txBox="1"/>
          <p:nvPr/>
        </p:nvSpPr>
        <p:spPr>
          <a:xfrm>
            <a:off x="9218096" y="3124924"/>
            <a:ext cx="1005403" cy="1077218"/>
          </a:xfrm>
          <a:prstGeom prst="rect">
            <a:avLst/>
          </a:prstGeom>
          <a:noFill/>
        </p:spPr>
        <p:txBody>
          <a:bodyPr wrap="none" rtlCol="0">
            <a:spAutoFit/>
          </a:bodyPr>
          <a:lstStyle/>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添加</a:t>
            </a:r>
            <a:endParaRPr lang="en-US" altLang="zh-CN" sz="32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文字</a:t>
            </a:r>
          </a:p>
        </p:txBody>
      </p:sp>
      <p:pic>
        <p:nvPicPr>
          <p:cNvPr id="12"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1691" y="3367245"/>
            <a:ext cx="1224507" cy="6233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79739" y="3367244"/>
            <a:ext cx="1224507" cy="62335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7" descr="C:\Users\liujicai01\Desktop\png\素材CNN-sccnn_0002_177293006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89304" y="1"/>
            <a:ext cx="3715329" cy="2176271"/>
          </a:xfrm>
          <a:prstGeom prst="rect">
            <a:avLst/>
          </a:prstGeom>
          <a:noFill/>
          <a:effectLst>
            <a:outerShdw blurRad="165100" dist="38100" dir="8100000" sx="101000" sy="101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17" descr="C:\Users\liujicai01\Desktop\png\素材CNN-sccnn_0002_177293006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flipV="1">
            <a:off x="0" y="4954367"/>
            <a:ext cx="3119669" cy="1827359"/>
          </a:xfrm>
          <a:prstGeom prst="rect">
            <a:avLst/>
          </a:prstGeom>
          <a:noFill/>
          <a:effectLst>
            <a:outerShdw blurRad="165100" dist="38100" dir="8100000" sx="101000" sy="101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Box 11">
            <a:extLst>
              <a:ext uri="{FF2B5EF4-FFF2-40B4-BE49-F238E27FC236}">
                <a16:creationId xmlns:a16="http://schemas.microsoft.com/office/drawing/2014/main" id="{051D9CCE-4212-454B-ABCF-084A82C2A16A}"/>
              </a:ext>
            </a:extLst>
          </p:cNvPr>
          <p:cNvSpPr txBox="1"/>
          <p:nvPr/>
        </p:nvSpPr>
        <p:spPr>
          <a:xfrm>
            <a:off x="1537773" y="410387"/>
            <a:ext cx="3374642"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第二部分标题内容</a:t>
            </a:r>
          </a:p>
        </p:txBody>
      </p:sp>
    </p:spTree>
    <p:extLst>
      <p:ext uri="{BB962C8B-B14F-4D97-AF65-F5344CB8AC3E}">
        <p14:creationId xmlns:p14="http://schemas.microsoft.com/office/powerpoint/2010/main" val="220374666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15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600"/>
                                        <p:tgtEl>
                                          <p:spTgt spid="9"/>
                                        </p:tgtEl>
                                      </p:cBhvr>
                                    </p:animEffect>
                                  </p:childTnLst>
                                </p:cTn>
                              </p:par>
                            </p:childTnLst>
                          </p:cTn>
                        </p:par>
                        <p:par>
                          <p:cTn id="21" fill="hold">
                            <p:stCondLst>
                              <p:cond delay="2100"/>
                            </p:stCondLst>
                            <p:childTnLst>
                              <p:par>
                                <p:cTn id="22" presetID="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6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22" presetClass="entr" presetSubtype="8"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100"/>
                            </p:stCondLst>
                            <p:childTnLst>
                              <p:par>
                                <p:cTn id="34" presetID="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3925" y="1642066"/>
            <a:ext cx="5280587" cy="2793484"/>
            <a:chOff x="3635896" y="2859782"/>
            <a:chExt cx="3960440" cy="2095113"/>
          </a:xfrm>
        </p:grpSpPr>
        <p:pic>
          <p:nvPicPr>
            <p:cNvPr id="5" name="Picture 2" descr="D:\png\12-25_0000_图层-1.png"/>
            <p:cNvPicPr>
              <a:picLocks noChangeAspect="1" noChangeArrowheads="1"/>
            </p:cNvPicPr>
            <p:nvPr/>
          </p:nvPicPr>
          <p:blipFill rotWithShape="1">
            <a:blip r:embed="rId3">
              <a:clrChange>
                <a:clrFrom>
                  <a:srgbClr val="FFFFFF">
                    <a:alpha val="5882"/>
                  </a:srgbClr>
                </a:clrFrom>
                <a:clrTo>
                  <a:srgbClr val="FFFFFF">
                    <a:alpha val="0"/>
                  </a:srgbClr>
                </a:clrTo>
              </a:clrChange>
              <a:extLst>
                <a:ext uri="{28A0092B-C50C-407E-A947-70E740481C1C}">
                  <a14:useLocalDpi xmlns:a14="http://schemas.microsoft.com/office/drawing/2010/main" val="0"/>
                </a:ext>
              </a:extLst>
            </a:blip>
            <a:srcRect l="15468" t="20134" r="14269" b="27852"/>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25_0000_图层-1.png"/>
            <p:cNvPicPr>
              <a:picLocks noChangeAspect="1" noChangeArrowheads="1"/>
            </p:cNvPicPr>
            <p:nvPr/>
          </p:nvPicPr>
          <p:blipFill rotWithShape="1">
            <a:blip r:embed="rId3">
              <a:clrChange>
                <a:clrFrom>
                  <a:srgbClr val="FFFFFF">
                    <a:alpha val="5882"/>
                  </a:srgbClr>
                </a:clrFrom>
                <a:clrTo>
                  <a:srgbClr val="FFFFFF">
                    <a:alpha val="0"/>
                  </a:srgbClr>
                </a:clrTo>
              </a:clrChange>
              <a:extLst>
                <a:ext uri="{28A0092B-C50C-407E-A947-70E740481C1C}">
                  <a14:useLocalDpi xmlns:a14="http://schemas.microsoft.com/office/drawing/2010/main" val="0"/>
                </a:ext>
              </a:extLst>
            </a:blip>
            <a:srcRect l="15468" t="20134" r="14269" b="27852"/>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p:cNvSpPr/>
          <p:nvPr/>
        </p:nvSpPr>
        <p:spPr>
          <a:xfrm>
            <a:off x="2994587" y="2026108"/>
            <a:ext cx="2951989" cy="830997"/>
          </a:xfrm>
          <a:prstGeom prst="rect">
            <a:avLst/>
          </a:prstGeom>
        </p:spPr>
        <p:txBody>
          <a:bodyPr wrap="square">
            <a:spAutoFit/>
          </a:bodyPr>
          <a:lstStyle/>
          <a:p>
            <a:pPr defTabSz="1219170"/>
            <a:r>
              <a:rPr lang="zh-CN" altLang="en-US" sz="2400" dirty="0">
                <a:solidFill>
                  <a:prstClr val="white"/>
                </a:solidFill>
                <a:latin typeface="方正黑体简体" panose="03000509000000000000" pitchFamily="65" charset="-122"/>
                <a:ea typeface="方正黑体简体" panose="03000509000000000000" pitchFamily="65" charset="-122"/>
              </a:rPr>
              <a:t>此处添加文本内容</a:t>
            </a:r>
          </a:p>
          <a:p>
            <a:pPr defTabSz="1219170"/>
            <a:r>
              <a:rPr lang="zh-CN" altLang="en-US" sz="2400" dirty="0">
                <a:solidFill>
                  <a:prstClr val="white"/>
                </a:solidFill>
                <a:latin typeface="方正黑体简体" panose="03000509000000000000" pitchFamily="65" charset="-122"/>
                <a:ea typeface="方正黑体简体" panose="03000509000000000000" pitchFamily="65" charset="-122"/>
              </a:rPr>
              <a:t>此处添加文本内容</a:t>
            </a:r>
          </a:p>
        </p:txBody>
      </p:sp>
      <p:grpSp>
        <p:nvGrpSpPr>
          <p:cNvPr id="7" name="组合 6"/>
          <p:cNvGrpSpPr/>
          <p:nvPr/>
        </p:nvGrpSpPr>
        <p:grpSpPr>
          <a:xfrm>
            <a:off x="2543605" y="3717033"/>
            <a:ext cx="5280587" cy="2793484"/>
            <a:chOff x="3635896" y="2859782"/>
            <a:chExt cx="3960440" cy="2095113"/>
          </a:xfrm>
        </p:grpSpPr>
        <p:pic>
          <p:nvPicPr>
            <p:cNvPr id="8" name="Picture 2" descr="D:\png\12-25_0000_图层-1.png"/>
            <p:cNvPicPr>
              <a:picLocks noChangeAspect="1" noChangeArrowheads="1"/>
            </p:cNvPicPr>
            <p:nvPr/>
          </p:nvPicPr>
          <p:blipFill rotWithShape="1">
            <a:blip r:embed="rId3">
              <a:clrChange>
                <a:clrFrom>
                  <a:srgbClr val="FFFFFF">
                    <a:alpha val="5882"/>
                  </a:srgbClr>
                </a:clrFrom>
                <a:clrTo>
                  <a:srgbClr val="FFFFFF">
                    <a:alpha val="0"/>
                  </a:srgbClr>
                </a:clrTo>
              </a:clrChange>
              <a:extLst>
                <a:ext uri="{28A0092B-C50C-407E-A947-70E740481C1C}">
                  <a14:useLocalDpi xmlns:a14="http://schemas.microsoft.com/office/drawing/2010/main" val="0"/>
                </a:ext>
              </a:extLst>
            </a:blip>
            <a:srcRect l="15468" t="20134" r="14269" b="27852"/>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12-25_0000_图层-1.png"/>
            <p:cNvPicPr>
              <a:picLocks noChangeAspect="1" noChangeArrowheads="1"/>
            </p:cNvPicPr>
            <p:nvPr/>
          </p:nvPicPr>
          <p:blipFill rotWithShape="1">
            <a:blip r:embed="rId3">
              <a:clrChange>
                <a:clrFrom>
                  <a:srgbClr val="FFFFFF">
                    <a:alpha val="5882"/>
                  </a:srgbClr>
                </a:clrFrom>
                <a:clrTo>
                  <a:srgbClr val="FFFFFF">
                    <a:alpha val="0"/>
                  </a:srgbClr>
                </a:clrTo>
              </a:clrChange>
              <a:extLst>
                <a:ext uri="{28A0092B-C50C-407E-A947-70E740481C1C}">
                  <a14:useLocalDpi xmlns:a14="http://schemas.microsoft.com/office/drawing/2010/main" val="0"/>
                </a:ext>
              </a:extLst>
            </a:blip>
            <a:srcRect l="15468" t="20134" r="14269" b="27852"/>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p:cNvSpPr/>
          <p:nvPr/>
        </p:nvSpPr>
        <p:spPr>
          <a:xfrm>
            <a:off x="3924267" y="4101075"/>
            <a:ext cx="2951989" cy="830997"/>
          </a:xfrm>
          <a:prstGeom prst="rect">
            <a:avLst/>
          </a:prstGeom>
        </p:spPr>
        <p:txBody>
          <a:bodyPr wrap="square">
            <a:spAutoFit/>
          </a:bodyPr>
          <a:lstStyle/>
          <a:p>
            <a:pPr defTabSz="1219170"/>
            <a:r>
              <a:rPr lang="zh-CN" altLang="en-US" sz="2400" dirty="0">
                <a:solidFill>
                  <a:prstClr val="white"/>
                </a:solidFill>
                <a:latin typeface="方正黑体简体" panose="03000509000000000000" pitchFamily="65" charset="-122"/>
                <a:ea typeface="方正黑体简体" panose="03000509000000000000" pitchFamily="65" charset="-122"/>
              </a:rPr>
              <a:t>此处添加文本内容</a:t>
            </a:r>
          </a:p>
          <a:p>
            <a:pPr defTabSz="1219170"/>
            <a:r>
              <a:rPr lang="zh-CN" altLang="en-US" sz="2400" dirty="0">
                <a:solidFill>
                  <a:prstClr val="white"/>
                </a:solidFill>
                <a:latin typeface="方正黑体简体" panose="03000509000000000000" pitchFamily="65" charset="-122"/>
                <a:ea typeface="方正黑体简体" panose="03000509000000000000" pitchFamily="65" charset="-122"/>
              </a:rPr>
              <a:t>此处添加文本内容</a:t>
            </a:r>
          </a:p>
        </p:txBody>
      </p:sp>
      <p:pic>
        <p:nvPicPr>
          <p:cNvPr id="12291" name="Picture 3" descr="D:\png\12-17_0002_图层-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807967" y="0"/>
            <a:ext cx="6409100" cy="2860088"/>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D:\png\12-05_0026_图层-16-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5685612" y="4435549"/>
            <a:ext cx="6653808" cy="2458355"/>
          </a:xfrm>
          <a:prstGeom prst="rect">
            <a:avLst/>
          </a:prstGeom>
          <a:noFill/>
          <a:extLst>
            <a:ext uri="{909E8E84-426E-40DD-AFC4-6F175D3DCCD1}">
              <a14:hiddenFill xmlns:a14="http://schemas.microsoft.com/office/drawing/2010/main">
                <a:solidFill>
                  <a:srgbClr val="FFFFFF"/>
                </a:solidFill>
              </a14:hiddenFill>
            </a:ext>
          </a:extLst>
        </p:spPr>
      </p:pic>
      <p:pic>
        <p:nvPicPr>
          <p:cNvPr id="12295" name="Picture 7" descr="D:\png\12-03_0002_鲤鱼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4383" y="2695063"/>
            <a:ext cx="647700" cy="1104900"/>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D:\png\12-03_0001_鲤鱼.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39807" y="3381723"/>
            <a:ext cx="904600" cy="1338808"/>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1">
            <a:extLst>
              <a:ext uri="{FF2B5EF4-FFF2-40B4-BE49-F238E27FC236}">
                <a16:creationId xmlns:a16="http://schemas.microsoft.com/office/drawing/2014/main" id="{AD535D6C-5DEE-4918-93BC-9CDE27B6B789}"/>
              </a:ext>
            </a:extLst>
          </p:cNvPr>
          <p:cNvSpPr txBox="1"/>
          <p:nvPr/>
        </p:nvSpPr>
        <p:spPr>
          <a:xfrm>
            <a:off x="1537773" y="410387"/>
            <a:ext cx="3374642"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第二部分标题内容</a:t>
            </a:r>
          </a:p>
        </p:txBody>
      </p:sp>
    </p:spTree>
    <p:extLst>
      <p:ext uri="{BB962C8B-B14F-4D97-AF65-F5344CB8AC3E}">
        <p14:creationId xmlns:p14="http://schemas.microsoft.com/office/powerpoint/2010/main" val="120215047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31" presetClass="entr" presetSubtype="0" fill="hold" nodeType="afterEffect">
                                  <p:stCondLst>
                                    <p:cond delay="0"/>
                                  </p:stCondLst>
                                  <p:childTnLst>
                                    <p:set>
                                      <p:cBhvr>
                                        <p:cTn id="26" dur="1" fill="hold">
                                          <p:stCondLst>
                                            <p:cond delay="0"/>
                                          </p:stCondLst>
                                        </p:cTn>
                                        <p:tgtEl>
                                          <p:spTgt spid="12295"/>
                                        </p:tgtEl>
                                        <p:attrNameLst>
                                          <p:attrName>style.visibility</p:attrName>
                                        </p:attrNameLst>
                                      </p:cBhvr>
                                      <p:to>
                                        <p:strVal val="visible"/>
                                      </p:to>
                                    </p:set>
                                    <p:anim calcmode="lin" valueType="num">
                                      <p:cBhvr>
                                        <p:cTn id="27" dur="1000" fill="hold"/>
                                        <p:tgtEl>
                                          <p:spTgt spid="12295"/>
                                        </p:tgtEl>
                                        <p:attrNameLst>
                                          <p:attrName>ppt_w</p:attrName>
                                        </p:attrNameLst>
                                      </p:cBhvr>
                                      <p:tavLst>
                                        <p:tav tm="0">
                                          <p:val>
                                            <p:fltVal val="0"/>
                                          </p:val>
                                        </p:tav>
                                        <p:tav tm="100000">
                                          <p:val>
                                            <p:strVal val="#ppt_w"/>
                                          </p:val>
                                        </p:tav>
                                      </p:tavLst>
                                    </p:anim>
                                    <p:anim calcmode="lin" valueType="num">
                                      <p:cBhvr>
                                        <p:cTn id="28" dur="1000" fill="hold"/>
                                        <p:tgtEl>
                                          <p:spTgt spid="12295"/>
                                        </p:tgtEl>
                                        <p:attrNameLst>
                                          <p:attrName>ppt_h</p:attrName>
                                        </p:attrNameLst>
                                      </p:cBhvr>
                                      <p:tavLst>
                                        <p:tav tm="0">
                                          <p:val>
                                            <p:fltVal val="0"/>
                                          </p:val>
                                        </p:tav>
                                        <p:tav tm="100000">
                                          <p:val>
                                            <p:strVal val="#ppt_h"/>
                                          </p:val>
                                        </p:tav>
                                      </p:tavLst>
                                    </p:anim>
                                    <p:anim calcmode="lin" valueType="num">
                                      <p:cBhvr>
                                        <p:cTn id="29" dur="1000" fill="hold"/>
                                        <p:tgtEl>
                                          <p:spTgt spid="12295"/>
                                        </p:tgtEl>
                                        <p:attrNameLst>
                                          <p:attrName>style.rotation</p:attrName>
                                        </p:attrNameLst>
                                      </p:cBhvr>
                                      <p:tavLst>
                                        <p:tav tm="0">
                                          <p:val>
                                            <p:fltVal val="90"/>
                                          </p:val>
                                        </p:tav>
                                        <p:tav tm="100000">
                                          <p:val>
                                            <p:fltVal val="0"/>
                                          </p:val>
                                        </p:tav>
                                      </p:tavLst>
                                    </p:anim>
                                    <p:animEffect transition="in" filter="fade">
                                      <p:cBhvr>
                                        <p:cTn id="30" dur="1000"/>
                                        <p:tgtEl>
                                          <p:spTgt spid="12295"/>
                                        </p:tgtEl>
                                      </p:cBhvr>
                                    </p:animEffect>
                                  </p:childTnLst>
                                </p:cTn>
                              </p:par>
                            </p:childTnLst>
                          </p:cTn>
                        </p:par>
                        <p:par>
                          <p:cTn id="31" fill="hold">
                            <p:stCondLst>
                              <p:cond delay="4000"/>
                            </p:stCondLst>
                            <p:childTnLst>
                              <p:par>
                                <p:cTn id="32" presetID="31" presetClass="entr" presetSubtype="0" fill="hold" nodeType="afterEffect">
                                  <p:stCondLst>
                                    <p:cond delay="0"/>
                                  </p:stCondLst>
                                  <p:childTnLst>
                                    <p:set>
                                      <p:cBhvr>
                                        <p:cTn id="33" dur="1" fill="hold">
                                          <p:stCondLst>
                                            <p:cond delay="0"/>
                                          </p:stCondLst>
                                        </p:cTn>
                                        <p:tgtEl>
                                          <p:spTgt spid="12296"/>
                                        </p:tgtEl>
                                        <p:attrNameLst>
                                          <p:attrName>style.visibility</p:attrName>
                                        </p:attrNameLst>
                                      </p:cBhvr>
                                      <p:to>
                                        <p:strVal val="visible"/>
                                      </p:to>
                                    </p:set>
                                    <p:anim calcmode="lin" valueType="num">
                                      <p:cBhvr>
                                        <p:cTn id="34" dur="1000" fill="hold"/>
                                        <p:tgtEl>
                                          <p:spTgt spid="12296"/>
                                        </p:tgtEl>
                                        <p:attrNameLst>
                                          <p:attrName>ppt_w</p:attrName>
                                        </p:attrNameLst>
                                      </p:cBhvr>
                                      <p:tavLst>
                                        <p:tav tm="0">
                                          <p:val>
                                            <p:fltVal val="0"/>
                                          </p:val>
                                        </p:tav>
                                        <p:tav tm="100000">
                                          <p:val>
                                            <p:strVal val="#ppt_w"/>
                                          </p:val>
                                        </p:tav>
                                      </p:tavLst>
                                    </p:anim>
                                    <p:anim calcmode="lin" valueType="num">
                                      <p:cBhvr>
                                        <p:cTn id="35" dur="1000" fill="hold"/>
                                        <p:tgtEl>
                                          <p:spTgt spid="12296"/>
                                        </p:tgtEl>
                                        <p:attrNameLst>
                                          <p:attrName>ppt_h</p:attrName>
                                        </p:attrNameLst>
                                      </p:cBhvr>
                                      <p:tavLst>
                                        <p:tav tm="0">
                                          <p:val>
                                            <p:fltVal val="0"/>
                                          </p:val>
                                        </p:tav>
                                        <p:tav tm="100000">
                                          <p:val>
                                            <p:strVal val="#ppt_h"/>
                                          </p:val>
                                        </p:tav>
                                      </p:tavLst>
                                    </p:anim>
                                    <p:anim calcmode="lin" valueType="num">
                                      <p:cBhvr>
                                        <p:cTn id="36" dur="1000" fill="hold"/>
                                        <p:tgtEl>
                                          <p:spTgt spid="12296"/>
                                        </p:tgtEl>
                                        <p:attrNameLst>
                                          <p:attrName>style.rotation</p:attrName>
                                        </p:attrNameLst>
                                      </p:cBhvr>
                                      <p:tavLst>
                                        <p:tav tm="0">
                                          <p:val>
                                            <p:fltVal val="90"/>
                                          </p:val>
                                        </p:tav>
                                        <p:tav tm="100000">
                                          <p:val>
                                            <p:fltVal val="0"/>
                                          </p:val>
                                        </p:tav>
                                      </p:tavLst>
                                    </p:anim>
                                    <p:animEffect transition="in" filter="fade">
                                      <p:cBhvr>
                                        <p:cTn id="37" dur="1000"/>
                                        <p:tgtEl>
                                          <p:spTgt spid="1229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3585" y="1848726"/>
            <a:ext cx="3731452" cy="1367780"/>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D:\png\12-05_0019__.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761"/>
          <a:stretch/>
        </p:blipFill>
        <p:spPr bwMode="auto">
          <a:xfrm>
            <a:off x="7095067" y="1156181"/>
            <a:ext cx="2745349" cy="2752873"/>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7728182" y="1700808"/>
            <a:ext cx="1920213" cy="1569660"/>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单击此处添加文本内容单击此处添加文本内容</a:t>
            </a:r>
          </a:p>
        </p:txBody>
      </p:sp>
      <p:pic>
        <p:nvPicPr>
          <p:cNvPr id="13315" name="Picture 3" descr="D:\png\xiqi5g0202055808_0002_竹.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91767" y="2103814"/>
            <a:ext cx="3791488" cy="48508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3585" y="4638458"/>
            <a:ext cx="3731452" cy="13677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png\12-05_0019__.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761"/>
          <a:stretch/>
        </p:blipFill>
        <p:spPr bwMode="auto">
          <a:xfrm>
            <a:off x="7095067" y="3945913"/>
            <a:ext cx="2745349" cy="275287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7728182" y="4490540"/>
            <a:ext cx="1920213" cy="1569660"/>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单击此处添加文本内容单击此处添加文本内容</a:t>
            </a:r>
          </a:p>
        </p:txBody>
      </p:sp>
      <p:sp>
        <p:nvSpPr>
          <p:cNvPr id="9" name="TextBox 11">
            <a:extLst>
              <a:ext uri="{FF2B5EF4-FFF2-40B4-BE49-F238E27FC236}">
                <a16:creationId xmlns:a16="http://schemas.microsoft.com/office/drawing/2014/main" id="{AFF9A64A-F6BC-4C3B-8993-E0C6E3D15E6B}"/>
              </a:ext>
            </a:extLst>
          </p:cNvPr>
          <p:cNvSpPr txBox="1"/>
          <p:nvPr/>
        </p:nvSpPr>
        <p:spPr>
          <a:xfrm>
            <a:off x="1537773" y="410387"/>
            <a:ext cx="3374642"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第二部分标题内容</a:t>
            </a:r>
          </a:p>
        </p:txBody>
      </p:sp>
    </p:spTree>
    <p:extLst>
      <p:ext uri="{BB962C8B-B14F-4D97-AF65-F5344CB8AC3E}">
        <p14:creationId xmlns:p14="http://schemas.microsoft.com/office/powerpoint/2010/main" val="376286802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500"/>
                                        <p:tgtEl>
                                          <p:spTgt spid="12290"/>
                                        </p:tgtEl>
                                      </p:cBhvr>
                                    </p:animEffect>
                                  </p:childTnLst>
                                </p:cTn>
                              </p:par>
                              <p:par>
                                <p:cTn id="13" presetID="8" presetClass="emph" presetSubtype="0" fill="hold" nodeType="withEffect">
                                  <p:stCondLst>
                                    <p:cond delay="0"/>
                                  </p:stCondLst>
                                  <p:childTnLst>
                                    <p:animRot by="21600000">
                                      <p:cBhvr>
                                        <p:cTn id="14" dur="2000" fill="hold"/>
                                        <p:tgtEl>
                                          <p:spTgt spid="12290"/>
                                        </p:tgtEl>
                                        <p:attrNameLst>
                                          <p:attrName>r</p:attrName>
                                        </p:attrNameLst>
                                      </p:cBhvr>
                                    </p:animRot>
                                  </p:childTnLst>
                                </p:cTn>
                              </p:par>
                              <p:par>
                                <p:cTn id="15" presetID="10" presetClass="entr" presetSubtype="0"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8" presetClass="emph" presetSubtype="0" fill="hold" nodeType="withEffect">
                                  <p:stCondLst>
                                    <p:cond delay="0"/>
                                  </p:stCondLst>
                                  <p:childTnLst>
                                    <p:animRot by="21600000">
                                      <p:cBhvr>
                                        <p:cTn id="28" dur="2000" fill="hold"/>
                                        <p:tgtEl>
                                          <p:spTgt spid="14"/>
                                        </p:tgtEl>
                                        <p:attrNameLst>
                                          <p:attrName>r</p:attrName>
                                        </p:attrNameLst>
                                      </p:cBhvr>
                                    </p:animRot>
                                  </p:childTnLst>
                                </p:cTn>
                              </p:par>
                              <p:par>
                                <p:cTn id="29" presetID="10" presetClass="entr" presetSubtype="0" fill="hold" grpId="0" nodeType="withEffect">
                                  <p:stCondLst>
                                    <p:cond delay="1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7421" y="3578447"/>
            <a:ext cx="2229019" cy="2250819"/>
            <a:chOff x="766638" y="2683835"/>
            <a:chExt cx="1671764" cy="1688114"/>
          </a:xfrm>
        </p:grpSpPr>
        <p:pic>
          <p:nvPicPr>
            <p:cNvPr id="4"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pic>
        <p:nvPicPr>
          <p:cNvPr id="6" name="Picture 2" descr="D:\png\2015007_0000_图层-1-拷贝-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339" y="2954377"/>
            <a:ext cx="12577397" cy="288032"/>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2078901" y="3098393"/>
            <a:ext cx="96011" cy="8640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pic>
        <p:nvPicPr>
          <p:cNvPr id="21" name="Picture 2" descr="D:\png\010100009777_0002_图层-8.png"/>
          <p:cNvPicPr>
            <a:picLocks noChangeAspect="1" noChangeArrowheads="1"/>
          </p:cNvPicPr>
          <p:nvPr/>
        </p:nvPicPr>
        <p:blipFill>
          <a:blip r:embed="rId5" cstate="email">
            <a:biLevel thresh="50000"/>
            <a:extLst>
              <a:ext uri="{28A0092B-C50C-407E-A947-70E740481C1C}">
                <a14:useLocalDpi xmlns:a14="http://schemas.microsoft.com/office/drawing/2010/main"/>
              </a:ext>
            </a:extLst>
          </a:blip>
          <a:srcRect/>
          <a:stretch>
            <a:fillRect/>
          </a:stretch>
        </p:blipFill>
        <p:spPr bwMode="auto">
          <a:xfrm>
            <a:off x="4805871" y="1099687"/>
            <a:ext cx="1965068" cy="184926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689118" y="4232920"/>
            <a:ext cx="1005403" cy="1077218"/>
          </a:xfrm>
          <a:prstGeom prst="rect">
            <a:avLst/>
          </a:prstGeom>
          <a:noFill/>
        </p:spPr>
        <p:txBody>
          <a:bodyPr wrap="none" rtlCol="0">
            <a:spAutoFit/>
          </a:bodyPr>
          <a:lstStyle/>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添加</a:t>
            </a:r>
            <a:endParaRPr lang="en-US" altLang="zh-CN" sz="32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文字</a:t>
            </a:r>
          </a:p>
        </p:txBody>
      </p:sp>
      <p:grpSp>
        <p:nvGrpSpPr>
          <p:cNvPr id="20" name="组合 19"/>
          <p:cNvGrpSpPr/>
          <p:nvPr/>
        </p:nvGrpSpPr>
        <p:grpSpPr>
          <a:xfrm>
            <a:off x="3312765" y="3578447"/>
            <a:ext cx="2229019" cy="2250819"/>
            <a:chOff x="766638" y="2683835"/>
            <a:chExt cx="1671764" cy="1688114"/>
          </a:xfrm>
        </p:grpSpPr>
        <p:pic>
          <p:nvPicPr>
            <p:cNvPr id="23"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矩形 24"/>
          <p:cNvSpPr/>
          <p:nvPr/>
        </p:nvSpPr>
        <p:spPr>
          <a:xfrm>
            <a:off x="4294245" y="3098393"/>
            <a:ext cx="96011" cy="8640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6" name="TextBox 25"/>
          <p:cNvSpPr txBox="1"/>
          <p:nvPr/>
        </p:nvSpPr>
        <p:spPr>
          <a:xfrm>
            <a:off x="3904462" y="4232920"/>
            <a:ext cx="1005403" cy="1077218"/>
          </a:xfrm>
          <a:prstGeom prst="rect">
            <a:avLst/>
          </a:prstGeom>
          <a:noFill/>
        </p:spPr>
        <p:txBody>
          <a:bodyPr wrap="none" rtlCol="0">
            <a:spAutoFit/>
          </a:bodyPr>
          <a:lstStyle/>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添加</a:t>
            </a:r>
            <a:endParaRPr lang="en-US" altLang="zh-CN" sz="32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文字</a:t>
            </a:r>
          </a:p>
        </p:txBody>
      </p:sp>
      <p:grpSp>
        <p:nvGrpSpPr>
          <p:cNvPr id="27" name="组合 26"/>
          <p:cNvGrpSpPr/>
          <p:nvPr/>
        </p:nvGrpSpPr>
        <p:grpSpPr>
          <a:xfrm>
            <a:off x="5731667" y="3578447"/>
            <a:ext cx="2229019" cy="2250819"/>
            <a:chOff x="766638" y="2683835"/>
            <a:chExt cx="1671764" cy="1688114"/>
          </a:xfrm>
        </p:grpSpPr>
        <p:pic>
          <p:nvPicPr>
            <p:cNvPr id="28"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矩形 29"/>
          <p:cNvSpPr/>
          <p:nvPr/>
        </p:nvSpPr>
        <p:spPr>
          <a:xfrm>
            <a:off x="6713147" y="3098393"/>
            <a:ext cx="96011" cy="8640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31" name="TextBox 30"/>
          <p:cNvSpPr txBox="1"/>
          <p:nvPr/>
        </p:nvSpPr>
        <p:spPr>
          <a:xfrm>
            <a:off x="6323364" y="4232920"/>
            <a:ext cx="1005403" cy="1077218"/>
          </a:xfrm>
          <a:prstGeom prst="rect">
            <a:avLst/>
          </a:prstGeom>
          <a:noFill/>
        </p:spPr>
        <p:txBody>
          <a:bodyPr wrap="none" rtlCol="0">
            <a:spAutoFit/>
          </a:bodyPr>
          <a:lstStyle/>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添加</a:t>
            </a:r>
            <a:endParaRPr lang="en-US" altLang="zh-CN" sz="32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文字</a:t>
            </a:r>
          </a:p>
        </p:txBody>
      </p:sp>
      <p:grpSp>
        <p:nvGrpSpPr>
          <p:cNvPr id="32" name="组合 31"/>
          <p:cNvGrpSpPr/>
          <p:nvPr/>
        </p:nvGrpSpPr>
        <p:grpSpPr>
          <a:xfrm>
            <a:off x="8187461" y="3578447"/>
            <a:ext cx="2229019" cy="2250819"/>
            <a:chOff x="766638" y="2683835"/>
            <a:chExt cx="1671764" cy="1688114"/>
          </a:xfrm>
        </p:grpSpPr>
        <p:pic>
          <p:nvPicPr>
            <p:cNvPr id="33"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35" name="矩形 34"/>
          <p:cNvSpPr/>
          <p:nvPr/>
        </p:nvSpPr>
        <p:spPr>
          <a:xfrm>
            <a:off x="9168941" y="3098393"/>
            <a:ext cx="96011" cy="8640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36" name="TextBox 35"/>
          <p:cNvSpPr txBox="1"/>
          <p:nvPr/>
        </p:nvSpPr>
        <p:spPr>
          <a:xfrm>
            <a:off x="8779158" y="4232920"/>
            <a:ext cx="1005403" cy="1077218"/>
          </a:xfrm>
          <a:prstGeom prst="rect">
            <a:avLst/>
          </a:prstGeom>
          <a:noFill/>
        </p:spPr>
        <p:txBody>
          <a:bodyPr wrap="none" rtlCol="0">
            <a:spAutoFit/>
          </a:bodyPr>
          <a:lstStyle/>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添加</a:t>
            </a:r>
            <a:endParaRPr lang="en-US" altLang="zh-CN" sz="32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文字</a:t>
            </a:r>
          </a:p>
        </p:txBody>
      </p:sp>
      <p:sp>
        <p:nvSpPr>
          <p:cNvPr id="37" name="TextBox 36"/>
          <p:cNvSpPr txBox="1"/>
          <p:nvPr/>
        </p:nvSpPr>
        <p:spPr>
          <a:xfrm>
            <a:off x="5231905" y="1508787"/>
            <a:ext cx="1005403" cy="1077218"/>
          </a:xfrm>
          <a:prstGeom prst="rect">
            <a:avLst/>
          </a:prstGeom>
          <a:noFill/>
        </p:spPr>
        <p:txBody>
          <a:bodyPr wrap="none" rtlCol="0">
            <a:spAutoFit/>
          </a:bodyPr>
          <a:lstStyle/>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标题</a:t>
            </a:r>
            <a:endParaRPr lang="en-US" altLang="zh-CN" sz="32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3200" dirty="0">
                <a:solidFill>
                  <a:prstClr val="black"/>
                </a:solidFill>
                <a:latin typeface="方正黑体简体" panose="03000509000000000000" pitchFamily="65" charset="-122"/>
                <a:ea typeface="方正黑体简体" panose="03000509000000000000" pitchFamily="65" charset="-122"/>
              </a:rPr>
              <a:t>内容</a:t>
            </a:r>
            <a:endParaRPr lang="en-US" altLang="zh-CN" sz="3200" dirty="0">
              <a:solidFill>
                <a:prstClr val="black"/>
              </a:solidFill>
              <a:latin typeface="方正黑体简体" panose="03000509000000000000" pitchFamily="65" charset="-122"/>
              <a:ea typeface="方正黑体简体" panose="03000509000000000000" pitchFamily="65" charset="-122"/>
            </a:endParaRPr>
          </a:p>
        </p:txBody>
      </p:sp>
      <p:sp>
        <p:nvSpPr>
          <p:cNvPr id="38" name="TextBox 11">
            <a:extLst>
              <a:ext uri="{FF2B5EF4-FFF2-40B4-BE49-F238E27FC236}">
                <a16:creationId xmlns:a16="http://schemas.microsoft.com/office/drawing/2014/main" id="{9281A18F-D0B0-45CD-B946-D643ACA9D870}"/>
              </a:ext>
            </a:extLst>
          </p:cNvPr>
          <p:cNvSpPr txBox="1"/>
          <p:nvPr/>
        </p:nvSpPr>
        <p:spPr>
          <a:xfrm>
            <a:off x="1537773" y="410387"/>
            <a:ext cx="3374642"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第二部分标题内容</a:t>
            </a:r>
          </a:p>
        </p:txBody>
      </p:sp>
    </p:spTree>
    <p:extLst>
      <p:ext uri="{BB962C8B-B14F-4D97-AF65-F5344CB8AC3E}">
        <p14:creationId xmlns:p14="http://schemas.microsoft.com/office/powerpoint/2010/main" val="316194738"/>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500"/>
                                        <p:tgtEl>
                                          <p:spTgt spid="37"/>
                                        </p:tgtEl>
                                      </p:cBhvr>
                                    </p:animEffect>
                                  </p:childTnLst>
                                </p:cTn>
                              </p:par>
                            </p:childTnLst>
                          </p:cTn>
                        </p:par>
                        <p:par>
                          <p:cTn id="15" fill="hold">
                            <p:stCondLst>
                              <p:cond delay="1500"/>
                            </p:stCondLst>
                            <p:childTnLst>
                              <p:par>
                                <p:cTn id="16" presetID="16" presetClass="entr" presetSubtype="37"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par>
                          <p:cTn id="23" fill="hold">
                            <p:stCondLst>
                              <p:cond delay="2500"/>
                            </p:stCondLst>
                            <p:childTnLst>
                              <p:par>
                                <p:cTn id="24" presetID="21" presetClass="entr" presetSubtype="1"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heel(1)">
                                      <p:cBhvr>
                                        <p:cTn id="26" dur="500"/>
                                        <p:tgtEl>
                                          <p:spTgt spid="2"/>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up)">
                                      <p:cBhvr>
                                        <p:cTn id="34" dur="500"/>
                                        <p:tgtEl>
                                          <p:spTgt spid="25"/>
                                        </p:tgtEl>
                                      </p:cBhvr>
                                    </p:animEffect>
                                  </p:childTnLst>
                                </p:cTn>
                              </p:par>
                            </p:childTnLst>
                          </p:cTn>
                        </p:par>
                        <p:par>
                          <p:cTn id="35" fill="hold">
                            <p:stCondLst>
                              <p:cond delay="4000"/>
                            </p:stCondLst>
                            <p:childTnLst>
                              <p:par>
                                <p:cTn id="36" presetID="21" presetClass="entr" presetSubtype="1"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heel(1)">
                                      <p:cBhvr>
                                        <p:cTn id="38" dur="500"/>
                                        <p:tgtEl>
                                          <p:spTgt spid="20"/>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childTnLst>
                          </p:cTn>
                        </p:par>
                        <p:par>
                          <p:cTn id="47" fill="hold">
                            <p:stCondLst>
                              <p:cond delay="5500"/>
                            </p:stCondLst>
                            <p:childTnLst>
                              <p:par>
                                <p:cTn id="48" presetID="21" presetClass="entr" presetSubtype="1"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heel(1)">
                                      <p:cBhvr>
                                        <p:cTn id="50" dur="500"/>
                                        <p:tgtEl>
                                          <p:spTgt spid="27"/>
                                        </p:tgtEl>
                                      </p:cBhvr>
                                    </p:animEffect>
                                  </p:childTnLst>
                                </p:cTn>
                              </p:par>
                            </p:childTnLst>
                          </p:cTn>
                        </p:par>
                        <p:par>
                          <p:cTn id="51" fill="hold">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500"/>
                                        <p:tgtEl>
                                          <p:spTgt spid="31"/>
                                        </p:tgtEl>
                                      </p:cBhvr>
                                    </p:animEffect>
                                  </p:childTnLst>
                                </p:cTn>
                              </p:par>
                            </p:childTnLst>
                          </p:cTn>
                        </p:par>
                        <p:par>
                          <p:cTn id="55" fill="hold">
                            <p:stCondLst>
                              <p:cond delay="6500"/>
                            </p:stCondLst>
                            <p:childTnLst>
                              <p:par>
                                <p:cTn id="56" presetID="22" presetClass="entr" presetSubtype="1"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500"/>
                                        <p:tgtEl>
                                          <p:spTgt spid="35"/>
                                        </p:tgtEl>
                                      </p:cBhvr>
                                    </p:animEffect>
                                  </p:childTnLst>
                                </p:cTn>
                              </p:par>
                            </p:childTnLst>
                          </p:cTn>
                        </p:par>
                        <p:par>
                          <p:cTn id="59" fill="hold">
                            <p:stCondLst>
                              <p:cond delay="7000"/>
                            </p:stCondLst>
                            <p:childTnLst>
                              <p:par>
                                <p:cTn id="60" presetID="21" presetClass="entr" presetSubtype="1"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heel(1)">
                                      <p:cBhvr>
                                        <p:cTn id="62" dur="500"/>
                                        <p:tgtEl>
                                          <p:spTgt spid="32"/>
                                        </p:tgtEl>
                                      </p:cBhvr>
                                    </p:animEffect>
                                  </p:childTnLst>
                                </p:cTn>
                              </p:par>
                            </p:childTnLst>
                          </p:cTn>
                        </p:par>
                        <p:par>
                          <p:cTn id="63" fill="hold">
                            <p:stCondLst>
                              <p:cond delay="7500"/>
                            </p:stCondLst>
                            <p:childTnLst>
                              <p:par>
                                <p:cTn id="64" presetID="22" presetClass="entr" presetSubtype="8"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left)">
                                      <p:cBhvr>
                                        <p:cTn id="66" dur="500"/>
                                        <p:tgtEl>
                                          <p:spTgt spid="3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p:bldP spid="25" grpId="0" animBg="1"/>
      <p:bldP spid="26" grpId="0"/>
      <p:bldP spid="30" grpId="0" animBg="1"/>
      <p:bldP spid="31" grpId="0"/>
      <p:bldP spid="35" grpId="0" animBg="1"/>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png\2015007_0000_图层-1-拷贝-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flipV="1">
            <a:off x="-1180444" y="3945699"/>
            <a:ext cx="5184576" cy="11873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2015007_0000_图层-1-拷贝-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flipV="1">
            <a:off x="2196208" y="3945699"/>
            <a:ext cx="5184576" cy="1187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2015007_0000_图层-1-拷贝-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flipV="1">
            <a:off x="5652592" y="3945699"/>
            <a:ext cx="5184576" cy="118731"/>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640510" y="3559077"/>
            <a:ext cx="2784309" cy="2431050"/>
          </a:xfrm>
          <a:prstGeom prst="rect">
            <a:avLst/>
          </a:prstGeom>
        </p:spPr>
        <p:txBody>
          <a:bodyPr wrap="square">
            <a:spAutoFit/>
          </a:bodyPr>
          <a:lstStyle/>
          <a:p>
            <a:pPr algn="ctr" defTabSz="1219170"/>
            <a:r>
              <a:rPr lang="zh-CN" altLang="en-US" sz="2400" b="1" dirty="0">
                <a:solidFill>
                  <a:prstClr val="black"/>
                </a:solidFill>
                <a:latin typeface="方正黑体简体" panose="03000509000000000000" pitchFamily="65" charset="-122"/>
                <a:ea typeface="方正黑体简体" panose="03000509000000000000" pitchFamily="65" charset="-122"/>
              </a:rPr>
              <a:t>此处添加文本内容</a:t>
            </a:r>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p:txBody>
      </p:sp>
      <p:grpSp>
        <p:nvGrpSpPr>
          <p:cNvPr id="2" name="组合 1"/>
          <p:cNvGrpSpPr/>
          <p:nvPr/>
        </p:nvGrpSpPr>
        <p:grpSpPr>
          <a:xfrm>
            <a:off x="2401804" y="1965746"/>
            <a:ext cx="1360043" cy="1347405"/>
            <a:chOff x="1801353" y="1474309"/>
            <a:chExt cx="1020032" cy="1010554"/>
          </a:xfrm>
        </p:grpSpPr>
        <p:pic>
          <p:nvPicPr>
            <p:cNvPr id="4" name="Picture 6" descr="D:\png\0101000028865661_0000_图层-2-副本-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D:\png\2015008_0006_素材天下网-sucaitianxia.co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075507" y="1543314"/>
              <a:ext cx="548467" cy="561741"/>
            </a:xfrm>
            <a:prstGeom prst="rect">
              <a:avLst/>
            </a:prstGeom>
            <a:noFill/>
          </p:spPr>
          <p:txBody>
            <a:bodyPr wrap="none" rtlCol="0">
              <a:spAutoFit/>
            </a:bodyPr>
            <a:lstStyle/>
            <a:p>
              <a:pPr defTabSz="1219170"/>
              <a:r>
                <a:rPr lang="zh-CN" altLang="en-US" sz="4267" dirty="0">
                  <a:solidFill>
                    <a:prstClr val="black"/>
                  </a:solidFill>
                  <a:latin typeface="★日文毛笔" panose="02000609000000000000" pitchFamily="49" charset="-128"/>
                  <a:ea typeface="★日文毛笔" panose="02000609000000000000" pitchFamily="49" charset="-128"/>
                </a:rPr>
                <a:t>一</a:t>
              </a:r>
            </a:p>
          </p:txBody>
        </p:sp>
      </p:grpSp>
      <p:pic>
        <p:nvPicPr>
          <p:cNvPr id="1026" name="Picture 2" descr="L:\png\12-35_0003_图层-3.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9154482" y="818192"/>
            <a:ext cx="3037519" cy="5358739"/>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5046674" y="3559077"/>
            <a:ext cx="2784309" cy="2431050"/>
          </a:xfrm>
          <a:prstGeom prst="rect">
            <a:avLst/>
          </a:prstGeom>
        </p:spPr>
        <p:txBody>
          <a:bodyPr wrap="square">
            <a:spAutoFit/>
          </a:bodyPr>
          <a:lstStyle/>
          <a:p>
            <a:pPr algn="ctr" defTabSz="1219170"/>
            <a:r>
              <a:rPr lang="zh-CN" altLang="en-US" sz="2400" b="1" dirty="0">
                <a:solidFill>
                  <a:prstClr val="black"/>
                </a:solidFill>
                <a:latin typeface="方正黑体简体" panose="03000509000000000000" pitchFamily="65" charset="-122"/>
                <a:ea typeface="方正黑体简体" panose="03000509000000000000" pitchFamily="65" charset="-122"/>
              </a:rPr>
              <a:t>此处添加文本内容</a:t>
            </a:r>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black"/>
                </a:solidFill>
                <a:latin typeface="方正黑体简体" panose="03000509000000000000" pitchFamily="65" charset="-122"/>
                <a:ea typeface="方正黑体简体" panose="03000509000000000000" pitchFamily="65" charset="-122"/>
              </a:rPr>
              <a:t>此处添加文本内容</a:t>
            </a:r>
          </a:p>
        </p:txBody>
      </p:sp>
      <p:grpSp>
        <p:nvGrpSpPr>
          <p:cNvPr id="17" name="组合 16"/>
          <p:cNvGrpSpPr/>
          <p:nvPr/>
        </p:nvGrpSpPr>
        <p:grpSpPr>
          <a:xfrm>
            <a:off x="5807968" y="1965746"/>
            <a:ext cx="1360043" cy="1347405"/>
            <a:chOff x="1801353" y="1474309"/>
            <a:chExt cx="1020032" cy="1010554"/>
          </a:xfrm>
        </p:grpSpPr>
        <p:pic>
          <p:nvPicPr>
            <p:cNvPr id="18" name="Picture 6" descr="D:\png\0101000028865661_0000_图层-2-副本-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D:\png\2015008_0006_素材天下网-sucaitianxia.co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075507" y="1543314"/>
              <a:ext cx="548467" cy="561741"/>
            </a:xfrm>
            <a:prstGeom prst="rect">
              <a:avLst/>
            </a:prstGeom>
            <a:noFill/>
          </p:spPr>
          <p:txBody>
            <a:bodyPr wrap="none" rtlCol="0">
              <a:spAutoFit/>
            </a:bodyPr>
            <a:lstStyle/>
            <a:p>
              <a:pPr defTabSz="1219170"/>
              <a:r>
                <a:rPr lang="zh-CN" altLang="en-US" sz="4267" dirty="0">
                  <a:solidFill>
                    <a:prstClr val="black"/>
                  </a:solidFill>
                  <a:latin typeface="★日文毛笔" panose="02000609000000000000" pitchFamily="49" charset="-128"/>
                  <a:ea typeface="★日文毛笔" panose="02000609000000000000" pitchFamily="49" charset="-128"/>
                </a:rPr>
                <a:t>二</a:t>
              </a:r>
            </a:p>
          </p:txBody>
        </p:sp>
      </p:grpSp>
      <p:sp>
        <p:nvSpPr>
          <p:cNvPr id="21" name="TextBox 11">
            <a:extLst>
              <a:ext uri="{FF2B5EF4-FFF2-40B4-BE49-F238E27FC236}">
                <a16:creationId xmlns:a16="http://schemas.microsoft.com/office/drawing/2014/main" id="{962B53FE-D2CE-458C-A09D-605E8396FAC8}"/>
              </a:ext>
            </a:extLst>
          </p:cNvPr>
          <p:cNvSpPr txBox="1"/>
          <p:nvPr/>
        </p:nvSpPr>
        <p:spPr>
          <a:xfrm>
            <a:off x="1537773" y="410387"/>
            <a:ext cx="3374642"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第二部分标题内容</a:t>
            </a:r>
          </a:p>
        </p:txBody>
      </p:sp>
    </p:spTree>
    <p:extLst>
      <p:ext uri="{BB962C8B-B14F-4D97-AF65-F5344CB8AC3E}">
        <p14:creationId xmlns:p14="http://schemas.microsoft.com/office/powerpoint/2010/main" val="173927479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2250"/>
                            </p:stCondLst>
                            <p:childTnLst>
                              <p:par>
                                <p:cTn id="30" presetID="47"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png\0101000028865661_0006_图层-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5776598" y="4186029"/>
            <a:ext cx="636767" cy="17841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6_图层-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3829722">
            <a:off x="4830187" y="3693854"/>
            <a:ext cx="636767" cy="178411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6_图层-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339619">
            <a:off x="6827337" y="3693855"/>
            <a:ext cx="636767" cy="178411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0101000028865661_0006_图层-2-副本-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V="1">
            <a:off x="5780089" y="1729841"/>
            <a:ext cx="636767" cy="193351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png\0101000028865661_0006_图层-2-副本-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200000" flipV="1">
            <a:off x="4749281" y="2398537"/>
            <a:ext cx="690088" cy="178411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D:\png\0101000028865661_0006_图层-2-副本-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3774915" flipV="1">
            <a:off x="6808939" y="2199482"/>
            <a:ext cx="636767" cy="193351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072232" y="1316766"/>
            <a:ext cx="203132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单击添加内容</a:t>
            </a:r>
          </a:p>
        </p:txBody>
      </p:sp>
      <p:sp>
        <p:nvSpPr>
          <p:cNvPr id="12" name="TextBox 11"/>
          <p:cNvSpPr txBox="1"/>
          <p:nvPr/>
        </p:nvSpPr>
        <p:spPr>
          <a:xfrm>
            <a:off x="7913062" y="2442036"/>
            <a:ext cx="203132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单击添加内容</a:t>
            </a:r>
          </a:p>
        </p:txBody>
      </p:sp>
      <p:sp>
        <p:nvSpPr>
          <p:cNvPr id="13" name="TextBox 12"/>
          <p:cNvSpPr txBox="1"/>
          <p:nvPr/>
        </p:nvSpPr>
        <p:spPr>
          <a:xfrm>
            <a:off x="7913062" y="4720720"/>
            <a:ext cx="203132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单击添加内容</a:t>
            </a:r>
          </a:p>
        </p:txBody>
      </p:sp>
      <p:sp>
        <p:nvSpPr>
          <p:cNvPr id="14" name="TextBox 13"/>
          <p:cNvSpPr txBox="1"/>
          <p:nvPr/>
        </p:nvSpPr>
        <p:spPr>
          <a:xfrm>
            <a:off x="2268568" y="2442036"/>
            <a:ext cx="203132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单击添加内容</a:t>
            </a:r>
          </a:p>
        </p:txBody>
      </p:sp>
      <p:sp>
        <p:nvSpPr>
          <p:cNvPr id="15" name="TextBox 14"/>
          <p:cNvSpPr txBox="1"/>
          <p:nvPr/>
        </p:nvSpPr>
        <p:spPr>
          <a:xfrm>
            <a:off x="2479944" y="4720720"/>
            <a:ext cx="203132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单击添加内容</a:t>
            </a:r>
          </a:p>
        </p:txBody>
      </p:sp>
      <p:sp>
        <p:nvSpPr>
          <p:cNvPr id="16" name="TextBox 15"/>
          <p:cNvSpPr txBox="1"/>
          <p:nvPr/>
        </p:nvSpPr>
        <p:spPr>
          <a:xfrm>
            <a:off x="5072232" y="5930138"/>
            <a:ext cx="203132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单击添加内容</a:t>
            </a:r>
          </a:p>
        </p:txBody>
      </p:sp>
      <p:pic>
        <p:nvPicPr>
          <p:cNvPr id="2053" name="Picture 5" descr="D:\png\a8802_0004_layer--3副本.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052045" y="4238459"/>
            <a:ext cx="1612575" cy="228957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D:\png\a8802_0004_layer--3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500995">
            <a:off x="8449869" y="5269603"/>
            <a:ext cx="1132521" cy="160798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png\12-01_0002_素材天下网-sucaitianxia.com.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4796" y="4758904"/>
            <a:ext cx="4153536" cy="2102773"/>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1">
            <a:extLst>
              <a:ext uri="{FF2B5EF4-FFF2-40B4-BE49-F238E27FC236}">
                <a16:creationId xmlns:a16="http://schemas.microsoft.com/office/drawing/2014/main" id="{4383CEDD-68F4-434F-BE03-E97AC071E430}"/>
              </a:ext>
            </a:extLst>
          </p:cNvPr>
          <p:cNvSpPr txBox="1"/>
          <p:nvPr/>
        </p:nvSpPr>
        <p:spPr>
          <a:xfrm>
            <a:off x="1537773" y="410387"/>
            <a:ext cx="3374642"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第二部分标题内容</a:t>
            </a:r>
          </a:p>
        </p:txBody>
      </p:sp>
    </p:spTree>
    <p:extLst>
      <p:ext uri="{BB962C8B-B14F-4D97-AF65-F5344CB8AC3E}">
        <p14:creationId xmlns:p14="http://schemas.microsoft.com/office/powerpoint/2010/main" val="101941221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p:val>
                                            <p:fltVal val="0"/>
                                          </p:val>
                                        </p:tav>
                                        <p:tav tm="100000">
                                          <p:val>
                                            <p:strVal val="#ppt_w"/>
                                          </p:val>
                                        </p:tav>
                                      </p:tavLst>
                                    </p:anim>
                                    <p:anim calcmode="lin" valueType="num">
                                      <p:cBhvr>
                                        <p:cTn id="8" dur="1000" fill="hold"/>
                                        <p:tgtEl>
                                          <p:spTgt spid="13314"/>
                                        </p:tgtEl>
                                        <p:attrNameLst>
                                          <p:attrName>ppt_h</p:attrName>
                                        </p:attrNameLst>
                                      </p:cBhvr>
                                      <p:tavLst>
                                        <p:tav tm="0">
                                          <p:val>
                                            <p:fltVal val="0"/>
                                          </p:val>
                                        </p:tav>
                                        <p:tav tm="100000">
                                          <p:val>
                                            <p:strVal val="#ppt_h"/>
                                          </p:val>
                                        </p:tav>
                                      </p:tavLst>
                                    </p:anim>
                                    <p:anim calcmode="lin" valueType="num">
                                      <p:cBhvr>
                                        <p:cTn id="9" dur="1000" fill="hold"/>
                                        <p:tgtEl>
                                          <p:spTgt spid="13314"/>
                                        </p:tgtEl>
                                        <p:attrNameLst>
                                          <p:attrName>style.rotation</p:attrName>
                                        </p:attrNameLst>
                                      </p:cBhvr>
                                      <p:tavLst>
                                        <p:tav tm="0">
                                          <p:val>
                                            <p:fltVal val="90"/>
                                          </p:val>
                                        </p:tav>
                                        <p:tav tm="100000">
                                          <p:val>
                                            <p:fltVal val="0"/>
                                          </p:val>
                                        </p:tav>
                                      </p:tavLst>
                                    </p:anim>
                                    <p:animEffect transition="in" filter="fade">
                                      <p:cBhvr>
                                        <p:cTn id="10" dur="1000"/>
                                        <p:tgtEl>
                                          <p:spTgt spid="13314"/>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90"/>
                                          </p:val>
                                        </p:tav>
                                        <p:tav tm="100000">
                                          <p:val>
                                            <p:fltVal val="0"/>
                                          </p:val>
                                        </p:tav>
                                      </p:tavLst>
                                    </p:anim>
                                    <p:animEffect transition="in" filter="fade">
                                      <p:cBhvr>
                                        <p:cTn id="28" dur="1000"/>
                                        <p:tgtEl>
                                          <p:spTgt spid="9"/>
                                        </p:tgtEl>
                                      </p:cBhvr>
                                    </p:animEffect>
                                  </p:childTnLst>
                                </p:cTn>
                              </p:par>
                              <p:par>
                                <p:cTn id="29" presetID="3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par>
                                <p:cTn id="35" presetID="3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anim calcmode="lin" valueType="num">
                                      <p:cBhvr>
                                        <p:cTn id="45" dur="500" fill="hold"/>
                                        <p:tgtEl>
                                          <p:spTgt spid="8"/>
                                        </p:tgtEl>
                                        <p:attrNameLst>
                                          <p:attrName>ppt_x</p:attrName>
                                        </p:attrNameLst>
                                      </p:cBhvr>
                                      <p:tavLst>
                                        <p:tav tm="0">
                                          <p:val>
                                            <p:strVal val="#ppt_x"/>
                                          </p:val>
                                        </p:tav>
                                        <p:tav tm="100000">
                                          <p:val>
                                            <p:strVal val="#ppt_x"/>
                                          </p:val>
                                        </p:tav>
                                      </p:tavLst>
                                    </p:anim>
                                    <p:anim calcmode="lin" valueType="num">
                                      <p:cBhvr>
                                        <p:cTn id="46" dur="500" fill="hold"/>
                                        <p:tgtEl>
                                          <p:spTgt spid="8"/>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ppt_x</p:attrName>
                                        </p:attrNameLst>
                                      </p:cBhvr>
                                      <p:tavLst>
                                        <p:tav tm="0">
                                          <p:val>
                                            <p:strVal val="#ppt_x"/>
                                          </p:val>
                                        </p:tav>
                                        <p:tav tm="100000">
                                          <p:val>
                                            <p:strVal val="#ppt_x"/>
                                          </p:val>
                                        </p:tav>
                                      </p:tavLst>
                                    </p:anim>
                                    <p:anim calcmode="lin" valueType="num">
                                      <p:cBhvr>
                                        <p:cTn id="52" dur="5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anim calcmode="lin" valueType="num">
                                      <p:cBhvr>
                                        <p:cTn id="57" dur="500" fill="hold"/>
                                        <p:tgtEl>
                                          <p:spTgt spid="13"/>
                                        </p:tgtEl>
                                        <p:attrNameLst>
                                          <p:attrName>ppt_x</p:attrName>
                                        </p:attrNameLst>
                                      </p:cBhvr>
                                      <p:tavLst>
                                        <p:tav tm="0">
                                          <p:val>
                                            <p:strVal val="#ppt_x"/>
                                          </p:val>
                                        </p:tav>
                                        <p:tav tm="100000">
                                          <p:val>
                                            <p:strVal val="#ppt_x"/>
                                          </p:val>
                                        </p:tav>
                                      </p:tavLst>
                                    </p:anim>
                                    <p:anim calcmode="lin" valueType="num">
                                      <p:cBhvr>
                                        <p:cTn id="58" dur="500" fill="hold"/>
                                        <p:tgtEl>
                                          <p:spTgt spid="13"/>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2"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anim calcmode="lin" valueType="num">
                                      <p:cBhvr>
                                        <p:cTn id="63" dur="500" fill="hold"/>
                                        <p:tgtEl>
                                          <p:spTgt spid="16"/>
                                        </p:tgtEl>
                                        <p:attrNameLst>
                                          <p:attrName>ppt_x</p:attrName>
                                        </p:attrNameLst>
                                      </p:cBhvr>
                                      <p:tavLst>
                                        <p:tav tm="0">
                                          <p:val>
                                            <p:strVal val="#ppt_x"/>
                                          </p:val>
                                        </p:tav>
                                        <p:tav tm="100000">
                                          <p:val>
                                            <p:strVal val="#ppt_x"/>
                                          </p:val>
                                        </p:tav>
                                      </p:tavLst>
                                    </p:anim>
                                    <p:anim calcmode="lin" valueType="num">
                                      <p:cBhvr>
                                        <p:cTn id="64" dur="500" fill="hold"/>
                                        <p:tgtEl>
                                          <p:spTgt spid="16"/>
                                        </p:tgtEl>
                                        <p:attrNameLst>
                                          <p:attrName>ppt_y</p:attrName>
                                        </p:attrNameLst>
                                      </p:cBhvr>
                                      <p:tavLst>
                                        <p:tav tm="0">
                                          <p:val>
                                            <p:strVal val="#ppt_y+.1"/>
                                          </p:val>
                                        </p:tav>
                                        <p:tav tm="100000">
                                          <p:val>
                                            <p:strVal val="#ppt_y"/>
                                          </p:val>
                                        </p:tav>
                                      </p:tavLst>
                                    </p:anim>
                                  </p:childTnLst>
                                </p:cTn>
                              </p:par>
                            </p:childTnLst>
                          </p:cTn>
                        </p:par>
                        <p:par>
                          <p:cTn id="65" fill="hold">
                            <p:stCondLst>
                              <p:cond delay="3000"/>
                            </p:stCondLst>
                            <p:childTnLst>
                              <p:par>
                                <p:cTn id="66" presetID="42"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anim calcmode="lin" valueType="num">
                                      <p:cBhvr>
                                        <p:cTn id="69" dur="500" fill="hold"/>
                                        <p:tgtEl>
                                          <p:spTgt spid="15"/>
                                        </p:tgtEl>
                                        <p:attrNameLst>
                                          <p:attrName>ppt_x</p:attrName>
                                        </p:attrNameLst>
                                      </p:cBhvr>
                                      <p:tavLst>
                                        <p:tav tm="0">
                                          <p:val>
                                            <p:strVal val="#ppt_x"/>
                                          </p:val>
                                        </p:tav>
                                        <p:tav tm="100000">
                                          <p:val>
                                            <p:strVal val="#ppt_x"/>
                                          </p:val>
                                        </p:tav>
                                      </p:tavLst>
                                    </p:anim>
                                    <p:anim calcmode="lin" valueType="num">
                                      <p:cBhvr>
                                        <p:cTn id="70" dur="500" fill="hold"/>
                                        <p:tgtEl>
                                          <p:spTgt spid="15"/>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42" presetClass="entr" presetSubtype="0"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anim calcmode="lin" valueType="num">
                                      <p:cBhvr>
                                        <p:cTn id="75" dur="500" fill="hold"/>
                                        <p:tgtEl>
                                          <p:spTgt spid="14"/>
                                        </p:tgtEl>
                                        <p:attrNameLst>
                                          <p:attrName>ppt_x</p:attrName>
                                        </p:attrNameLst>
                                      </p:cBhvr>
                                      <p:tavLst>
                                        <p:tav tm="0">
                                          <p:val>
                                            <p:strVal val="#ppt_x"/>
                                          </p:val>
                                        </p:tav>
                                        <p:tav tm="100000">
                                          <p:val>
                                            <p:strVal val="#ppt_x"/>
                                          </p:val>
                                        </p:tav>
                                      </p:tavLst>
                                    </p:anim>
                                    <p:anim calcmode="lin" valueType="num">
                                      <p:cBhvr>
                                        <p:cTn id="76" dur="500" fill="hold"/>
                                        <p:tgtEl>
                                          <p:spTgt spid="14"/>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2" presetClass="entr" presetSubtype="3" fill="hold"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500" fill="hold"/>
                                        <p:tgtEl>
                                          <p:spTgt spid="18"/>
                                        </p:tgtEl>
                                        <p:attrNameLst>
                                          <p:attrName>ppt_x</p:attrName>
                                        </p:attrNameLst>
                                      </p:cBhvr>
                                      <p:tavLst>
                                        <p:tav tm="0">
                                          <p:val>
                                            <p:strVal val="1+#ppt_w/2"/>
                                          </p:val>
                                        </p:tav>
                                        <p:tav tm="100000">
                                          <p:val>
                                            <p:strVal val="#ppt_x"/>
                                          </p:val>
                                        </p:tav>
                                      </p:tavLst>
                                    </p:anim>
                                    <p:anim calcmode="lin" valueType="num">
                                      <p:cBhvr additive="base">
                                        <p:cTn id="81" dur="500" fill="hold"/>
                                        <p:tgtEl>
                                          <p:spTgt spid="18"/>
                                        </p:tgtEl>
                                        <p:attrNameLst>
                                          <p:attrName>ppt_y</p:attrName>
                                        </p:attrNameLst>
                                      </p:cBhvr>
                                      <p:tavLst>
                                        <p:tav tm="0">
                                          <p:val>
                                            <p:strVal val="0-#ppt_h/2"/>
                                          </p:val>
                                        </p:tav>
                                        <p:tav tm="100000">
                                          <p:val>
                                            <p:strVal val="#ppt_y"/>
                                          </p:val>
                                        </p:tav>
                                      </p:tavLst>
                                    </p:anim>
                                  </p:childTnLst>
                                </p:cTn>
                              </p:par>
                            </p:childTnLst>
                          </p:cTn>
                        </p:par>
                        <p:par>
                          <p:cTn id="82" fill="hold">
                            <p:stCondLst>
                              <p:cond delay="4500"/>
                            </p:stCondLst>
                            <p:childTnLst>
                              <p:par>
                                <p:cTn id="83" presetID="2" presetClass="entr" presetSubtype="3" fill="hold" nodeType="afterEffect">
                                  <p:stCondLst>
                                    <p:cond delay="0"/>
                                  </p:stCondLst>
                                  <p:childTnLst>
                                    <p:set>
                                      <p:cBhvr>
                                        <p:cTn id="84" dur="1" fill="hold">
                                          <p:stCondLst>
                                            <p:cond delay="0"/>
                                          </p:stCondLst>
                                        </p:cTn>
                                        <p:tgtEl>
                                          <p:spTgt spid="2053"/>
                                        </p:tgtEl>
                                        <p:attrNameLst>
                                          <p:attrName>style.visibility</p:attrName>
                                        </p:attrNameLst>
                                      </p:cBhvr>
                                      <p:to>
                                        <p:strVal val="visible"/>
                                      </p:to>
                                    </p:set>
                                    <p:anim calcmode="lin" valueType="num">
                                      <p:cBhvr additive="base">
                                        <p:cTn id="85" dur="500" fill="hold"/>
                                        <p:tgtEl>
                                          <p:spTgt spid="2053"/>
                                        </p:tgtEl>
                                        <p:attrNameLst>
                                          <p:attrName>ppt_x</p:attrName>
                                        </p:attrNameLst>
                                      </p:cBhvr>
                                      <p:tavLst>
                                        <p:tav tm="0">
                                          <p:val>
                                            <p:strVal val="1+#ppt_w/2"/>
                                          </p:val>
                                        </p:tav>
                                        <p:tav tm="100000">
                                          <p:val>
                                            <p:strVal val="#ppt_x"/>
                                          </p:val>
                                        </p:tav>
                                      </p:tavLst>
                                    </p:anim>
                                    <p:anim calcmode="lin" valueType="num">
                                      <p:cBhvr additive="base">
                                        <p:cTn id="86" dur="500" fill="hold"/>
                                        <p:tgtEl>
                                          <p:spTgt spid="2053"/>
                                        </p:tgtEl>
                                        <p:attrNameLst>
                                          <p:attrName>ppt_y</p:attrName>
                                        </p:attrNameLst>
                                      </p:cBhvr>
                                      <p:tavLst>
                                        <p:tav tm="0">
                                          <p:val>
                                            <p:strVal val="0-#ppt_h/2"/>
                                          </p:val>
                                        </p:tav>
                                        <p:tav tm="100000">
                                          <p:val>
                                            <p:strVal val="#ppt_y"/>
                                          </p:val>
                                        </p:tav>
                                      </p:tavLst>
                                    </p:anim>
                                  </p:childTnLst>
                                </p:cTn>
                              </p:par>
                              <p:par>
                                <p:cTn id="87" presetID="22" presetClass="entr" presetSubtype="8"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2093450" y="3096948"/>
            <a:ext cx="1415692" cy="80047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8284669" y="3096948"/>
            <a:ext cx="1415692" cy="80047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4940681" y="2640985"/>
            <a:ext cx="1698015" cy="96010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583499" y="1796819"/>
            <a:ext cx="2951989" cy="830997"/>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p:txBody>
      </p:sp>
      <p:sp>
        <p:nvSpPr>
          <p:cNvPr id="9" name="矩形 8"/>
          <p:cNvSpPr/>
          <p:nvPr/>
        </p:nvSpPr>
        <p:spPr>
          <a:xfrm>
            <a:off x="4463819" y="1316765"/>
            <a:ext cx="2951989" cy="830997"/>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p:txBody>
      </p:sp>
      <p:sp>
        <p:nvSpPr>
          <p:cNvPr id="10" name="矩形 9"/>
          <p:cNvSpPr/>
          <p:nvPr/>
        </p:nvSpPr>
        <p:spPr>
          <a:xfrm>
            <a:off x="7662006" y="1796819"/>
            <a:ext cx="2951989" cy="830997"/>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p:txBody>
      </p:sp>
      <p:grpSp>
        <p:nvGrpSpPr>
          <p:cNvPr id="13" name="组合 12"/>
          <p:cNvGrpSpPr/>
          <p:nvPr/>
        </p:nvGrpSpPr>
        <p:grpSpPr>
          <a:xfrm>
            <a:off x="1487488" y="3792643"/>
            <a:ext cx="2627616" cy="2226324"/>
            <a:chOff x="1115616" y="2844482"/>
            <a:chExt cx="1970712" cy="1669743"/>
          </a:xfrm>
        </p:grpSpPr>
        <p:pic>
          <p:nvPicPr>
            <p:cNvPr id="2" name="Picture 5" descr="D:\png\画面与情绪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484125" y="3518534"/>
              <a:ext cx="1061829" cy="438581"/>
            </a:xfrm>
            <a:prstGeom prst="rect">
              <a:avLst/>
            </a:prstGeom>
            <a:noFill/>
          </p:spPr>
          <p:txBody>
            <a:bodyPr wrap="none" rtlCol="0">
              <a:spAutoFit/>
            </a:bodyPr>
            <a:lstStyle/>
            <a:p>
              <a:pPr defTabSz="1219170"/>
              <a:r>
                <a:rPr lang="zh-CN" altLang="en-US" sz="3200" dirty="0">
                  <a:solidFill>
                    <a:prstClr val="white"/>
                  </a:solidFill>
                  <a:latin typeface="方正黑体简体" panose="03000509000000000000" pitchFamily="65" charset="-122"/>
                  <a:ea typeface="方正黑体简体" panose="03000509000000000000" pitchFamily="65" charset="-122"/>
                </a:rPr>
                <a:t>标题一</a:t>
              </a:r>
            </a:p>
          </p:txBody>
        </p:sp>
      </p:grpSp>
      <p:grpSp>
        <p:nvGrpSpPr>
          <p:cNvPr id="18" name="组合 17"/>
          <p:cNvGrpSpPr/>
          <p:nvPr/>
        </p:nvGrpSpPr>
        <p:grpSpPr>
          <a:xfrm>
            <a:off x="4367808" y="3426679"/>
            <a:ext cx="2976331" cy="2521783"/>
            <a:chOff x="3275856" y="2570009"/>
            <a:chExt cx="2232248" cy="1891337"/>
          </a:xfrm>
        </p:grpSpPr>
        <p:pic>
          <p:nvPicPr>
            <p:cNvPr id="3" name="Picture 5" descr="D:\png\画面与情绪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5856" y="2570009"/>
              <a:ext cx="2232248" cy="18913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707904" y="3363838"/>
              <a:ext cx="1061829" cy="438581"/>
            </a:xfrm>
            <a:prstGeom prst="rect">
              <a:avLst/>
            </a:prstGeom>
            <a:noFill/>
          </p:spPr>
          <p:txBody>
            <a:bodyPr wrap="none" rtlCol="0">
              <a:spAutoFit/>
            </a:bodyPr>
            <a:lstStyle/>
            <a:p>
              <a:pPr defTabSz="1219170"/>
              <a:r>
                <a:rPr lang="zh-CN" altLang="en-US" sz="3200" dirty="0">
                  <a:solidFill>
                    <a:prstClr val="white"/>
                  </a:solidFill>
                  <a:latin typeface="方正黑体简体" panose="03000509000000000000" pitchFamily="65" charset="-122"/>
                  <a:ea typeface="方正黑体简体" panose="03000509000000000000" pitchFamily="65" charset="-122"/>
                </a:rPr>
                <a:t>标题二</a:t>
              </a:r>
            </a:p>
          </p:txBody>
        </p:sp>
      </p:grpSp>
      <p:grpSp>
        <p:nvGrpSpPr>
          <p:cNvPr id="19" name="组合 18"/>
          <p:cNvGrpSpPr/>
          <p:nvPr/>
        </p:nvGrpSpPr>
        <p:grpSpPr>
          <a:xfrm>
            <a:off x="7824192" y="3792643"/>
            <a:ext cx="2627616" cy="2226324"/>
            <a:chOff x="5868144" y="2844482"/>
            <a:chExt cx="1970712" cy="1669743"/>
          </a:xfrm>
        </p:grpSpPr>
        <p:pic>
          <p:nvPicPr>
            <p:cNvPr id="4" name="Picture 5" descr="D:\png\画面与情绪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144"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228184" y="3518534"/>
              <a:ext cx="1061829" cy="438581"/>
            </a:xfrm>
            <a:prstGeom prst="rect">
              <a:avLst/>
            </a:prstGeom>
            <a:noFill/>
          </p:spPr>
          <p:txBody>
            <a:bodyPr wrap="none" rtlCol="0">
              <a:spAutoFit/>
            </a:bodyPr>
            <a:lstStyle/>
            <a:p>
              <a:pPr defTabSz="1219170"/>
              <a:r>
                <a:rPr lang="zh-CN" altLang="en-US" sz="3200" dirty="0">
                  <a:solidFill>
                    <a:prstClr val="white"/>
                  </a:solidFill>
                  <a:latin typeface="方正黑体简体" panose="03000509000000000000" pitchFamily="65" charset="-122"/>
                  <a:ea typeface="方正黑体简体" panose="03000509000000000000" pitchFamily="65" charset="-122"/>
                </a:rPr>
                <a:t>标题三</a:t>
              </a:r>
            </a:p>
          </p:txBody>
        </p:sp>
      </p:grpSp>
      <p:pic>
        <p:nvPicPr>
          <p:cNvPr id="21" name="Picture 2" descr="D:\png\0101000028865661_0007_图层-2-副本-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200000" flipH="1">
            <a:off x="2177248" y="-806244"/>
            <a:ext cx="1415696" cy="16760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D:\png\0101000028865661_0007_图层-2-副本-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200000" flipH="1" flipV="1">
            <a:off x="8332215" y="-820380"/>
            <a:ext cx="1415696" cy="19587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D:\png\0101000028865661_0007_图层-2-副本-7.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6200000" flipH="1" flipV="1">
            <a:off x="4940679" y="-1205740"/>
            <a:ext cx="1698021" cy="21430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D:\png\12-03_0011_图层-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8188" y="5403996"/>
            <a:ext cx="749301" cy="91631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D:\png\12-03_0011_图层-5.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3678813" flipH="1">
            <a:off x="5034459" y="5759413"/>
            <a:ext cx="966088" cy="118635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12-03_0011_图层-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3678813" flipH="1">
            <a:off x="4022353" y="5919810"/>
            <a:ext cx="483044" cy="59317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C:\Users\liujicai01\Desktop\png\_0003_素材中国-sccnn.com.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52910" y="5944552"/>
            <a:ext cx="1745180" cy="75151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11">
            <a:extLst>
              <a:ext uri="{FF2B5EF4-FFF2-40B4-BE49-F238E27FC236}">
                <a16:creationId xmlns:a16="http://schemas.microsoft.com/office/drawing/2014/main" id="{7A160ABB-10E1-44AD-83C7-F8E9689F55E1}"/>
              </a:ext>
            </a:extLst>
          </p:cNvPr>
          <p:cNvSpPr txBox="1"/>
          <p:nvPr/>
        </p:nvSpPr>
        <p:spPr>
          <a:xfrm>
            <a:off x="1537773" y="410387"/>
            <a:ext cx="3374642"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第二部分标题内容</a:t>
            </a:r>
          </a:p>
        </p:txBody>
      </p:sp>
    </p:spTree>
    <p:extLst>
      <p:ext uri="{BB962C8B-B14F-4D97-AF65-F5344CB8AC3E}">
        <p14:creationId xmlns:p14="http://schemas.microsoft.com/office/powerpoint/2010/main" val="406859660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par>
                                <p:cTn id="9" presetID="1" presetClass="exit" presetSubtype="0" fill="hold" nodeType="withEffect">
                                  <p:stCondLst>
                                    <p:cond delay="300"/>
                                  </p:stCondLst>
                                  <p:childTnLst>
                                    <p:set>
                                      <p:cBhvr>
                                        <p:cTn id="10" dur="1" fill="hold">
                                          <p:stCondLst>
                                            <p:cond delay="0"/>
                                          </p:stCondLst>
                                        </p:cTn>
                                        <p:tgtEl>
                                          <p:spTgt spid="21"/>
                                        </p:tgtEl>
                                        <p:attrNameLst>
                                          <p:attrName>style.visibility</p:attrName>
                                        </p:attrNameLst>
                                      </p:cBhvr>
                                      <p:to>
                                        <p:strVal val="hidden"/>
                                      </p:to>
                                    </p:set>
                                  </p:childTnLst>
                                </p:cTn>
                              </p:par>
                              <p:par>
                                <p:cTn id="11" presetID="53" presetClass="entr" presetSubtype="16" fill="hold" nodeType="withEffect">
                                  <p:stCondLst>
                                    <p:cond delay="3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2" presetClass="exit" presetSubtype="4" fill="hold" nodeType="withEffect">
                                  <p:stCondLst>
                                    <p:cond delay="300"/>
                                  </p:stCondLst>
                                  <p:childTnLst>
                                    <p:anim calcmode="lin" valueType="num">
                                      <p:cBhvr additive="base">
                                        <p:cTn id="17" dur="500"/>
                                        <p:tgtEl>
                                          <p:spTgt spid="23"/>
                                        </p:tgtEl>
                                        <p:attrNameLst>
                                          <p:attrName>ppt_x</p:attrName>
                                        </p:attrNameLst>
                                      </p:cBhvr>
                                      <p:tavLst>
                                        <p:tav tm="0">
                                          <p:val>
                                            <p:strVal val="ppt_x"/>
                                          </p:val>
                                        </p:tav>
                                        <p:tav tm="100000">
                                          <p:val>
                                            <p:strVal val="ppt_x"/>
                                          </p:val>
                                        </p:tav>
                                      </p:tavLst>
                                    </p:anim>
                                    <p:anim calcmode="lin" valueType="num">
                                      <p:cBhvr additive="base">
                                        <p:cTn id="18" dur="500"/>
                                        <p:tgtEl>
                                          <p:spTgt spid="23"/>
                                        </p:tgtEl>
                                        <p:attrNameLst>
                                          <p:attrName>ppt_y</p:attrName>
                                        </p:attrNameLst>
                                      </p:cBhvr>
                                      <p:tavLst>
                                        <p:tav tm="0">
                                          <p:val>
                                            <p:strVal val="ppt_y"/>
                                          </p:val>
                                        </p:tav>
                                        <p:tav tm="100000">
                                          <p:val>
                                            <p:strVal val="1+ppt_h/2"/>
                                          </p:val>
                                        </p:tav>
                                      </p:tavLst>
                                    </p:anim>
                                    <p:set>
                                      <p:cBhvr>
                                        <p:cTn id="19" dur="1" fill="hold">
                                          <p:stCondLst>
                                            <p:cond delay="499"/>
                                          </p:stCondLst>
                                        </p:cTn>
                                        <p:tgtEl>
                                          <p:spTgt spid="23"/>
                                        </p:tgtEl>
                                        <p:attrNameLst>
                                          <p:attrName>style.visibility</p:attrName>
                                        </p:attrNameLst>
                                      </p:cBhvr>
                                      <p:to>
                                        <p:strVal val="hidden"/>
                                      </p:to>
                                    </p:set>
                                  </p:childTnLst>
                                </p:cTn>
                              </p:par>
                              <p:par>
                                <p:cTn id="20" presetID="1" presetClass="exit" presetSubtype="0" fill="hold" nodeType="withEffect">
                                  <p:stCondLst>
                                    <p:cond delay="600"/>
                                  </p:stCondLst>
                                  <p:childTnLst>
                                    <p:set>
                                      <p:cBhvr>
                                        <p:cTn id="21" dur="1" fill="hold">
                                          <p:stCondLst>
                                            <p:cond delay="0"/>
                                          </p:stCondLst>
                                        </p:cTn>
                                        <p:tgtEl>
                                          <p:spTgt spid="23"/>
                                        </p:tgtEl>
                                        <p:attrNameLst>
                                          <p:attrName>style.visibility</p:attrName>
                                        </p:attrNameLst>
                                      </p:cBhvr>
                                      <p:to>
                                        <p:strVal val="hidden"/>
                                      </p:to>
                                    </p:set>
                                  </p:childTnLst>
                                </p:cTn>
                              </p:par>
                              <p:par>
                                <p:cTn id="22" presetID="53" presetClass="entr" presetSubtype="16"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2" presetClass="exit" presetSubtype="4" fill="hold" nodeType="withEffect">
                                  <p:stCondLst>
                                    <p:cond delay="300"/>
                                  </p:stCondLst>
                                  <p:childTnLst>
                                    <p:anim calcmode="lin" valueType="num">
                                      <p:cBhvr additive="base">
                                        <p:cTn id="28" dur="500"/>
                                        <p:tgtEl>
                                          <p:spTgt spid="22"/>
                                        </p:tgtEl>
                                        <p:attrNameLst>
                                          <p:attrName>ppt_x</p:attrName>
                                        </p:attrNameLst>
                                      </p:cBhvr>
                                      <p:tavLst>
                                        <p:tav tm="0">
                                          <p:val>
                                            <p:strVal val="ppt_x"/>
                                          </p:val>
                                        </p:tav>
                                        <p:tav tm="100000">
                                          <p:val>
                                            <p:strVal val="ppt_x"/>
                                          </p:val>
                                        </p:tav>
                                      </p:tavLst>
                                    </p:anim>
                                    <p:anim calcmode="lin" valueType="num">
                                      <p:cBhvr additive="base">
                                        <p:cTn id="29" dur="500"/>
                                        <p:tgtEl>
                                          <p:spTgt spid="22"/>
                                        </p:tgtEl>
                                        <p:attrNameLst>
                                          <p:attrName>ppt_y</p:attrName>
                                        </p:attrNameLst>
                                      </p:cBhvr>
                                      <p:tavLst>
                                        <p:tav tm="0">
                                          <p:val>
                                            <p:strVal val="ppt_y"/>
                                          </p:val>
                                        </p:tav>
                                        <p:tav tm="100000">
                                          <p:val>
                                            <p:strVal val="1+ppt_h/2"/>
                                          </p:val>
                                        </p:tav>
                                      </p:tavLst>
                                    </p:anim>
                                    <p:set>
                                      <p:cBhvr>
                                        <p:cTn id="30" dur="1" fill="hold">
                                          <p:stCondLst>
                                            <p:cond delay="499"/>
                                          </p:stCondLst>
                                        </p:cTn>
                                        <p:tgtEl>
                                          <p:spTgt spid="22"/>
                                        </p:tgtEl>
                                        <p:attrNameLst>
                                          <p:attrName>style.visibility</p:attrName>
                                        </p:attrNameLst>
                                      </p:cBhvr>
                                      <p:to>
                                        <p:strVal val="hidden"/>
                                      </p:to>
                                    </p:set>
                                  </p:childTnLst>
                                </p:cTn>
                              </p:par>
                              <p:par>
                                <p:cTn id="31" presetID="1" presetClass="exit" presetSubtype="0" fill="hold" nodeType="withEffect">
                                  <p:stCondLst>
                                    <p:cond delay="600"/>
                                  </p:stCondLst>
                                  <p:childTnLst>
                                    <p:set>
                                      <p:cBhvr>
                                        <p:cTn id="32" dur="1" fill="hold">
                                          <p:stCondLst>
                                            <p:cond delay="0"/>
                                          </p:stCondLst>
                                        </p:cTn>
                                        <p:tgtEl>
                                          <p:spTgt spid="22"/>
                                        </p:tgtEl>
                                        <p:attrNameLst>
                                          <p:attrName>style.visibility</p:attrName>
                                        </p:attrNameLst>
                                      </p:cBhvr>
                                      <p:to>
                                        <p:strVal val="hidden"/>
                                      </p:to>
                                    </p:set>
                                  </p:childTnLst>
                                </p:cTn>
                              </p:par>
                              <p:par>
                                <p:cTn id="33" presetID="53" presetClass="entr" presetSubtype="16" fill="hold" nodeType="withEffect">
                                  <p:stCondLst>
                                    <p:cond delay="6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11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2100"/>
                            </p:stCondLst>
                            <p:childTnLst>
                              <p:par>
                                <p:cTn id="49" presetID="42"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anim calcmode="lin" valueType="num">
                                      <p:cBhvr>
                                        <p:cTn id="52" dur="500" fill="hold"/>
                                        <p:tgtEl>
                                          <p:spTgt spid="7"/>
                                        </p:tgtEl>
                                        <p:attrNameLst>
                                          <p:attrName>ppt_x</p:attrName>
                                        </p:attrNameLst>
                                      </p:cBhvr>
                                      <p:tavLst>
                                        <p:tav tm="0">
                                          <p:val>
                                            <p:strVal val="#ppt_x"/>
                                          </p:val>
                                        </p:tav>
                                        <p:tav tm="100000">
                                          <p:val>
                                            <p:strVal val="#ppt_x"/>
                                          </p:val>
                                        </p:tav>
                                      </p:tavLst>
                                    </p:anim>
                                    <p:anim calcmode="lin" valueType="num">
                                      <p:cBhvr>
                                        <p:cTn id="53" dur="50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2600"/>
                            </p:stCondLst>
                            <p:childTnLst>
                              <p:par>
                                <p:cTn id="55" presetID="10"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par>
                          <p:cTn id="58" fill="hold">
                            <p:stCondLst>
                              <p:cond delay="3100"/>
                            </p:stCondLst>
                            <p:childTnLst>
                              <p:par>
                                <p:cTn id="59" presetID="42" presetClass="entr" presetSubtype="0"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3600"/>
                            </p:stCondLst>
                            <p:childTnLst>
                              <p:par>
                                <p:cTn id="65" presetID="10"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D:\png\2015008_0005_素材天下-sucaitianxia.com.png"/>
          <p:cNvPicPr>
            <a:picLocks noChangeAspect="1" noChangeArrowheads="1"/>
          </p:cNvPicPr>
          <p:nvPr/>
        </p:nvPicPr>
        <p:blipFill rotWithShape="1">
          <a:blip r:embed="rId3">
            <a:extLst>
              <a:ext uri="{28A0092B-C50C-407E-A947-70E740481C1C}">
                <a14:useLocalDpi xmlns:a14="http://schemas.microsoft.com/office/drawing/2010/main" val="0"/>
              </a:ext>
            </a:extLst>
          </a:blip>
          <a:srcRect l="4753" t="5720"/>
          <a:stretch/>
        </p:blipFill>
        <p:spPr bwMode="auto">
          <a:xfrm>
            <a:off x="1007435" y="1412776"/>
            <a:ext cx="3540757" cy="33406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790827" y="1935339"/>
            <a:ext cx="1415772" cy="1569660"/>
          </a:xfrm>
          <a:prstGeom prst="rect">
            <a:avLst/>
          </a:prstGeom>
          <a:noFill/>
        </p:spPr>
        <p:txBody>
          <a:bodyPr wrap="none" rtlCol="0">
            <a:spAutoFit/>
          </a:bodyPr>
          <a:lstStyle/>
          <a:p>
            <a:pPr defTabSz="1219170"/>
            <a:r>
              <a:rPr lang="zh-CN" altLang="en-US" sz="9600" dirty="0">
                <a:solidFill>
                  <a:prstClr val="black"/>
                </a:solidFill>
                <a:latin typeface="★日文毛笔" panose="02000609000000000000" pitchFamily="49" charset="-128"/>
                <a:ea typeface="★日文毛笔" panose="02000609000000000000" pitchFamily="49" charset="-128"/>
              </a:rPr>
              <a:t>前</a:t>
            </a:r>
          </a:p>
        </p:txBody>
      </p:sp>
      <p:sp>
        <p:nvSpPr>
          <p:cNvPr id="5" name="矩形 4"/>
          <p:cNvSpPr/>
          <p:nvPr/>
        </p:nvSpPr>
        <p:spPr>
          <a:xfrm>
            <a:off x="2837268" y="2735557"/>
            <a:ext cx="1005403" cy="1077218"/>
          </a:xfrm>
          <a:prstGeom prst="rect">
            <a:avLst/>
          </a:prstGeom>
        </p:spPr>
        <p:txBody>
          <a:bodyPr wrap="none">
            <a:spAutoFit/>
          </a:bodyPr>
          <a:lstStyle/>
          <a:p>
            <a:pPr defTabSz="1219170"/>
            <a:r>
              <a:rPr lang="zh-CN" altLang="en-US" sz="6400" dirty="0">
                <a:solidFill>
                  <a:prstClr val="black"/>
                </a:solidFill>
                <a:latin typeface="★日文毛笔" panose="02000609000000000000" pitchFamily="49" charset="-128"/>
                <a:ea typeface="★日文毛笔" panose="02000609000000000000" pitchFamily="49" charset="-128"/>
              </a:rPr>
              <a:t>言</a:t>
            </a:r>
          </a:p>
        </p:txBody>
      </p:sp>
      <p:pic>
        <p:nvPicPr>
          <p:cNvPr id="3076" name="Picture 4" descr="D:\png\2015008_0006_素材天下网-sucaitianxia.co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73214" y="4172019"/>
            <a:ext cx="1165956" cy="814319"/>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png\0101000028865661_0001_图层-2-副本-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0069" y="1947543"/>
            <a:ext cx="1652955" cy="21548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D:\png\0101000028865661_0001_图层-2-副本-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9682368" y="3286740"/>
            <a:ext cx="1652955" cy="215480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5514307" y="2733617"/>
            <a:ext cx="4992555" cy="1938992"/>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 单击此处添加你的文本内容单击此处添加你的文本内容单击此处添加你的文本内容 单击此处添加你的文本内容 单击此处添加你的文本内容 单击此处添加你的文本内容 </a:t>
            </a:r>
          </a:p>
        </p:txBody>
      </p:sp>
      <p:pic>
        <p:nvPicPr>
          <p:cNvPr id="6147" name="Picture 3" descr="L:\png\12-16_0000_图层-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015504" y="119221"/>
            <a:ext cx="2176496" cy="364775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L:\png\12-05_0003_图层-21-副本-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73214" y="5010183"/>
            <a:ext cx="3054869" cy="1486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029670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1000" fill="hold"/>
                                        <p:tgtEl>
                                          <p:spTgt spid="3075"/>
                                        </p:tgtEl>
                                        <p:attrNameLst>
                                          <p:attrName>ppt_w</p:attrName>
                                        </p:attrNameLst>
                                      </p:cBhvr>
                                      <p:tavLst>
                                        <p:tav tm="0">
                                          <p:val>
                                            <p:fltVal val="0"/>
                                          </p:val>
                                        </p:tav>
                                        <p:tav tm="100000">
                                          <p:val>
                                            <p:strVal val="#ppt_w"/>
                                          </p:val>
                                        </p:tav>
                                      </p:tavLst>
                                    </p:anim>
                                    <p:anim calcmode="lin" valueType="num">
                                      <p:cBhvr>
                                        <p:cTn id="8" dur="1000" fill="hold"/>
                                        <p:tgtEl>
                                          <p:spTgt spid="3075"/>
                                        </p:tgtEl>
                                        <p:attrNameLst>
                                          <p:attrName>ppt_h</p:attrName>
                                        </p:attrNameLst>
                                      </p:cBhvr>
                                      <p:tavLst>
                                        <p:tav tm="0">
                                          <p:val>
                                            <p:fltVal val="0"/>
                                          </p:val>
                                        </p:tav>
                                        <p:tav tm="100000">
                                          <p:val>
                                            <p:strVal val="#ppt_h"/>
                                          </p:val>
                                        </p:tav>
                                      </p:tavLst>
                                    </p:anim>
                                    <p:anim calcmode="lin" valueType="num">
                                      <p:cBhvr>
                                        <p:cTn id="9" dur="1000" fill="hold"/>
                                        <p:tgtEl>
                                          <p:spTgt spid="3075"/>
                                        </p:tgtEl>
                                        <p:attrNameLst>
                                          <p:attrName>style.rotation</p:attrName>
                                        </p:attrNameLst>
                                      </p:cBhvr>
                                      <p:tavLst>
                                        <p:tav tm="0">
                                          <p:val>
                                            <p:fltVal val="90"/>
                                          </p:val>
                                        </p:tav>
                                        <p:tav tm="100000">
                                          <p:val>
                                            <p:fltVal val="0"/>
                                          </p:val>
                                        </p:tav>
                                      </p:tavLst>
                                    </p:anim>
                                    <p:animEffect transition="in" filter="fade">
                                      <p:cBhvr>
                                        <p:cTn id="10" dur="1000"/>
                                        <p:tgtEl>
                                          <p:spTgt spid="3075"/>
                                        </p:tgtEl>
                                      </p:cBhvr>
                                    </p:animEffect>
                                  </p:childTnLst>
                                </p:cTn>
                              </p:par>
                              <p:par>
                                <p:cTn id="11" presetID="47" presetClass="entr" presetSubtype="0" fill="hold" grpId="0" nodeType="withEffect">
                                  <p:stCondLst>
                                    <p:cond delay="8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1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23" presetClass="entr" presetSubtype="16" fill="hold" nodeType="withEffect">
                                  <p:stCondLst>
                                    <p:cond delay="2600"/>
                                  </p:stCondLst>
                                  <p:childTnLst>
                                    <p:set>
                                      <p:cBhvr>
                                        <p:cTn id="22" dur="1" fill="hold">
                                          <p:stCondLst>
                                            <p:cond delay="0"/>
                                          </p:stCondLst>
                                        </p:cTn>
                                        <p:tgtEl>
                                          <p:spTgt spid="3076"/>
                                        </p:tgtEl>
                                        <p:attrNameLst>
                                          <p:attrName>style.visibility</p:attrName>
                                        </p:attrNameLst>
                                      </p:cBhvr>
                                      <p:to>
                                        <p:strVal val="visible"/>
                                      </p:to>
                                    </p:set>
                                    <p:anim calcmode="lin" valueType="num">
                                      <p:cBhvr>
                                        <p:cTn id="23" dur="500" fill="hold"/>
                                        <p:tgtEl>
                                          <p:spTgt spid="3076"/>
                                        </p:tgtEl>
                                        <p:attrNameLst>
                                          <p:attrName>ppt_w</p:attrName>
                                        </p:attrNameLst>
                                      </p:cBhvr>
                                      <p:tavLst>
                                        <p:tav tm="0">
                                          <p:val>
                                            <p:fltVal val="0"/>
                                          </p:val>
                                        </p:tav>
                                        <p:tav tm="100000">
                                          <p:val>
                                            <p:strVal val="#ppt_w"/>
                                          </p:val>
                                        </p:tav>
                                      </p:tavLst>
                                    </p:anim>
                                    <p:anim calcmode="lin" valueType="num">
                                      <p:cBhvr>
                                        <p:cTn id="24" dur="500" fill="hold"/>
                                        <p:tgtEl>
                                          <p:spTgt spid="3076"/>
                                        </p:tgtEl>
                                        <p:attrNameLst>
                                          <p:attrName>ppt_h</p:attrName>
                                        </p:attrNameLst>
                                      </p:cBhvr>
                                      <p:tavLst>
                                        <p:tav tm="0">
                                          <p:val>
                                            <p:fltVal val="0"/>
                                          </p:val>
                                        </p:tav>
                                        <p:tav tm="100000">
                                          <p:val>
                                            <p:strVal val="#ppt_h"/>
                                          </p:val>
                                        </p:tav>
                                      </p:tavLst>
                                    </p:anim>
                                  </p:childTnLst>
                                </p:cTn>
                              </p:par>
                              <p:par>
                                <p:cTn id="25" presetID="22" presetClass="entr" presetSubtype="8" fill="hold" nodeType="withEffect">
                                  <p:stCondLst>
                                    <p:cond delay="3500"/>
                                  </p:stCondLst>
                                  <p:childTnLst>
                                    <p:set>
                                      <p:cBhvr>
                                        <p:cTn id="26" dur="1" fill="hold">
                                          <p:stCondLst>
                                            <p:cond delay="0"/>
                                          </p:stCondLst>
                                        </p:cTn>
                                        <p:tgtEl>
                                          <p:spTgt spid="3077"/>
                                        </p:tgtEl>
                                        <p:attrNameLst>
                                          <p:attrName>style.visibility</p:attrName>
                                        </p:attrNameLst>
                                      </p:cBhvr>
                                      <p:to>
                                        <p:strVal val="visible"/>
                                      </p:to>
                                    </p:set>
                                    <p:animEffect transition="in" filter="wipe(left)">
                                      <p:cBhvr>
                                        <p:cTn id="27" dur="250"/>
                                        <p:tgtEl>
                                          <p:spTgt spid="3077"/>
                                        </p:tgtEl>
                                      </p:cBhvr>
                                    </p:animEffect>
                                  </p:childTnLst>
                                </p:cTn>
                              </p:par>
                              <p:par>
                                <p:cTn id="28" presetID="22" presetClass="entr" presetSubtype="2" fill="hold" nodeType="withEffect">
                                  <p:stCondLst>
                                    <p:cond delay="350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250"/>
                                        <p:tgtEl>
                                          <p:spTgt spid="10"/>
                                        </p:tgtEl>
                                      </p:cBhvr>
                                    </p:animEffect>
                                  </p:childTnLst>
                                </p:cTn>
                              </p:par>
                              <p:par>
                                <p:cTn id="31" presetID="41" presetClass="entr" presetSubtype="0" fill="hold" grpId="0" nodeType="withEffect">
                                  <p:stCondLst>
                                    <p:cond delay="380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 calcmode="lin" valueType="num">
                                      <p:cBhvr>
                                        <p:cTn id="3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
                                        </p:tgtEl>
                                      </p:cBhvr>
                                    </p:animEffect>
                                  </p:childTnLst>
                                </p:cTn>
                              </p:par>
                              <p:par>
                                <p:cTn id="38" presetID="53" presetClass="entr" presetSubtype="16" fill="hold" nodeType="withEffect">
                                  <p:stCondLst>
                                    <p:cond delay="2300"/>
                                  </p:stCondLst>
                                  <p:childTnLst>
                                    <p:set>
                                      <p:cBhvr>
                                        <p:cTn id="39" dur="1" fill="hold">
                                          <p:stCondLst>
                                            <p:cond delay="0"/>
                                          </p:stCondLst>
                                        </p:cTn>
                                        <p:tgtEl>
                                          <p:spTgt spid="6148"/>
                                        </p:tgtEl>
                                        <p:attrNameLst>
                                          <p:attrName>style.visibility</p:attrName>
                                        </p:attrNameLst>
                                      </p:cBhvr>
                                      <p:to>
                                        <p:strVal val="visible"/>
                                      </p:to>
                                    </p:set>
                                    <p:anim calcmode="lin" valueType="num">
                                      <p:cBhvr>
                                        <p:cTn id="40" dur="500" fill="hold"/>
                                        <p:tgtEl>
                                          <p:spTgt spid="6148"/>
                                        </p:tgtEl>
                                        <p:attrNameLst>
                                          <p:attrName>ppt_w</p:attrName>
                                        </p:attrNameLst>
                                      </p:cBhvr>
                                      <p:tavLst>
                                        <p:tav tm="0">
                                          <p:val>
                                            <p:fltVal val="0"/>
                                          </p:val>
                                        </p:tav>
                                        <p:tav tm="100000">
                                          <p:val>
                                            <p:strVal val="#ppt_w"/>
                                          </p:val>
                                        </p:tav>
                                      </p:tavLst>
                                    </p:anim>
                                    <p:anim calcmode="lin" valueType="num">
                                      <p:cBhvr>
                                        <p:cTn id="41" dur="500" fill="hold"/>
                                        <p:tgtEl>
                                          <p:spTgt spid="6148"/>
                                        </p:tgtEl>
                                        <p:attrNameLst>
                                          <p:attrName>ppt_h</p:attrName>
                                        </p:attrNameLst>
                                      </p:cBhvr>
                                      <p:tavLst>
                                        <p:tav tm="0">
                                          <p:val>
                                            <p:fltVal val="0"/>
                                          </p:val>
                                        </p:tav>
                                        <p:tav tm="100000">
                                          <p:val>
                                            <p:strVal val="#ppt_h"/>
                                          </p:val>
                                        </p:tav>
                                      </p:tavLst>
                                    </p:anim>
                                    <p:animEffect transition="in" filter="fade">
                                      <p:cBhvr>
                                        <p:cTn id="42"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375651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g.hiphotos.baidu.com/zhidao/pic/item/9f510fb30f2442a77fb08aefd143ad4bd1130239.jpg"/>
          <p:cNvPicPr>
            <a:picLocks noChangeAspect="1" noChangeArrowheads="1"/>
          </p:cNvPicPr>
          <p:nvPr/>
        </p:nvPicPr>
        <p:blipFill rotWithShape="1">
          <a:blip r:embed="rId3" cstate="email">
            <a:clrChange>
              <a:clrFrom>
                <a:srgbClr val="FFFFFF"/>
              </a:clrFrom>
              <a:clrTo>
                <a:srgbClr val="FFFFFF">
                  <a:alpha val="0"/>
                </a:srgbClr>
              </a:clrTo>
            </a:clrChange>
            <a:grayscl/>
            <a:extLst>
              <a:ext uri="{BEBA8EAE-BF5A-486C-A8C5-ECC9F3942E4B}">
                <a14:imgProps xmlns:a14="http://schemas.microsoft.com/office/drawing/2010/main">
                  <a14:imgLayer r:embed="rId4">
                    <a14:imgEffect>
                      <a14:brightnessContrast bright="11000"/>
                    </a14:imgEffect>
                  </a14:imgLayer>
                </a14:imgProps>
              </a:ext>
              <a:ext uri="{28A0092B-C50C-407E-A947-70E740481C1C}">
                <a14:useLocalDpi xmlns:a14="http://schemas.microsoft.com/office/drawing/2010/main"/>
              </a:ext>
            </a:extLst>
          </a:blip>
          <a:srcRect/>
          <a:stretch/>
        </p:blipFill>
        <p:spPr bwMode="auto">
          <a:xfrm>
            <a:off x="1391477" y="1430999"/>
            <a:ext cx="9025003" cy="4902068"/>
          </a:xfrm>
          <a:prstGeom prst="rect">
            <a:avLst/>
          </a:prstGeom>
          <a:noFill/>
          <a:extLst>
            <a:ext uri="{909E8E84-426E-40DD-AFC4-6F175D3DCCD1}">
              <a14:hiddenFill xmlns:a14="http://schemas.microsoft.com/office/drawing/2010/main">
                <a:solidFill>
                  <a:srgbClr val="FFFFFF"/>
                </a:solidFill>
              </a14:hiddenFill>
            </a:ext>
          </a:extLst>
        </p:spPr>
      </p:pic>
      <p:sp>
        <p:nvSpPr>
          <p:cNvPr id="5" name="同心圆 4"/>
          <p:cNvSpPr/>
          <p:nvPr/>
        </p:nvSpPr>
        <p:spPr>
          <a:xfrm>
            <a:off x="8016214" y="3236979"/>
            <a:ext cx="192021" cy="192021"/>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6" name="同心圆 5"/>
          <p:cNvSpPr/>
          <p:nvPr/>
        </p:nvSpPr>
        <p:spPr>
          <a:xfrm>
            <a:off x="5903979" y="4005064"/>
            <a:ext cx="192021" cy="192021"/>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7" name="同心圆 6"/>
          <p:cNvSpPr/>
          <p:nvPr/>
        </p:nvSpPr>
        <p:spPr>
          <a:xfrm>
            <a:off x="2831638" y="2852936"/>
            <a:ext cx="192021" cy="192021"/>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8" name="同心圆 7"/>
          <p:cNvSpPr/>
          <p:nvPr/>
        </p:nvSpPr>
        <p:spPr>
          <a:xfrm>
            <a:off x="9552384" y="2372883"/>
            <a:ext cx="192021" cy="192021"/>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9" name="同心圆 8"/>
          <p:cNvSpPr/>
          <p:nvPr/>
        </p:nvSpPr>
        <p:spPr>
          <a:xfrm>
            <a:off x="6960096" y="2468894"/>
            <a:ext cx="192021" cy="192021"/>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10" name="同心圆 9"/>
          <p:cNvSpPr/>
          <p:nvPr/>
        </p:nvSpPr>
        <p:spPr>
          <a:xfrm>
            <a:off x="4079776" y="4773150"/>
            <a:ext cx="192021" cy="192021"/>
          </a:xfrm>
          <a:prstGeom prst="donu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11" name="TextBox 11">
            <a:extLst>
              <a:ext uri="{FF2B5EF4-FFF2-40B4-BE49-F238E27FC236}">
                <a16:creationId xmlns:a16="http://schemas.microsoft.com/office/drawing/2014/main" id="{1AF3BF39-B0EF-441E-B8E8-F4ECC51B5018}"/>
              </a:ext>
            </a:extLst>
          </p:cNvPr>
          <p:cNvSpPr txBox="1"/>
          <p:nvPr/>
        </p:nvSpPr>
        <p:spPr>
          <a:xfrm>
            <a:off x="1537773" y="410387"/>
            <a:ext cx="3371436"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第三部分标题内容</a:t>
            </a:r>
          </a:p>
        </p:txBody>
      </p:sp>
    </p:spTree>
    <p:extLst>
      <p:ext uri="{BB962C8B-B14F-4D97-AF65-F5344CB8AC3E}">
        <p14:creationId xmlns:p14="http://schemas.microsoft.com/office/powerpoint/2010/main" val="248530408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1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16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21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6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31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6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41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2399794" y="2999049"/>
            <a:ext cx="768085" cy="1152128"/>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594016" y="4195616"/>
            <a:ext cx="1344149" cy="523109"/>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7378326" y="3134550"/>
            <a:ext cx="1344149" cy="523109"/>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373335" y="5678805"/>
            <a:ext cx="2759968" cy="830997"/>
          </a:xfrm>
          <a:prstGeom prst="rect">
            <a:avLst/>
          </a:prstGeom>
        </p:spPr>
        <p:txBody>
          <a:bodyPr wrap="square">
            <a:spAutoFit/>
          </a:bodyPr>
          <a:lstStyle/>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p:txBody>
      </p:sp>
      <p:sp>
        <p:nvSpPr>
          <p:cNvPr id="29" name="矩形 28"/>
          <p:cNvSpPr/>
          <p:nvPr/>
        </p:nvSpPr>
        <p:spPr>
          <a:xfrm>
            <a:off x="5290432" y="4847255"/>
            <a:ext cx="2759968" cy="830997"/>
          </a:xfrm>
          <a:prstGeom prst="rect">
            <a:avLst/>
          </a:prstGeom>
        </p:spPr>
        <p:txBody>
          <a:bodyPr wrap="square">
            <a:spAutoFit/>
          </a:bodyPr>
          <a:lstStyle/>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p:txBody>
      </p:sp>
      <p:sp>
        <p:nvSpPr>
          <p:cNvPr id="30" name="矩形 29"/>
          <p:cNvSpPr/>
          <p:nvPr/>
        </p:nvSpPr>
        <p:spPr>
          <a:xfrm>
            <a:off x="8088972" y="3841617"/>
            <a:ext cx="2759968" cy="830997"/>
          </a:xfrm>
          <a:prstGeom prst="rect">
            <a:avLst/>
          </a:prstGeom>
        </p:spPr>
        <p:txBody>
          <a:bodyPr wrap="square">
            <a:spAutoFit/>
          </a:bodyPr>
          <a:lstStyle/>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p:txBody>
      </p:sp>
      <p:sp>
        <p:nvSpPr>
          <p:cNvPr id="31" name="矩形 30"/>
          <p:cNvSpPr/>
          <p:nvPr/>
        </p:nvSpPr>
        <p:spPr>
          <a:xfrm>
            <a:off x="3146455" y="1859445"/>
            <a:ext cx="2759968" cy="830997"/>
          </a:xfrm>
          <a:prstGeom prst="rect">
            <a:avLst/>
          </a:prstGeom>
        </p:spPr>
        <p:txBody>
          <a:bodyPr wrap="square">
            <a:spAutoFit/>
          </a:bodyPr>
          <a:lstStyle/>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此处添加文本内容</a:t>
            </a:r>
          </a:p>
        </p:txBody>
      </p:sp>
      <p:grpSp>
        <p:nvGrpSpPr>
          <p:cNvPr id="2" name="组合 1"/>
          <p:cNvGrpSpPr/>
          <p:nvPr/>
        </p:nvGrpSpPr>
        <p:grpSpPr>
          <a:xfrm>
            <a:off x="1295467" y="1700808"/>
            <a:ext cx="1703322" cy="1488165"/>
            <a:chOff x="620886" y="1115978"/>
            <a:chExt cx="1277491" cy="1116124"/>
          </a:xfrm>
        </p:grpSpPr>
        <p:pic>
          <p:nvPicPr>
            <p:cNvPr id="5"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755576" y="1419622"/>
              <a:ext cx="859851" cy="438581"/>
            </a:xfrm>
            <a:prstGeom prst="rect">
              <a:avLst/>
            </a:prstGeom>
            <a:noFill/>
          </p:spPr>
          <p:txBody>
            <a:bodyPr wrap="none" rtlCol="0">
              <a:spAutoFit/>
            </a:bodyPr>
            <a:lstStyle/>
            <a:p>
              <a:pPr defTabSz="1219170"/>
              <a:r>
                <a:rPr lang="en-US" altLang="zh-CN" sz="3200" dirty="0">
                  <a:solidFill>
                    <a:prstClr val="white"/>
                  </a:solidFill>
                  <a:latin typeface="方正黑体简体" panose="03000509000000000000" pitchFamily="65" charset="-122"/>
                  <a:ea typeface="方正黑体简体" panose="03000509000000000000" pitchFamily="65" charset="-122"/>
                </a:rPr>
                <a:t>2012</a:t>
              </a:r>
              <a:endParaRPr lang="zh-CN" altLang="en-US" sz="3200" dirty="0">
                <a:solidFill>
                  <a:prstClr val="white"/>
                </a:solidFill>
                <a:latin typeface="方正黑体简体" panose="03000509000000000000" pitchFamily="65" charset="-122"/>
                <a:ea typeface="方正黑体简体" panose="03000509000000000000" pitchFamily="65" charset="-122"/>
              </a:endParaRPr>
            </a:p>
          </p:txBody>
        </p:sp>
      </p:grpSp>
      <p:grpSp>
        <p:nvGrpSpPr>
          <p:cNvPr id="27" name="组合 26"/>
          <p:cNvGrpSpPr/>
          <p:nvPr/>
        </p:nvGrpSpPr>
        <p:grpSpPr>
          <a:xfrm>
            <a:off x="2823117" y="3974643"/>
            <a:ext cx="1703322" cy="1488165"/>
            <a:chOff x="620886" y="1115978"/>
            <a:chExt cx="1277491" cy="1116124"/>
          </a:xfrm>
        </p:grpSpPr>
        <p:pic>
          <p:nvPicPr>
            <p:cNvPr id="28"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755576" y="1419622"/>
              <a:ext cx="859851" cy="438581"/>
            </a:xfrm>
            <a:prstGeom prst="rect">
              <a:avLst/>
            </a:prstGeom>
            <a:noFill/>
          </p:spPr>
          <p:txBody>
            <a:bodyPr wrap="none" rtlCol="0">
              <a:spAutoFit/>
            </a:bodyPr>
            <a:lstStyle/>
            <a:p>
              <a:pPr defTabSz="1219170"/>
              <a:r>
                <a:rPr lang="en-US" altLang="zh-CN" sz="3200" dirty="0">
                  <a:solidFill>
                    <a:prstClr val="white"/>
                  </a:solidFill>
                  <a:latin typeface="方正黑体简体" panose="03000509000000000000" pitchFamily="65" charset="-122"/>
                  <a:ea typeface="方正黑体简体" panose="03000509000000000000" pitchFamily="65" charset="-122"/>
                </a:rPr>
                <a:t>2013</a:t>
              </a:r>
              <a:endParaRPr lang="zh-CN" altLang="en-US" sz="3200" dirty="0">
                <a:solidFill>
                  <a:prstClr val="white"/>
                </a:solidFill>
                <a:latin typeface="方正黑体简体" panose="03000509000000000000" pitchFamily="65" charset="-122"/>
                <a:ea typeface="方正黑体简体" panose="03000509000000000000" pitchFamily="65" charset="-122"/>
              </a:endParaRPr>
            </a:p>
          </p:txBody>
        </p:sp>
      </p:grpSp>
      <p:grpSp>
        <p:nvGrpSpPr>
          <p:cNvPr id="34" name="组合 33"/>
          <p:cNvGrpSpPr/>
          <p:nvPr/>
        </p:nvGrpSpPr>
        <p:grpSpPr>
          <a:xfrm>
            <a:off x="5675004" y="3274608"/>
            <a:ext cx="1703321" cy="1488165"/>
            <a:chOff x="620886" y="1115978"/>
            <a:chExt cx="1277491" cy="1116124"/>
          </a:xfrm>
        </p:grpSpPr>
        <p:pic>
          <p:nvPicPr>
            <p:cNvPr id="35"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811602" y="1419622"/>
              <a:ext cx="859851" cy="438581"/>
            </a:xfrm>
            <a:prstGeom prst="rect">
              <a:avLst/>
            </a:prstGeom>
            <a:noFill/>
          </p:spPr>
          <p:txBody>
            <a:bodyPr wrap="none" rtlCol="0">
              <a:spAutoFit/>
            </a:bodyPr>
            <a:lstStyle/>
            <a:p>
              <a:pPr defTabSz="1219170"/>
              <a:r>
                <a:rPr lang="en-US" altLang="zh-CN" sz="3200" dirty="0">
                  <a:solidFill>
                    <a:prstClr val="white"/>
                  </a:solidFill>
                  <a:latin typeface="方正黑体简体" panose="03000509000000000000" pitchFamily="65" charset="-122"/>
                  <a:ea typeface="方正黑体简体" panose="03000509000000000000" pitchFamily="65" charset="-122"/>
                </a:rPr>
                <a:t>2014</a:t>
              </a:r>
              <a:endParaRPr lang="zh-CN" altLang="en-US" sz="3200" dirty="0">
                <a:solidFill>
                  <a:prstClr val="white"/>
                </a:solidFill>
                <a:latin typeface="方正黑体简体" panose="03000509000000000000" pitchFamily="65" charset="-122"/>
                <a:ea typeface="方正黑体简体" panose="03000509000000000000" pitchFamily="65" charset="-122"/>
              </a:endParaRPr>
            </a:p>
          </p:txBody>
        </p:sp>
      </p:grpSp>
      <p:grpSp>
        <p:nvGrpSpPr>
          <p:cNvPr id="38" name="组合 37"/>
          <p:cNvGrpSpPr/>
          <p:nvPr/>
        </p:nvGrpSpPr>
        <p:grpSpPr>
          <a:xfrm>
            <a:off x="8617296" y="2086948"/>
            <a:ext cx="1703321" cy="1488165"/>
            <a:chOff x="620886" y="1115978"/>
            <a:chExt cx="1277491" cy="1116124"/>
          </a:xfrm>
        </p:grpSpPr>
        <p:pic>
          <p:nvPicPr>
            <p:cNvPr id="39"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811602" y="1419622"/>
              <a:ext cx="859851" cy="438581"/>
            </a:xfrm>
            <a:prstGeom prst="rect">
              <a:avLst/>
            </a:prstGeom>
            <a:noFill/>
          </p:spPr>
          <p:txBody>
            <a:bodyPr wrap="none" rtlCol="0">
              <a:spAutoFit/>
            </a:bodyPr>
            <a:lstStyle/>
            <a:p>
              <a:pPr defTabSz="1219170"/>
              <a:r>
                <a:rPr lang="en-US" altLang="zh-CN" sz="3200" dirty="0">
                  <a:solidFill>
                    <a:prstClr val="white"/>
                  </a:solidFill>
                  <a:latin typeface="方正黑体简体" panose="03000509000000000000" pitchFamily="65" charset="-122"/>
                  <a:ea typeface="方正黑体简体" panose="03000509000000000000" pitchFamily="65" charset="-122"/>
                </a:rPr>
                <a:t>2014</a:t>
              </a:r>
              <a:endParaRPr lang="zh-CN" altLang="en-US" sz="3200" dirty="0">
                <a:solidFill>
                  <a:prstClr val="white"/>
                </a:solidFill>
                <a:latin typeface="方正黑体简体" panose="03000509000000000000" pitchFamily="65" charset="-122"/>
                <a:ea typeface="方正黑体简体" panose="03000509000000000000" pitchFamily="65" charset="-122"/>
              </a:endParaRPr>
            </a:p>
          </p:txBody>
        </p:sp>
      </p:grpSp>
      <p:pic>
        <p:nvPicPr>
          <p:cNvPr id="4100" name="Picture 4" descr="D:\png\2015sd55fs006_0001_flow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4245" y="-634729"/>
            <a:ext cx="4339680" cy="2740396"/>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11">
            <a:extLst>
              <a:ext uri="{FF2B5EF4-FFF2-40B4-BE49-F238E27FC236}">
                <a16:creationId xmlns:a16="http://schemas.microsoft.com/office/drawing/2014/main" id="{E4C4CECD-67F8-41F7-A76D-7BF8AAD42113}"/>
              </a:ext>
            </a:extLst>
          </p:cNvPr>
          <p:cNvSpPr txBox="1"/>
          <p:nvPr/>
        </p:nvSpPr>
        <p:spPr>
          <a:xfrm>
            <a:off x="1537773" y="410387"/>
            <a:ext cx="3371436"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第三部分标题内容</a:t>
            </a:r>
          </a:p>
        </p:txBody>
      </p:sp>
    </p:spTree>
    <p:extLst>
      <p:ext uri="{BB962C8B-B14F-4D97-AF65-F5344CB8AC3E}">
        <p14:creationId xmlns:p14="http://schemas.microsoft.com/office/powerpoint/2010/main" val="100638368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fltVal val="0"/>
                                          </p:val>
                                        </p:tav>
                                        <p:tav tm="100000">
                                          <p:val>
                                            <p:strVal val="#ppt_w"/>
                                          </p:val>
                                        </p:tav>
                                      </p:tavLst>
                                    </p:anim>
                                    <p:anim calcmode="lin" valueType="num">
                                      <p:cBhvr>
                                        <p:cTn id="23" dur="1000" fill="hold"/>
                                        <p:tgtEl>
                                          <p:spTgt spid="27"/>
                                        </p:tgtEl>
                                        <p:attrNameLst>
                                          <p:attrName>ppt_h</p:attrName>
                                        </p:attrNameLst>
                                      </p:cBhvr>
                                      <p:tavLst>
                                        <p:tav tm="0">
                                          <p:val>
                                            <p:fltVal val="0"/>
                                          </p:val>
                                        </p:tav>
                                        <p:tav tm="100000">
                                          <p:val>
                                            <p:strVal val="#ppt_h"/>
                                          </p:val>
                                        </p:tav>
                                      </p:tavLst>
                                    </p:anim>
                                    <p:anim calcmode="lin" valueType="num">
                                      <p:cBhvr>
                                        <p:cTn id="24" dur="1000" fill="hold"/>
                                        <p:tgtEl>
                                          <p:spTgt spid="27"/>
                                        </p:tgtEl>
                                        <p:attrNameLst>
                                          <p:attrName>style.rotation</p:attrName>
                                        </p:attrNameLst>
                                      </p:cBhvr>
                                      <p:tavLst>
                                        <p:tav tm="0">
                                          <p:val>
                                            <p:fltVal val="90"/>
                                          </p:val>
                                        </p:tav>
                                        <p:tav tm="100000">
                                          <p:val>
                                            <p:fltVal val="0"/>
                                          </p:val>
                                        </p:tav>
                                      </p:tavLst>
                                    </p:anim>
                                    <p:animEffect transition="in" filter="fade">
                                      <p:cBhvr>
                                        <p:cTn id="25" dur="1000"/>
                                        <p:tgtEl>
                                          <p:spTgt spid="2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fltVal val="0"/>
                                          </p:val>
                                        </p:tav>
                                        <p:tav tm="100000">
                                          <p:val>
                                            <p:strVal val="#ppt_w"/>
                                          </p:val>
                                        </p:tav>
                                      </p:tavLst>
                                    </p:anim>
                                    <p:anim calcmode="lin" valueType="num">
                                      <p:cBhvr>
                                        <p:cTn id="38" dur="1000" fill="hold"/>
                                        <p:tgtEl>
                                          <p:spTgt spid="34"/>
                                        </p:tgtEl>
                                        <p:attrNameLst>
                                          <p:attrName>ppt_h</p:attrName>
                                        </p:attrNameLst>
                                      </p:cBhvr>
                                      <p:tavLst>
                                        <p:tav tm="0">
                                          <p:val>
                                            <p:fltVal val="0"/>
                                          </p:val>
                                        </p:tav>
                                        <p:tav tm="100000">
                                          <p:val>
                                            <p:strVal val="#ppt_h"/>
                                          </p:val>
                                        </p:tav>
                                      </p:tavLst>
                                    </p:anim>
                                    <p:anim calcmode="lin" valueType="num">
                                      <p:cBhvr>
                                        <p:cTn id="39" dur="1000" fill="hold"/>
                                        <p:tgtEl>
                                          <p:spTgt spid="34"/>
                                        </p:tgtEl>
                                        <p:attrNameLst>
                                          <p:attrName>style.rotation</p:attrName>
                                        </p:attrNameLst>
                                      </p:cBhvr>
                                      <p:tavLst>
                                        <p:tav tm="0">
                                          <p:val>
                                            <p:fltVal val="90"/>
                                          </p:val>
                                        </p:tav>
                                        <p:tav tm="100000">
                                          <p:val>
                                            <p:fltVal val="0"/>
                                          </p:val>
                                        </p:tav>
                                      </p:tavLst>
                                    </p:anim>
                                    <p:animEffect transition="in" filter="fade">
                                      <p:cBhvr>
                                        <p:cTn id="40" dur="1000"/>
                                        <p:tgtEl>
                                          <p:spTgt spid="34"/>
                                        </p:tgtEl>
                                      </p:cBhvr>
                                    </p:animEffect>
                                  </p:childTnLst>
                                </p:cTn>
                              </p:par>
                            </p:childTnLst>
                          </p:cTn>
                        </p:par>
                        <p:par>
                          <p:cTn id="41" fill="hold">
                            <p:stCondLst>
                              <p:cond delay="5000"/>
                            </p:stCondLst>
                            <p:childTnLst>
                              <p:par>
                                <p:cTn id="42" presetID="10"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par>
                          <p:cTn id="45" fill="hold">
                            <p:stCondLst>
                              <p:cond delay="55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6000"/>
                            </p:stCondLst>
                            <p:childTnLst>
                              <p:par>
                                <p:cTn id="50" presetID="31"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1000" fill="hold"/>
                                        <p:tgtEl>
                                          <p:spTgt spid="38"/>
                                        </p:tgtEl>
                                        <p:attrNameLst>
                                          <p:attrName>ppt_w</p:attrName>
                                        </p:attrNameLst>
                                      </p:cBhvr>
                                      <p:tavLst>
                                        <p:tav tm="0">
                                          <p:val>
                                            <p:fltVal val="0"/>
                                          </p:val>
                                        </p:tav>
                                        <p:tav tm="100000">
                                          <p:val>
                                            <p:strVal val="#ppt_w"/>
                                          </p:val>
                                        </p:tav>
                                      </p:tavLst>
                                    </p:anim>
                                    <p:anim calcmode="lin" valueType="num">
                                      <p:cBhvr>
                                        <p:cTn id="53" dur="1000" fill="hold"/>
                                        <p:tgtEl>
                                          <p:spTgt spid="38"/>
                                        </p:tgtEl>
                                        <p:attrNameLst>
                                          <p:attrName>ppt_h</p:attrName>
                                        </p:attrNameLst>
                                      </p:cBhvr>
                                      <p:tavLst>
                                        <p:tav tm="0">
                                          <p:val>
                                            <p:fltVal val="0"/>
                                          </p:val>
                                        </p:tav>
                                        <p:tav tm="100000">
                                          <p:val>
                                            <p:strVal val="#ppt_h"/>
                                          </p:val>
                                        </p:tav>
                                      </p:tavLst>
                                    </p:anim>
                                    <p:anim calcmode="lin" valueType="num">
                                      <p:cBhvr>
                                        <p:cTn id="54" dur="1000" fill="hold"/>
                                        <p:tgtEl>
                                          <p:spTgt spid="38"/>
                                        </p:tgtEl>
                                        <p:attrNameLst>
                                          <p:attrName>style.rotation</p:attrName>
                                        </p:attrNameLst>
                                      </p:cBhvr>
                                      <p:tavLst>
                                        <p:tav tm="0">
                                          <p:val>
                                            <p:fltVal val="90"/>
                                          </p:val>
                                        </p:tav>
                                        <p:tav tm="100000">
                                          <p:val>
                                            <p:fltVal val="0"/>
                                          </p:val>
                                        </p:tav>
                                      </p:tavLst>
                                    </p:anim>
                                    <p:animEffect transition="in" filter="fade">
                                      <p:cBhvr>
                                        <p:cTn id="55" dur="1000"/>
                                        <p:tgtEl>
                                          <p:spTgt spid="38"/>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p:bldP spid="30" grpId="0"/>
      <p:bldP spid="3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D:\png\12-12_0001_图层-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361" y="1796818"/>
            <a:ext cx="4459441" cy="4166708"/>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D:\png\12-12_0000_图层-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36833" y="2283522"/>
            <a:ext cx="3257969" cy="3054573"/>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D:\png\aa01_0006_图层-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19936" y="2207585"/>
            <a:ext cx="5664629" cy="19534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096001" y="1715142"/>
            <a:ext cx="387798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pic>
        <p:nvPicPr>
          <p:cNvPr id="14" name="Picture 4" descr="D:\png\aa01_0006_图层-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19936" y="3276092"/>
            <a:ext cx="5664629" cy="19534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096001" y="2783649"/>
            <a:ext cx="387798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pic>
        <p:nvPicPr>
          <p:cNvPr id="16" name="Picture 4" descr="D:\png\aa01_0006_图层-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19936" y="4371785"/>
            <a:ext cx="5664629" cy="19534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096001" y="3879342"/>
            <a:ext cx="387798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pic>
        <p:nvPicPr>
          <p:cNvPr id="18" name="Picture 4" descr="D:\png\aa01_0006_图层-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19936" y="5441901"/>
            <a:ext cx="5664629" cy="19534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6096001" y="4949458"/>
            <a:ext cx="387798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sp>
        <p:nvSpPr>
          <p:cNvPr id="12" name="TextBox 11">
            <a:extLst>
              <a:ext uri="{FF2B5EF4-FFF2-40B4-BE49-F238E27FC236}">
                <a16:creationId xmlns:a16="http://schemas.microsoft.com/office/drawing/2014/main" id="{10B5EE10-7311-4FF1-8E34-49D1936E0CA1}"/>
              </a:ext>
            </a:extLst>
          </p:cNvPr>
          <p:cNvSpPr txBox="1"/>
          <p:nvPr/>
        </p:nvSpPr>
        <p:spPr>
          <a:xfrm>
            <a:off x="1537773" y="410387"/>
            <a:ext cx="3371436"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第三部分标题内容</a:t>
            </a:r>
          </a:p>
        </p:txBody>
      </p:sp>
    </p:spTree>
    <p:extLst>
      <p:ext uri="{BB962C8B-B14F-4D97-AF65-F5344CB8AC3E}">
        <p14:creationId xmlns:p14="http://schemas.microsoft.com/office/powerpoint/2010/main" val="1327195628"/>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1000"/>
                                        <p:tgtEl>
                                          <p:spTgt spid="15362"/>
                                        </p:tgtEl>
                                      </p:cBhvr>
                                    </p:animEffect>
                                    <p:anim calcmode="lin" valueType="num">
                                      <p:cBhvr>
                                        <p:cTn id="8" dur="1000" fill="hold"/>
                                        <p:tgtEl>
                                          <p:spTgt spid="15362"/>
                                        </p:tgtEl>
                                        <p:attrNameLst>
                                          <p:attrName>ppt_x</p:attrName>
                                        </p:attrNameLst>
                                      </p:cBhvr>
                                      <p:tavLst>
                                        <p:tav tm="0">
                                          <p:val>
                                            <p:strVal val="#ppt_x"/>
                                          </p:val>
                                        </p:tav>
                                        <p:tav tm="100000">
                                          <p:val>
                                            <p:strVal val="#ppt_x"/>
                                          </p:val>
                                        </p:tav>
                                      </p:tavLst>
                                    </p:anim>
                                    <p:anim calcmode="lin" valueType="num">
                                      <p:cBhvr>
                                        <p:cTn id="9" dur="1000" fill="hold"/>
                                        <p:tgtEl>
                                          <p:spTgt spid="153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p:cTn id="13" dur="1000" fill="hold"/>
                                        <p:tgtEl>
                                          <p:spTgt spid="15364"/>
                                        </p:tgtEl>
                                        <p:attrNameLst>
                                          <p:attrName>ppt_w</p:attrName>
                                        </p:attrNameLst>
                                      </p:cBhvr>
                                      <p:tavLst>
                                        <p:tav tm="0">
                                          <p:val>
                                            <p:strVal val="#ppt_w*0.70"/>
                                          </p:val>
                                        </p:tav>
                                        <p:tav tm="100000">
                                          <p:val>
                                            <p:strVal val="#ppt_w"/>
                                          </p:val>
                                        </p:tav>
                                      </p:tavLst>
                                    </p:anim>
                                    <p:anim calcmode="lin" valueType="num">
                                      <p:cBhvr>
                                        <p:cTn id="14" dur="1000" fill="hold"/>
                                        <p:tgtEl>
                                          <p:spTgt spid="15364"/>
                                        </p:tgtEl>
                                        <p:attrNameLst>
                                          <p:attrName>ppt_h</p:attrName>
                                        </p:attrNameLst>
                                      </p:cBhvr>
                                      <p:tavLst>
                                        <p:tav tm="0">
                                          <p:val>
                                            <p:strVal val="#ppt_h"/>
                                          </p:val>
                                        </p:tav>
                                        <p:tav tm="100000">
                                          <p:val>
                                            <p:strVal val="#ppt_h"/>
                                          </p:val>
                                        </p:tav>
                                      </p:tavLst>
                                    </p:anim>
                                    <p:animEffect transition="in" filter="fade">
                                      <p:cBhvr>
                                        <p:cTn id="15" dur="1000"/>
                                        <p:tgtEl>
                                          <p:spTgt spid="15364"/>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strVal val="#ppt_w*0.70"/>
                                          </p:val>
                                        </p:tav>
                                        <p:tav tm="100000">
                                          <p:val>
                                            <p:strVal val="#ppt_w"/>
                                          </p:val>
                                        </p:tav>
                                      </p:tavLst>
                                    </p:anim>
                                    <p:anim calcmode="lin" valueType="num">
                                      <p:cBhvr>
                                        <p:cTn id="26" dur="1000" fill="hold"/>
                                        <p:tgtEl>
                                          <p:spTgt spid="14"/>
                                        </p:tgtEl>
                                        <p:attrNameLst>
                                          <p:attrName>ppt_h</p:attrName>
                                        </p:attrNameLst>
                                      </p:cBhvr>
                                      <p:tavLst>
                                        <p:tav tm="0">
                                          <p:val>
                                            <p:strVal val="#ppt_h"/>
                                          </p:val>
                                        </p:tav>
                                        <p:tav tm="100000">
                                          <p:val>
                                            <p:strVal val="#ppt_h"/>
                                          </p:val>
                                        </p:tav>
                                      </p:tavLst>
                                    </p:anim>
                                    <p:animEffect transition="in" filter="fade">
                                      <p:cBhvr>
                                        <p:cTn id="27" dur="1000"/>
                                        <p:tgtEl>
                                          <p:spTgt spid="14"/>
                                        </p:tgtEl>
                                      </p:cBhvr>
                                    </p:animEffect>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strVal val="#ppt_w*0.70"/>
                                          </p:val>
                                        </p:tav>
                                        <p:tav tm="100000">
                                          <p:val>
                                            <p:strVal val="#ppt_w"/>
                                          </p:val>
                                        </p:tav>
                                      </p:tavLst>
                                    </p:anim>
                                    <p:anim calcmode="lin" valueType="num">
                                      <p:cBhvr>
                                        <p:cTn id="38" dur="1000" fill="hold"/>
                                        <p:tgtEl>
                                          <p:spTgt spid="16"/>
                                        </p:tgtEl>
                                        <p:attrNameLst>
                                          <p:attrName>ppt_h</p:attrName>
                                        </p:attrNameLst>
                                      </p:cBhvr>
                                      <p:tavLst>
                                        <p:tav tm="0">
                                          <p:val>
                                            <p:strVal val="#ppt_h"/>
                                          </p:val>
                                        </p:tav>
                                        <p:tav tm="100000">
                                          <p:val>
                                            <p:strVal val="#ppt_h"/>
                                          </p:val>
                                        </p:tav>
                                      </p:tavLst>
                                    </p:anim>
                                    <p:animEffect transition="in" filter="fade">
                                      <p:cBhvr>
                                        <p:cTn id="39" dur="1000"/>
                                        <p:tgtEl>
                                          <p:spTgt spid="16"/>
                                        </p:tgtEl>
                                      </p:cBhvr>
                                    </p:animEffect>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55" presetClass="entr" presetSubtype="0"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1000" fill="hold"/>
                                        <p:tgtEl>
                                          <p:spTgt spid="18"/>
                                        </p:tgtEl>
                                        <p:attrNameLst>
                                          <p:attrName>ppt_w</p:attrName>
                                        </p:attrNameLst>
                                      </p:cBhvr>
                                      <p:tavLst>
                                        <p:tav tm="0">
                                          <p:val>
                                            <p:strVal val="#ppt_w*0.70"/>
                                          </p:val>
                                        </p:tav>
                                        <p:tav tm="100000">
                                          <p:val>
                                            <p:strVal val="#ppt_w"/>
                                          </p:val>
                                        </p:tav>
                                      </p:tavLst>
                                    </p:anim>
                                    <p:anim calcmode="lin" valueType="num">
                                      <p:cBhvr>
                                        <p:cTn id="50" dur="1000" fill="hold"/>
                                        <p:tgtEl>
                                          <p:spTgt spid="18"/>
                                        </p:tgtEl>
                                        <p:attrNameLst>
                                          <p:attrName>ppt_h</p:attrName>
                                        </p:attrNameLst>
                                      </p:cBhvr>
                                      <p:tavLst>
                                        <p:tav tm="0">
                                          <p:val>
                                            <p:strVal val="#ppt_h"/>
                                          </p:val>
                                        </p:tav>
                                        <p:tav tm="100000">
                                          <p:val>
                                            <p:strVal val="#ppt_h"/>
                                          </p:val>
                                        </p:tav>
                                      </p:tavLst>
                                    </p:anim>
                                    <p:animEffect transition="in" filter="fade">
                                      <p:cBhvr>
                                        <p:cTn id="51" dur="1000"/>
                                        <p:tgtEl>
                                          <p:spTgt spid="18"/>
                                        </p:tgtEl>
                                      </p:cBhvr>
                                    </p:animEffect>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par>
                                <p:cTn id="58" presetID="22" presetClass="entr" presetSubtype="8"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7" grpId="0"/>
      <p:bldP spid="19"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png\12-14_0002_图层-10-副本-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721" y="2675467"/>
            <a:ext cx="12437556" cy="434045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png\12-05_0014_图层-2-副本-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3979" y="0"/>
            <a:ext cx="5778831" cy="54630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D:\png\a8803_0001_爱图网-www.aiimg.co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24030" y="4061915"/>
            <a:ext cx="2361740" cy="2796084"/>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7012880" y="1945361"/>
            <a:ext cx="2784309" cy="2102820"/>
          </a:xfrm>
          <a:prstGeom prst="rect">
            <a:avLst/>
          </a:prstGeom>
        </p:spPr>
        <p:txBody>
          <a:bodyPr wrap="square">
            <a:spAutoFit/>
          </a:bodyPr>
          <a:lstStyle/>
          <a:p>
            <a:pPr algn="ctr" defTabSz="1219170"/>
            <a:r>
              <a:rPr lang="zh-CN" altLang="en-US" sz="2400" b="1" dirty="0">
                <a:solidFill>
                  <a:prstClr val="white"/>
                </a:solidFill>
                <a:latin typeface="方正黑体简体" panose="03000509000000000000" pitchFamily="65" charset="-122"/>
                <a:ea typeface="方正黑体简体" panose="03000509000000000000" pitchFamily="65" charset="-122"/>
              </a:rPr>
              <a:t>此处添加文本内容</a:t>
            </a:r>
            <a:r>
              <a:rPr lang="zh-CN" altLang="en-US" sz="2133" dirty="0">
                <a:solidFill>
                  <a:prstClr val="white"/>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white"/>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white"/>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white"/>
                </a:solidFill>
                <a:latin typeface="方正黑体简体" panose="03000509000000000000" pitchFamily="65" charset="-122"/>
                <a:ea typeface="方正黑体简体" panose="03000509000000000000" pitchFamily="65" charset="-122"/>
              </a:rPr>
              <a:t>此处添加文本内容</a:t>
            </a:r>
          </a:p>
          <a:p>
            <a:pPr algn="ctr" defTabSz="1219170"/>
            <a:r>
              <a:rPr lang="zh-CN" altLang="en-US" sz="2133" dirty="0">
                <a:solidFill>
                  <a:prstClr val="white"/>
                </a:solidFill>
                <a:latin typeface="方正黑体简体" panose="03000509000000000000" pitchFamily="65" charset="-122"/>
                <a:ea typeface="方正黑体简体" panose="03000509000000000000" pitchFamily="65" charset="-122"/>
              </a:rPr>
              <a:t>此处添加文本内容</a:t>
            </a:r>
          </a:p>
        </p:txBody>
      </p:sp>
      <p:sp>
        <p:nvSpPr>
          <p:cNvPr id="7" name="TextBox 11">
            <a:extLst>
              <a:ext uri="{FF2B5EF4-FFF2-40B4-BE49-F238E27FC236}">
                <a16:creationId xmlns:a16="http://schemas.microsoft.com/office/drawing/2014/main" id="{5A3EA937-030B-4F16-9F46-7B4E17B84A82}"/>
              </a:ext>
            </a:extLst>
          </p:cNvPr>
          <p:cNvSpPr txBox="1"/>
          <p:nvPr/>
        </p:nvSpPr>
        <p:spPr>
          <a:xfrm>
            <a:off x="1537773" y="410387"/>
            <a:ext cx="3371436"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第三部分标题内容</a:t>
            </a:r>
          </a:p>
        </p:txBody>
      </p:sp>
    </p:spTree>
    <p:extLst>
      <p:ext uri="{BB962C8B-B14F-4D97-AF65-F5344CB8AC3E}">
        <p14:creationId xmlns:p14="http://schemas.microsoft.com/office/powerpoint/2010/main" val="32863201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heel(1)">
                                      <p:cBhvr>
                                        <p:cTn id="7" dur="2000"/>
                                        <p:tgtEl>
                                          <p:spTgt spid="4099"/>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813808">
            <a:off x="4642853" y="3178090"/>
            <a:ext cx="1063964" cy="5156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23426" y="4779899"/>
            <a:ext cx="1063964" cy="51565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094170">
            <a:off x="7401775" y="3270878"/>
            <a:ext cx="1063964" cy="51565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5174833" y="1296225"/>
            <a:ext cx="2587264" cy="2225884"/>
            <a:chOff x="4190332" y="843558"/>
            <a:chExt cx="1940448" cy="1669413"/>
          </a:xfrm>
        </p:grpSpPr>
        <p:pic>
          <p:nvPicPr>
            <p:cNvPr id="2" name="Picture 3" descr="D:\png\12-05_0014_图层-2-副本-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736" r="6608" b="5272"/>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517698" y="1415733"/>
              <a:ext cx="1130519" cy="715725"/>
            </a:xfrm>
            <a:prstGeom prst="rect">
              <a:avLst/>
            </a:prstGeom>
            <a:noFill/>
          </p:spPr>
          <p:txBody>
            <a:bodyPr wrap="square" rtlCol="0">
              <a:spAutoFit/>
            </a:bodyPr>
            <a:lstStyle/>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点击输入您的文本内容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a:p>
              <a:pPr defTabSz="1219170"/>
              <a:endParaRPr lang="zh-CN" altLang="en-US" sz="1867" dirty="0">
                <a:solidFill>
                  <a:prstClr val="white"/>
                </a:solidFill>
                <a:latin typeface="方正黑体简体" panose="03000509000000000000" pitchFamily="65" charset="-122"/>
                <a:ea typeface="方正黑体简体" panose="03000509000000000000" pitchFamily="65" charset="-122"/>
              </a:endParaRPr>
            </a:p>
          </p:txBody>
        </p:sp>
      </p:grpSp>
      <p:pic>
        <p:nvPicPr>
          <p:cNvPr id="5128" name="Picture 8" descr="D:\png\01010000288888_0004_图层-1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36186" y="2052850"/>
            <a:ext cx="2126825" cy="1959164"/>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D:\png\xiqi5g055808_0000_图层-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3309941"/>
            <a:ext cx="3200116" cy="3651415"/>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3030625" y="3809357"/>
            <a:ext cx="2587264" cy="2225884"/>
            <a:chOff x="4190332" y="843558"/>
            <a:chExt cx="1940448" cy="1669413"/>
          </a:xfrm>
        </p:grpSpPr>
        <p:pic>
          <p:nvPicPr>
            <p:cNvPr id="21" name="Picture 3" descr="D:\png\12-05_0014_图层-2-副本-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736" r="6608" b="5272"/>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4517698" y="1415733"/>
              <a:ext cx="1130519" cy="715725"/>
            </a:xfrm>
            <a:prstGeom prst="rect">
              <a:avLst/>
            </a:prstGeom>
            <a:noFill/>
          </p:spPr>
          <p:txBody>
            <a:bodyPr wrap="square" rtlCol="0">
              <a:spAutoFit/>
            </a:bodyPr>
            <a:lstStyle/>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点击输入您的文本内容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a:p>
              <a:pPr defTabSz="1219170"/>
              <a:endParaRPr lang="zh-CN" altLang="en-US" sz="1867" dirty="0">
                <a:solidFill>
                  <a:prstClr val="white"/>
                </a:solidFill>
                <a:latin typeface="方正黑体简体" panose="03000509000000000000" pitchFamily="65" charset="-122"/>
                <a:ea typeface="方正黑体简体" panose="03000509000000000000" pitchFamily="65" charset="-122"/>
              </a:endParaRPr>
            </a:p>
          </p:txBody>
        </p:sp>
      </p:grpSp>
      <p:grpSp>
        <p:nvGrpSpPr>
          <p:cNvPr id="23" name="组合 22"/>
          <p:cNvGrpSpPr/>
          <p:nvPr/>
        </p:nvGrpSpPr>
        <p:grpSpPr>
          <a:xfrm>
            <a:off x="6640124" y="3811374"/>
            <a:ext cx="2587264" cy="2225884"/>
            <a:chOff x="4190332" y="843558"/>
            <a:chExt cx="1940448" cy="1669413"/>
          </a:xfrm>
        </p:grpSpPr>
        <p:pic>
          <p:nvPicPr>
            <p:cNvPr id="24" name="Picture 3" descr="D:\png\12-05_0014_图层-2-副本-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736" r="6608" b="5272"/>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4517698" y="1415733"/>
              <a:ext cx="1130519" cy="715725"/>
            </a:xfrm>
            <a:prstGeom prst="rect">
              <a:avLst/>
            </a:prstGeom>
            <a:noFill/>
          </p:spPr>
          <p:txBody>
            <a:bodyPr wrap="square" rtlCol="0">
              <a:spAutoFit/>
            </a:bodyPr>
            <a:lstStyle/>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点击输入您的文本内容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a:p>
              <a:pPr defTabSz="1219170"/>
              <a:endParaRPr lang="zh-CN" altLang="en-US" sz="1867" dirty="0">
                <a:solidFill>
                  <a:prstClr val="white"/>
                </a:solidFill>
                <a:latin typeface="方正黑体简体" panose="03000509000000000000" pitchFamily="65" charset="-122"/>
                <a:ea typeface="方正黑体简体" panose="03000509000000000000" pitchFamily="65" charset="-122"/>
              </a:endParaRPr>
            </a:p>
          </p:txBody>
        </p:sp>
      </p:grpSp>
      <p:sp>
        <p:nvSpPr>
          <p:cNvPr id="16" name="TextBox 11">
            <a:extLst>
              <a:ext uri="{FF2B5EF4-FFF2-40B4-BE49-F238E27FC236}">
                <a16:creationId xmlns:a16="http://schemas.microsoft.com/office/drawing/2014/main" id="{0346EE6B-6B6B-4CEC-816B-11F6BF0AB268}"/>
              </a:ext>
            </a:extLst>
          </p:cNvPr>
          <p:cNvSpPr txBox="1"/>
          <p:nvPr/>
        </p:nvSpPr>
        <p:spPr>
          <a:xfrm>
            <a:off x="1537773" y="410387"/>
            <a:ext cx="3371436"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第三部分标题内容</a:t>
            </a:r>
          </a:p>
        </p:txBody>
      </p:sp>
    </p:spTree>
    <p:extLst>
      <p:ext uri="{BB962C8B-B14F-4D97-AF65-F5344CB8AC3E}">
        <p14:creationId xmlns:p14="http://schemas.microsoft.com/office/powerpoint/2010/main" val="31098721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right)">
                                      <p:cBhvr>
                                        <p:cTn id="33" dur="500"/>
                                        <p:tgtEl>
                                          <p:spTgt spid="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D:\png\12-27_0004_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8429" y="0"/>
            <a:ext cx="581357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378429" y="3017610"/>
            <a:ext cx="387798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一、单击添加你的文本内容</a:t>
            </a:r>
          </a:p>
        </p:txBody>
      </p:sp>
      <p:pic>
        <p:nvPicPr>
          <p:cNvPr id="8" name="Picture 3" descr="D:\png\12-14_0006_图层-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1798" y="5097532"/>
            <a:ext cx="2817169" cy="13907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D:\png\2015sd55fs02_0007_图层-2-副本-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885381">
            <a:off x="-193580" y="2118277"/>
            <a:ext cx="6256149" cy="379753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378429" y="3758678"/>
            <a:ext cx="387798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二、单击添加你的文本内容</a:t>
            </a:r>
          </a:p>
        </p:txBody>
      </p:sp>
      <p:sp>
        <p:nvSpPr>
          <p:cNvPr id="15" name="TextBox 14"/>
          <p:cNvSpPr txBox="1"/>
          <p:nvPr/>
        </p:nvSpPr>
        <p:spPr>
          <a:xfrm>
            <a:off x="6378429" y="4499746"/>
            <a:ext cx="387798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三、单击添加你的文本内容</a:t>
            </a:r>
          </a:p>
        </p:txBody>
      </p:sp>
      <p:sp>
        <p:nvSpPr>
          <p:cNvPr id="16" name="TextBox 15"/>
          <p:cNvSpPr txBox="1"/>
          <p:nvPr/>
        </p:nvSpPr>
        <p:spPr>
          <a:xfrm>
            <a:off x="6378429" y="5240814"/>
            <a:ext cx="3877985"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四、单击添加你的文本内容</a:t>
            </a:r>
          </a:p>
        </p:txBody>
      </p:sp>
      <p:sp>
        <p:nvSpPr>
          <p:cNvPr id="11" name="TextBox 11">
            <a:extLst>
              <a:ext uri="{FF2B5EF4-FFF2-40B4-BE49-F238E27FC236}">
                <a16:creationId xmlns:a16="http://schemas.microsoft.com/office/drawing/2014/main" id="{F449B777-45F3-452C-BFAA-65A1C4BD4BC2}"/>
              </a:ext>
            </a:extLst>
          </p:cNvPr>
          <p:cNvSpPr txBox="1"/>
          <p:nvPr/>
        </p:nvSpPr>
        <p:spPr>
          <a:xfrm>
            <a:off x="1537773" y="410387"/>
            <a:ext cx="3371436"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第三部分标题内容</a:t>
            </a:r>
          </a:p>
        </p:txBody>
      </p:sp>
    </p:spTree>
    <p:extLst>
      <p:ext uri="{BB962C8B-B14F-4D97-AF65-F5344CB8AC3E}">
        <p14:creationId xmlns:p14="http://schemas.microsoft.com/office/powerpoint/2010/main" val="64590893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fltVal val="0"/>
                                          </p:val>
                                        </p:tav>
                                        <p:tav tm="100000">
                                          <p:val>
                                            <p:strVal val="#ppt_h"/>
                                          </p:val>
                                        </p:tav>
                                      </p:tavLst>
                                    </p:anim>
                                    <p:anim calcmode="lin" valueType="num">
                                      <p:cBhvr>
                                        <p:cTn id="13" dur="1000" fill="hold"/>
                                        <p:tgtEl>
                                          <p:spTgt spid="7"/>
                                        </p:tgtEl>
                                        <p:attrNameLst>
                                          <p:attrName>style.rotation</p:attrName>
                                        </p:attrNameLst>
                                      </p:cBhvr>
                                      <p:tavLst>
                                        <p:tav tm="0">
                                          <p:val>
                                            <p:fltVal val="90"/>
                                          </p:val>
                                        </p:tav>
                                        <p:tav tm="100000">
                                          <p:val>
                                            <p:fltVal val="0"/>
                                          </p:val>
                                        </p:tav>
                                      </p:tavLst>
                                    </p:anim>
                                    <p:animEffect transition="in" filter="fade">
                                      <p:cBhvr>
                                        <p:cTn id="14" dur="1000"/>
                                        <p:tgtEl>
                                          <p:spTgt spid="7"/>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png\12-25_0002_图层-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3866" y="4389107"/>
            <a:ext cx="3695700" cy="2616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25_0002_图层-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2790" y="3136488"/>
            <a:ext cx="2592287" cy="18350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25_0002_图层-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9650" y="2890265"/>
            <a:ext cx="2475060" cy="175210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12-25_0002_图层-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3115" y="1849111"/>
            <a:ext cx="1408967" cy="997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831637" y="1861640"/>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单击此处添加内容</a:t>
            </a:r>
          </a:p>
        </p:txBody>
      </p:sp>
      <p:sp>
        <p:nvSpPr>
          <p:cNvPr id="9" name="TextBox 8"/>
          <p:cNvSpPr txBox="1"/>
          <p:nvPr/>
        </p:nvSpPr>
        <p:spPr>
          <a:xfrm>
            <a:off x="3887755" y="2890266"/>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单击此处添加内容</a:t>
            </a:r>
          </a:p>
        </p:txBody>
      </p:sp>
      <p:sp>
        <p:nvSpPr>
          <p:cNvPr id="10" name="TextBox 9"/>
          <p:cNvSpPr txBox="1"/>
          <p:nvPr/>
        </p:nvSpPr>
        <p:spPr>
          <a:xfrm>
            <a:off x="5047497" y="3756502"/>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单击此处添加内容</a:t>
            </a:r>
          </a:p>
        </p:txBody>
      </p:sp>
      <p:sp>
        <p:nvSpPr>
          <p:cNvPr id="11" name="TextBox 10"/>
          <p:cNvSpPr txBox="1"/>
          <p:nvPr/>
        </p:nvSpPr>
        <p:spPr>
          <a:xfrm>
            <a:off x="8592277" y="2354082"/>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单击此处添加内容</a:t>
            </a:r>
          </a:p>
        </p:txBody>
      </p:sp>
      <p:pic>
        <p:nvPicPr>
          <p:cNvPr id="6146" name="Picture 2" descr="D:\png\12-05_0013_图层-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787976">
            <a:off x="258839" y="3499275"/>
            <a:ext cx="4696960" cy="416086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B160FEE1-5A8F-4776-AE5A-AEB757E1B9BC}"/>
              </a:ext>
            </a:extLst>
          </p:cNvPr>
          <p:cNvSpPr txBox="1"/>
          <p:nvPr/>
        </p:nvSpPr>
        <p:spPr>
          <a:xfrm>
            <a:off x="1537773" y="410387"/>
            <a:ext cx="3371436"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第三部分标题内容</a:t>
            </a:r>
          </a:p>
        </p:txBody>
      </p:sp>
    </p:spTree>
    <p:extLst>
      <p:ext uri="{BB962C8B-B14F-4D97-AF65-F5344CB8AC3E}">
        <p14:creationId xmlns:p14="http://schemas.microsoft.com/office/powerpoint/2010/main" val="310227947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500"/>
                                        <p:tgtEl>
                                          <p:spTgt spid="1638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22" presetClass="entr" presetSubtype="8" fill="hold" nodeType="with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wipe(left)">
                                      <p:cBhvr>
                                        <p:cTn id="22" dur="700"/>
                                        <p:tgtEl>
                                          <p:spTgt spid="6146"/>
                                        </p:tgtEl>
                                      </p:cBhvr>
                                    </p:animEffect>
                                  </p:childTnLst>
                                </p:cTn>
                              </p:par>
                            </p:childTnLst>
                          </p:cTn>
                        </p:par>
                        <p:par>
                          <p:cTn id="23" fill="hold">
                            <p:stCondLst>
                              <p:cond delay="22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32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42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52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4578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264389" y="1892829"/>
            <a:ext cx="0" cy="40324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372216" y="1892829"/>
            <a:ext cx="0" cy="40324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480043" y="1892829"/>
            <a:ext cx="0" cy="40324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55" name="Picture 7" descr="D:\png\12-20_0000_图层-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 y="1882795"/>
            <a:ext cx="5039883" cy="497520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8422322" y="1892829"/>
            <a:ext cx="553998" cy="3785652"/>
          </a:xfrm>
          <a:prstGeom prst="rect">
            <a:avLst/>
          </a:prstGeom>
          <a:noFill/>
        </p:spPr>
        <p:txBody>
          <a:bodyPr vert="eaVert"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sp>
        <p:nvSpPr>
          <p:cNvPr id="18" name="TextBox 17"/>
          <p:cNvSpPr txBox="1"/>
          <p:nvPr/>
        </p:nvSpPr>
        <p:spPr>
          <a:xfrm>
            <a:off x="7558226" y="1892829"/>
            <a:ext cx="553998" cy="3785652"/>
          </a:xfrm>
          <a:prstGeom prst="rect">
            <a:avLst/>
          </a:prstGeom>
          <a:noFill/>
        </p:spPr>
        <p:txBody>
          <a:bodyPr vert="eaVert"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sp>
        <p:nvSpPr>
          <p:cNvPr id="19" name="TextBox 18"/>
          <p:cNvSpPr txBox="1"/>
          <p:nvPr/>
        </p:nvSpPr>
        <p:spPr>
          <a:xfrm>
            <a:off x="6692509" y="1892829"/>
            <a:ext cx="553998" cy="3785652"/>
          </a:xfrm>
          <a:prstGeom prst="rect">
            <a:avLst/>
          </a:prstGeom>
          <a:noFill/>
        </p:spPr>
        <p:txBody>
          <a:bodyPr vert="eaVert"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sp>
        <p:nvSpPr>
          <p:cNvPr id="20" name="TextBox 19"/>
          <p:cNvSpPr txBox="1"/>
          <p:nvPr/>
        </p:nvSpPr>
        <p:spPr>
          <a:xfrm>
            <a:off x="5773513" y="1892829"/>
            <a:ext cx="553998" cy="3785652"/>
          </a:xfrm>
          <a:prstGeom prst="rect">
            <a:avLst/>
          </a:prstGeom>
          <a:noFill/>
        </p:spPr>
        <p:txBody>
          <a:bodyPr vert="eaVert"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grpSp>
        <p:nvGrpSpPr>
          <p:cNvPr id="2" name="组合 1"/>
          <p:cNvGrpSpPr/>
          <p:nvPr/>
        </p:nvGrpSpPr>
        <p:grpSpPr>
          <a:xfrm>
            <a:off x="8674418" y="1290486"/>
            <a:ext cx="2427137" cy="5208900"/>
            <a:chOff x="6505813" y="967864"/>
            <a:chExt cx="1820353" cy="3906675"/>
          </a:xfrm>
        </p:grpSpPr>
        <p:pic>
          <p:nvPicPr>
            <p:cNvPr id="11" name="Picture 2" descr="D:\png\12-19_0001_图层-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657157">
              <a:off x="5462652" y="2011025"/>
              <a:ext cx="3906675" cy="1820353"/>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270253" y="1507948"/>
              <a:ext cx="415499" cy="1984438"/>
            </a:xfrm>
            <a:prstGeom prst="rect">
              <a:avLst/>
            </a:prstGeom>
          </p:spPr>
          <p:txBody>
            <a:bodyPr vert="eaVert" wrap="none">
              <a:spAutoFit/>
            </a:bodyPr>
            <a:lstStyle/>
            <a:p>
              <a:pPr defTabSz="1219170"/>
              <a:r>
                <a:rPr lang="zh-CN" altLang="en-US" sz="2400" dirty="0">
                  <a:solidFill>
                    <a:prstClr val="white"/>
                  </a:solidFill>
                  <a:latin typeface="方正粗圆简体" panose="03000509000000000000" pitchFamily="65" charset="-122"/>
                  <a:ea typeface="方正粗圆简体" panose="03000509000000000000" pitchFamily="65" charset="-122"/>
                </a:rPr>
                <a:t>单击此处添加文本 </a:t>
              </a:r>
            </a:p>
          </p:txBody>
        </p:sp>
      </p:grpSp>
      <p:pic>
        <p:nvPicPr>
          <p:cNvPr id="7170" name="Picture 2" descr="D:\png\12-27_0000_图层-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1700" y="2513343"/>
            <a:ext cx="4081621" cy="424779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1">
            <a:extLst>
              <a:ext uri="{FF2B5EF4-FFF2-40B4-BE49-F238E27FC236}">
                <a16:creationId xmlns:a16="http://schemas.microsoft.com/office/drawing/2014/main" id="{392A2C58-4868-4767-BB7B-862569FBFAEA}"/>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40121677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fade">
                                      <p:cBhvr>
                                        <p:cTn id="7" dur="500"/>
                                        <p:tgtEl>
                                          <p:spTgt spid="205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7170"/>
                                        </p:tgtEl>
                                        <p:attrNameLst>
                                          <p:attrName>style.visibility</p:attrName>
                                        </p:attrNameLst>
                                      </p:cBhvr>
                                      <p:to>
                                        <p:strVal val="visible"/>
                                      </p:to>
                                    </p:set>
                                    <p:animEffect transition="in" filter="wipe(down)">
                                      <p:cBhvr>
                                        <p:cTn id="44" dur="500"/>
                                        <p:tgtEl>
                                          <p:spTgt spid="717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png\2015007_0000_图层-1-拷贝-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648" y="1534146"/>
            <a:ext cx="7790165" cy="768085"/>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D:\png\2015009_0000_图层-0-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72421" flipH="1">
            <a:off x="3280865" y="204326"/>
            <a:ext cx="1650760" cy="214366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55840" y="1674805"/>
            <a:ext cx="3554178" cy="420564"/>
          </a:xfrm>
          <a:prstGeom prst="rect">
            <a:avLst/>
          </a:prstGeom>
          <a:noFill/>
        </p:spPr>
        <p:txBody>
          <a:bodyPr wrap="none" rtlCol="0">
            <a:spAutoFit/>
          </a:bodyPr>
          <a:lstStyle/>
          <a:p>
            <a:pPr defTabSz="1219170"/>
            <a:r>
              <a:rPr lang="zh-CN" altLang="en-US" sz="2133" dirty="0">
                <a:solidFill>
                  <a:prstClr val="white"/>
                </a:solidFill>
                <a:latin typeface="方正粗圆简体" panose="03000509000000000000" pitchFamily="65" charset="-122"/>
                <a:ea typeface="方正粗圆简体" panose="03000509000000000000" pitchFamily="65" charset="-122"/>
              </a:rPr>
              <a:t>一、单击此处添加文本内容 </a:t>
            </a:r>
          </a:p>
        </p:txBody>
      </p:sp>
      <p:pic>
        <p:nvPicPr>
          <p:cNvPr id="30" name="Picture 2" descr="D:\png\2015007_0000_图层-1-拷贝-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648" y="2761887"/>
            <a:ext cx="7790165" cy="76808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D:\png\2015009_0000_图层-0-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72421" flipH="1">
            <a:off x="3280865" y="1432067"/>
            <a:ext cx="1650760" cy="2143661"/>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4655840" y="2902547"/>
            <a:ext cx="3554178" cy="420564"/>
          </a:xfrm>
          <a:prstGeom prst="rect">
            <a:avLst/>
          </a:prstGeom>
          <a:noFill/>
        </p:spPr>
        <p:txBody>
          <a:bodyPr wrap="none" rtlCol="0">
            <a:spAutoFit/>
          </a:bodyPr>
          <a:lstStyle/>
          <a:p>
            <a:pPr defTabSz="1219170"/>
            <a:r>
              <a:rPr lang="zh-CN" altLang="en-US" sz="2133" dirty="0">
                <a:solidFill>
                  <a:prstClr val="white"/>
                </a:solidFill>
                <a:latin typeface="方正粗圆简体" panose="03000509000000000000" pitchFamily="65" charset="-122"/>
                <a:ea typeface="方正粗圆简体" panose="03000509000000000000" pitchFamily="65" charset="-122"/>
              </a:rPr>
              <a:t>二、单击此处添加文本内容 </a:t>
            </a:r>
          </a:p>
        </p:txBody>
      </p:sp>
      <p:pic>
        <p:nvPicPr>
          <p:cNvPr id="33" name="Picture 2" descr="D:\png\2015007_0000_图层-1-拷贝-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648" y="4010026"/>
            <a:ext cx="7790165" cy="76808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D:\png\2015009_0000_图层-0-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72421" flipH="1">
            <a:off x="3280865" y="2680206"/>
            <a:ext cx="1650760" cy="2143661"/>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4655840" y="4150685"/>
            <a:ext cx="3554178" cy="420564"/>
          </a:xfrm>
          <a:prstGeom prst="rect">
            <a:avLst/>
          </a:prstGeom>
          <a:noFill/>
        </p:spPr>
        <p:txBody>
          <a:bodyPr wrap="none" rtlCol="0">
            <a:spAutoFit/>
          </a:bodyPr>
          <a:lstStyle/>
          <a:p>
            <a:pPr defTabSz="1219170"/>
            <a:r>
              <a:rPr lang="zh-CN" altLang="en-US" sz="2133" dirty="0">
                <a:solidFill>
                  <a:prstClr val="white"/>
                </a:solidFill>
                <a:latin typeface="方正粗圆简体" panose="03000509000000000000" pitchFamily="65" charset="-122"/>
                <a:ea typeface="方正粗圆简体" panose="03000509000000000000" pitchFamily="65" charset="-122"/>
              </a:rPr>
              <a:t>三、单击此处添加文本内容 </a:t>
            </a:r>
          </a:p>
        </p:txBody>
      </p:sp>
      <p:pic>
        <p:nvPicPr>
          <p:cNvPr id="36" name="Picture 2" descr="D:\png\2015007_0000_图层-1-拷贝-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648" y="5258164"/>
            <a:ext cx="7790165" cy="76808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descr="D:\png\2015009_0000_图层-0-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72421" flipH="1">
            <a:off x="3280865" y="3928344"/>
            <a:ext cx="1650760" cy="2143661"/>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4655840" y="5398824"/>
            <a:ext cx="3554178" cy="420564"/>
          </a:xfrm>
          <a:prstGeom prst="rect">
            <a:avLst/>
          </a:prstGeom>
          <a:noFill/>
        </p:spPr>
        <p:txBody>
          <a:bodyPr wrap="none" rtlCol="0">
            <a:spAutoFit/>
          </a:bodyPr>
          <a:lstStyle/>
          <a:p>
            <a:pPr defTabSz="1219170"/>
            <a:r>
              <a:rPr lang="zh-CN" altLang="en-US" sz="2133" dirty="0">
                <a:solidFill>
                  <a:prstClr val="white"/>
                </a:solidFill>
                <a:latin typeface="方正粗圆简体" panose="03000509000000000000" pitchFamily="65" charset="-122"/>
                <a:ea typeface="方正粗圆简体" panose="03000509000000000000" pitchFamily="65" charset="-122"/>
              </a:rPr>
              <a:t>四、单击此处添加文本内容 </a:t>
            </a:r>
          </a:p>
        </p:txBody>
      </p:sp>
      <p:pic>
        <p:nvPicPr>
          <p:cNvPr id="5122" name="Picture 2" descr="L:\png\12-102_0003_图层-22-副本-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0" y="0"/>
            <a:ext cx="2201453" cy="6858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85185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1700"/>
                                        <p:tgtEl>
                                          <p:spTgt spid="8194"/>
                                        </p:tgtEl>
                                      </p:cBhvr>
                                    </p:animEffect>
                                  </p:childTnLst>
                                </p:cTn>
                              </p:par>
                              <p:par>
                                <p:cTn id="8" presetID="10" presetClass="entr" presetSubtype="0" fill="hold" nodeType="withEffect">
                                  <p:stCondLst>
                                    <p:cond delay="0"/>
                                  </p:stCondLst>
                                  <p:childTnLst>
                                    <p:set>
                                      <p:cBhvr>
                                        <p:cTn id="9" dur="1" fill="hold">
                                          <p:stCondLst>
                                            <p:cond delay="0"/>
                                          </p:stCondLst>
                                        </p:cTn>
                                        <p:tgtEl>
                                          <p:spTgt spid="8197"/>
                                        </p:tgtEl>
                                        <p:attrNameLst>
                                          <p:attrName>style.visibility</p:attrName>
                                        </p:attrNameLst>
                                      </p:cBhvr>
                                      <p:to>
                                        <p:strVal val="visible"/>
                                      </p:to>
                                    </p:set>
                                    <p:animEffect transition="in" filter="fade">
                                      <p:cBhvr>
                                        <p:cTn id="10" dur="500"/>
                                        <p:tgtEl>
                                          <p:spTgt spid="8197"/>
                                        </p:tgtEl>
                                      </p:cBhvr>
                                    </p:animEffect>
                                  </p:childTnLst>
                                </p:cTn>
                              </p:par>
                              <p:par>
                                <p:cTn id="11" presetID="10" presetClass="exit" presetSubtype="0" fill="hold" nodeType="withEffect">
                                  <p:stCondLst>
                                    <p:cond delay="1600"/>
                                  </p:stCondLst>
                                  <p:childTnLst>
                                    <p:animEffect transition="out" filter="fade">
                                      <p:cBhvr>
                                        <p:cTn id="12" dur="500"/>
                                        <p:tgtEl>
                                          <p:spTgt spid="8197"/>
                                        </p:tgtEl>
                                      </p:cBhvr>
                                    </p:animEffect>
                                    <p:set>
                                      <p:cBhvr>
                                        <p:cTn id="13" dur="1" fill="hold">
                                          <p:stCondLst>
                                            <p:cond delay="499"/>
                                          </p:stCondLst>
                                        </p:cTn>
                                        <p:tgtEl>
                                          <p:spTgt spid="8197"/>
                                        </p:tgtEl>
                                        <p:attrNameLst>
                                          <p:attrName>style.visibility</p:attrName>
                                        </p:attrNameLst>
                                      </p:cBhvr>
                                      <p:to>
                                        <p:strVal val="hidden"/>
                                      </p:to>
                                    </p:set>
                                  </p:childTnLst>
                                </p:cTn>
                              </p:par>
                              <p:par>
                                <p:cTn id="14" presetID="63" presetClass="path" presetSubtype="0" accel="48000" fill="hold" nodeType="withEffect">
                                  <p:stCondLst>
                                    <p:cond delay="0"/>
                                  </p:stCondLst>
                                  <p:childTnLst>
                                    <p:animMotion origin="layout" path="M 4.72222E-6 -3.08642E-6 L 0.56493 -3.08642E-6 " pathEditMode="relative" rAng="0" ptsTypes="AA">
                                      <p:cBhvr>
                                        <p:cTn id="15" dur="1300" fill="hold"/>
                                        <p:tgtEl>
                                          <p:spTgt spid="8197"/>
                                        </p:tgtEl>
                                        <p:attrNameLst>
                                          <p:attrName>ppt_x</p:attrName>
                                          <p:attrName>ppt_y</p:attrName>
                                        </p:attrNameLst>
                                      </p:cBhvr>
                                      <p:rCtr x="28247" y="0"/>
                                    </p:animMotion>
                                  </p:childTnLst>
                                </p:cTn>
                              </p:par>
                              <p:par>
                                <p:cTn id="16" presetID="10" presetClass="entr" presetSubtype="0" fill="hold" grpId="0" nodeType="withEffect">
                                  <p:stCondLst>
                                    <p:cond delay="27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22" presetClass="entr" presetSubtype="8" fill="hold" nodeType="withEffect">
                                  <p:stCondLst>
                                    <p:cond delay="270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1700"/>
                                        <p:tgtEl>
                                          <p:spTgt spid="30"/>
                                        </p:tgtEl>
                                      </p:cBhvr>
                                    </p:animEffect>
                                  </p:childTnLst>
                                </p:cTn>
                              </p:par>
                              <p:par>
                                <p:cTn id="22" presetID="10" presetClass="entr" presetSubtype="0" fill="hold" nodeType="withEffect">
                                  <p:stCondLst>
                                    <p:cond delay="270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xit" presetSubtype="0" fill="hold" nodeType="withEffect">
                                  <p:stCondLst>
                                    <p:cond delay="4300"/>
                                  </p:stCondLst>
                                  <p:childTnLst>
                                    <p:animEffect transition="out" filter="fade">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par>
                                <p:cTn id="28" presetID="63" presetClass="path" presetSubtype="0" accel="48000" fill="hold" nodeType="withEffect">
                                  <p:stCondLst>
                                    <p:cond delay="2700"/>
                                  </p:stCondLst>
                                  <p:childTnLst>
                                    <p:animMotion origin="layout" path="M 4.72222E-6 -3.08642E-6 L 0.56493 -3.08642E-6 " pathEditMode="relative" rAng="0" ptsTypes="AA">
                                      <p:cBhvr>
                                        <p:cTn id="29" dur="1300" fill="hold"/>
                                        <p:tgtEl>
                                          <p:spTgt spid="31"/>
                                        </p:tgtEl>
                                        <p:attrNameLst>
                                          <p:attrName>ppt_x</p:attrName>
                                          <p:attrName>ppt_y</p:attrName>
                                        </p:attrNameLst>
                                      </p:cBhvr>
                                      <p:rCtr x="28247" y="0"/>
                                    </p:animMotion>
                                  </p:childTnLst>
                                </p:cTn>
                              </p:par>
                              <p:par>
                                <p:cTn id="30" presetID="10" presetClass="entr" presetSubtype="0" fill="hold" grpId="0" nodeType="withEffect">
                                  <p:stCondLst>
                                    <p:cond delay="480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22" presetClass="entr" presetSubtype="8" fill="hold" nodeType="withEffect">
                                  <p:stCondLst>
                                    <p:cond delay="540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1700"/>
                                        <p:tgtEl>
                                          <p:spTgt spid="33"/>
                                        </p:tgtEl>
                                      </p:cBhvr>
                                    </p:animEffect>
                                  </p:childTnLst>
                                </p:cTn>
                              </p:par>
                              <p:par>
                                <p:cTn id="36" presetID="10" presetClass="entr" presetSubtype="0" fill="hold" nodeType="withEffect">
                                  <p:stCondLst>
                                    <p:cond delay="540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xit" presetSubtype="0" fill="hold" nodeType="withEffect">
                                  <p:stCondLst>
                                    <p:cond delay="7000"/>
                                  </p:stCondLst>
                                  <p:childTnLst>
                                    <p:animEffect transition="out" filter="fade">
                                      <p:cBhvr>
                                        <p:cTn id="40" dur="500"/>
                                        <p:tgtEl>
                                          <p:spTgt spid="34"/>
                                        </p:tgtEl>
                                      </p:cBhvr>
                                    </p:animEffect>
                                    <p:set>
                                      <p:cBhvr>
                                        <p:cTn id="41" dur="1" fill="hold">
                                          <p:stCondLst>
                                            <p:cond delay="499"/>
                                          </p:stCondLst>
                                        </p:cTn>
                                        <p:tgtEl>
                                          <p:spTgt spid="34"/>
                                        </p:tgtEl>
                                        <p:attrNameLst>
                                          <p:attrName>style.visibility</p:attrName>
                                        </p:attrNameLst>
                                      </p:cBhvr>
                                      <p:to>
                                        <p:strVal val="hidden"/>
                                      </p:to>
                                    </p:set>
                                  </p:childTnLst>
                                </p:cTn>
                              </p:par>
                              <p:par>
                                <p:cTn id="42" presetID="63" presetClass="path" presetSubtype="0" accel="48000" fill="hold" nodeType="withEffect">
                                  <p:stCondLst>
                                    <p:cond delay="5400"/>
                                  </p:stCondLst>
                                  <p:childTnLst>
                                    <p:animMotion origin="layout" path="M 4.72222E-6 -3.08642E-6 L 0.56493 -3.08642E-6 " pathEditMode="relative" rAng="0" ptsTypes="AA">
                                      <p:cBhvr>
                                        <p:cTn id="43" dur="1300" fill="hold"/>
                                        <p:tgtEl>
                                          <p:spTgt spid="34"/>
                                        </p:tgtEl>
                                        <p:attrNameLst>
                                          <p:attrName>ppt_x</p:attrName>
                                          <p:attrName>ppt_y</p:attrName>
                                        </p:attrNameLst>
                                      </p:cBhvr>
                                      <p:rCtr x="28247" y="0"/>
                                    </p:animMotion>
                                  </p:childTnLst>
                                </p:cTn>
                              </p:par>
                              <p:par>
                                <p:cTn id="44" presetID="10" presetClass="entr" presetSubtype="0" fill="hold" grpId="0" nodeType="withEffect">
                                  <p:stCondLst>
                                    <p:cond delay="75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22" presetClass="entr" presetSubtype="8" fill="hold" nodeType="withEffect">
                                  <p:stCondLst>
                                    <p:cond delay="810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1700"/>
                                        <p:tgtEl>
                                          <p:spTgt spid="36"/>
                                        </p:tgtEl>
                                      </p:cBhvr>
                                    </p:animEffect>
                                  </p:childTnLst>
                                </p:cTn>
                              </p:par>
                              <p:par>
                                <p:cTn id="50" presetID="10" presetClass="entr" presetSubtype="0" fill="hold" nodeType="withEffect">
                                  <p:stCondLst>
                                    <p:cond delay="81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xit" presetSubtype="0" fill="hold" nodeType="withEffect">
                                  <p:stCondLst>
                                    <p:cond delay="9700"/>
                                  </p:stCondLst>
                                  <p:childTnLst>
                                    <p:animEffect transition="out" filter="fade">
                                      <p:cBhvr>
                                        <p:cTn id="54" dur="500"/>
                                        <p:tgtEl>
                                          <p:spTgt spid="37"/>
                                        </p:tgtEl>
                                      </p:cBhvr>
                                    </p:animEffect>
                                    <p:set>
                                      <p:cBhvr>
                                        <p:cTn id="55" dur="1" fill="hold">
                                          <p:stCondLst>
                                            <p:cond delay="499"/>
                                          </p:stCondLst>
                                        </p:cTn>
                                        <p:tgtEl>
                                          <p:spTgt spid="37"/>
                                        </p:tgtEl>
                                        <p:attrNameLst>
                                          <p:attrName>style.visibility</p:attrName>
                                        </p:attrNameLst>
                                      </p:cBhvr>
                                      <p:to>
                                        <p:strVal val="hidden"/>
                                      </p:to>
                                    </p:set>
                                  </p:childTnLst>
                                </p:cTn>
                              </p:par>
                              <p:par>
                                <p:cTn id="56" presetID="63" presetClass="path" presetSubtype="0" accel="48000" fill="hold" nodeType="withEffect">
                                  <p:stCondLst>
                                    <p:cond delay="8100"/>
                                  </p:stCondLst>
                                  <p:childTnLst>
                                    <p:animMotion origin="layout" path="M 4.72222E-6 -3.08642E-6 L 0.56493 -3.08642E-6 " pathEditMode="relative" rAng="0" ptsTypes="AA">
                                      <p:cBhvr>
                                        <p:cTn id="57" dur="1300" fill="hold"/>
                                        <p:tgtEl>
                                          <p:spTgt spid="37"/>
                                        </p:tgtEl>
                                        <p:attrNameLst>
                                          <p:attrName>ppt_x</p:attrName>
                                          <p:attrName>ppt_y</p:attrName>
                                        </p:attrNameLst>
                                      </p:cBhvr>
                                      <p:rCtr x="28247" y="0"/>
                                    </p:animMotion>
                                  </p:childTnLst>
                                </p:cTn>
                              </p:par>
                              <p:par>
                                <p:cTn id="58" presetID="10" presetClass="entr" presetSubtype="0" fill="hold" grpId="0" nodeType="withEffect">
                                  <p:stCondLst>
                                    <p:cond delay="1030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2" grpId="0"/>
      <p:bldP spid="35" grpId="0"/>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Users\Administrator\Desktop\png\素材CNN-sccnn.com_201406210812-恢复的.psd_0002_图层-3-拷贝.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0261" y="2164262"/>
            <a:ext cx="9617375" cy="395303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0107" y="1468834"/>
            <a:ext cx="608677" cy="5180073"/>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46763" y="1464270"/>
            <a:ext cx="608677" cy="5180073"/>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6" descr="C:\Users\Administrator\Desktop\png\素材CNN-sccnn.com_201406210812-恢复的.psd_0000_矢量智能对象.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0435" y="3874753"/>
            <a:ext cx="1492655" cy="164809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573243" y="2982238"/>
            <a:ext cx="595099" cy="2140971"/>
          </a:xfrm>
          <a:prstGeom prst="rect">
            <a:avLst/>
          </a:prstGeom>
          <a:noFill/>
        </p:spPr>
        <p:txBody>
          <a:bodyPr vert="eaVert" wrap="none" rtlCol="0">
            <a:spAutoFit/>
          </a:bodyPr>
          <a:lstStyle/>
          <a:p>
            <a:pPr defTabSz="1219170"/>
            <a:r>
              <a:rPr lang="zh-CN" altLang="en-US" sz="2667" dirty="0">
                <a:solidFill>
                  <a:prstClr val="black"/>
                </a:solidFill>
                <a:latin typeface="方正粗宋简体" panose="03000509000000000000" pitchFamily="65" charset="-122"/>
                <a:ea typeface="方正粗宋简体" panose="03000509000000000000" pitchFamily="65" charset="-122"/>
              </a:rPr>
              <a:t>点击输入标题</a:t>
            </a:r>
          </a:p>
        </p:txBody>
      </p:sp>
      <p:sp>
        <p:nvSpPr>
          <p:cNvPr id="7" name="TextBox 6"/>
          <p:cNvSpPr txBox="1"/>
          <p:nvPr/>
        </p:nvSpPr>
        <p:spPr>
          <a:xfrm>
            <a:off x="2624515" y="3110459"/>
            <a:ext cx="5724644" cy="1938992"/>
          </a:xfrm>
          <a:prstGeom prst="rect">
            <a:avLst/>
          </a:prstGeom>
          <a:noFill/>
        </p:spPr>
        <p:txBody>
          <a:bodyPr vert="eaVert"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点击输入文字</a:t>
            </a:r>
          </a:p>
          <a:p>
            <a:pPr defTabSz="1219170"/>
            <a:endParaRPr lang="zh-CN" altLang="en-US" sz="2400" dirty="0">
              <a:solidFill>
                <a:prstClr val="black"/>
              </a:solidFill>
              <a:latin typeface="方正黑体简体" panose="03000509000000000000" pitchFamily="65" charset="-122"/>
              <a:ea typeface="方正黑体简体" panose="03000509000000000000" pitchFamily="65" charset="-122"/>
            </a:endParaRPr>
          </a:p>
        </p:txBody>
      </p:sp>
      <p:sp>
        <p:nvSpPr>
          <p:cNvPr id="12" name="TextBox 11">
            <a:extLst>
              <a:ext uri="{FF2B5EF4-FFF2-40B4-BE49-F238E27FC236}">
                <a16:creationId xmlns:a16="http://schemas.microsoft.com/office/drawing/2014/main" id="{EC325C71-E3D5-4992-9DAA-A5B874F88464}"/>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339353825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800" decel="100000"/>
                                        <p:tgtEl>
                                          <p:spTgt spid="9"/>
                                        </p:tgtEl>
                                      </p:cBhvr>
                                    </p:animEffect>
                                    <p:anim calcmode="lin" valueType="num">
                                      <p:cBhvr>
                                        <p:cTn id="8" dur="800" decel="100000" fill="hold"/>
                                        <p:tgtEl>
                                          <p:spTgt spid="9"/>
                                        </p:tgtEl>
                                        <p:attrNameLst>
                                          <p:attrName>style.rotation</p:attrName>
                                        </p:attrNameLst>
                                      </p:cBhvr>
                                      <p:tavLst>
                                        <p:tav tm="0">
                                          <p:val>
                                            <p:fltVal val="-90"/>
                                          </p:val>
                                        </p:tav>
                                        <p:tav tm="100000">
                                          <p:val>
                                            <p:fltVal val="0"/>
                                          </p:val>
                                        </p:tav>
                                      </p:tavLst>
                                    </p:anim>
                                    <p:anim calcmode="lin" valueType="num">
                                      <p:cBhvr>
                                        <p:cTn id="9" dur="800" decel="100000" fill="hold"/>
                                        <p:tgtEl>
                                          <p:spTgt spid="9"/>
                                        </p:tgtEl>
                                        <p:attrNameLst>
                                          <p:attrName>ppt_x</p:attrName>
                                        </p:attrNameLst>
                                      </p:cBhvr>
                                      <p:tavLst>
                                        <p:tav tm="0">
                                          <p:val>
                                            <p:strVal val="#ppt_x+0.4"/>
                                          </p:val>
                                        </p:tav>
                                        <p:tav tm="100000">
                                          <p:val>
                                            <p:strVal val="#ppt_x-0.05"/>
                                          </p:val>
                                        </p:tav>
                                      </p:tavLst>
                                    </p:anim>
                                    <p:anim calcmode="lin" valueType="num">
                                      <p:cBhvr>
                                        <p:cTn id="10" dur="800" decel="100000" fill="hold"/>
                                        <p:tgtEl>
                                          <p:spTgt spid="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800" decel="100000"/>
                                        <p:tgtEl>
                                          <p:spTgt spid="10"/>
                                        </p:tgtEl>
                                      </p:cBhvr>
                                    </p:animEffect>
                                    <p:anim calcmode="lin" valueType="num">
                                      <p:cBhvr>
                                        <p:cTn id="16" dur="800" decel="100000" fill="hold"/>
                                        <p:tgtEl>
                                          <p:spTgt spid="10"/>
                                        </p:tgtEl>
                                        <p:attrNameLst>
                                          <p:attrName>style.rotation</p:attrName>
                                        </p:attrNameLst>
                                      </p:cBhvr>
                                      <p:tavLst>
                                        <p:tav tm="0">
                                          <p:val>
                                            <p:fltVal val="-90"/>
                                          </p:val>
                                        </p:tav>
                                        <p:tav tm="100000">
                                          <p:val>
                                            <p:fltVal val="0"/>
                                          </p:val>
                                        </p:tav>
                                      </p:tavLst>
                                    </p:anim>
                                    <p:anim calcmode="lin" valueType="num">
                                      <p:cBhvr>
                                        <p:cTn id="17" dur="800" decel="100000" fill="hold"/>
                                        <p:tgtEl>
                                          <p:spTgt spid="10"/>
                                        </p:tgtEl>
                                        <p:attrNameLst>
                                          <p:attrName>ppt_x</p:attrName>
                                        </p:attrNameLst>
                                      </p:cBhvr>
                                      <p:tavLst>
                                        <p:tav tm="0">
                                          <p:val>
                                            <p:strVal val="#ppt_x+0.4"/>
                                          </p:val>
                                        </p:tav>
                                        <p:tav tm="100000">
                                          <p:val>
                                            <p:strVal val="#ppt_x-0.05"/>
                                          </p:val>
                                        </p:tav>
                                      </p:tavLst>
                                    </p:anim>
                                    <p:anim calcmode="lin" valueType="num">
                                      <p:cBhvr>
                                        <p:cTn id="18" dur="800" decel="100000" fill="hold"/>
                                        <p:tgtEl>
                                          <p:spTgt spid="1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800" decel="100000"/>
                                        <p:tgtEl>
                                          <p:spTgt spid="11"/>
                                        </p:tgtEl>
                                      </p:cBhvr>
                                    </p:animEffect>
                                    <p:anim calcmode="lin" valueType="num">
                                      <p:cBhvr>
                                        <p:cTn id="24" dur="800" decel="100000" fill="hold"/>
                                        <p:tgtEl>
                                          <p:spTgt spid="11"/>
                                        </p:tgtEl>
                                        <p:attrNameLst>
                                          <p:attrName>style.rotation</p:attrName>
                                        </p:attrNameLst>
                                      </p:cBhvr>
                                      <p:tavLst>
                                        <p:tav tm="0">
                                          <p:val>
                                            <p:fltVal val="-90"/>
                                          </p:val>
                                        </p:tav>
                                        <p:tav tm="100000">
                                          <p:val>
                                            <p:fltVal val="0"/>
                                          </p:val>
                                        </p:tav>
                                      </p:tavLst>
                                    </p:anim>
                                    <p:anim calcmode="lin" valueType="num">
                                      <p:cBhvr>
                                        <p:cTn id="25" dur="800" decel="100000" fill="hold"/>
                                        <p:tgtEl>
                                          <p:spTgt spid="11"/>
                                        </p:tgtEl>
                                        <p:attrNameLst>
                                          <p:attrName>ppt_x</p:attrName>
                                        </p:attrNameLst>
                                      </p:cBhvr>
                                      <p:tavLst>
                                        <p:tav tm="0">
                                          <p:val>
                                            <p:strVal val="#ppt_x+0.4"/>
                                          </p:val>
                                        </p:tav>
                                        <p:tav tm="100000">
                                          <p:val>
                                            <p:strVal val="#ppt_x-0.05"/>
                                          </p:val>
                                        </p:tav>
                                      </p:tavLst>
                                    </p:anim>
                                    <p:anim calcmode="lin" valueType="num">
                                      <p:cBhvr>
                                        <p:cTn id="26" dur="800" decel="100000" fill="hold"/>
                                        <p:tgtEl>
                                          <p:spTgt spid="11"/>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29" presetID="42" presetClass="exit" presetSubtype="0" fill="hold" nodeType="withEffect">
                                  <p:stCondLst>
                                    <p:cond delay="1400"/>
                                  </p:stCondLst>
                                  <p:childTnLst>
                                    <p:animEffect transition="out" filter="fade">
                                      <p:cBhvr>
                                        <p:cTn id="30" dur="1000"/>
                                        <p:tgtEl>
                                          <p:spTgt spid="11"/>
                                        </p:tgtEl>
                                      </p:cBhvr>
                                    </p:animEffect>
                                    <p:anim calcmode="lin" valueType="num">
                                      <p:cBhvr>
                                        <p:cTn id="31" dur="1000"/>
                                        <p:tgtEl>
                                          <p:spTgt spid="11"/>
                                        </p:tgtEl>
                                        <p:attrNameLst>
                                          <p:attrName>ppt_x</p:attrName>
                                        </p:attrNameLst>
                                      </p:cBhvr>
                                      <p:tavLst>
                                        <p:tav tm="0">
                                          <p:val>
                                            <p:strVal val="ppt_x"/>
                                          </p:val>
                                        </p:tav>
                                        <p:tav tm="100000">
                                          <p:val>
                                            <p:strVal val="ppt_x"/>
                                          </p:val>
                                        </p:tav>
                                      </p:tavLst>
                                    </p:anim>
                                    <p:anim calcmode="lin" valueType="num">
                                      <p:cBhvr>
                                        <p:cTn id="32" dur="1000"/>
                                        <p:tgtEl>
                                          <p:spTgt spid="11"/>
                                        </p:tgtEl>
                                        <p:attrNameLst>
                                          <p:attrName>ppt_y</p:attrName>
                                        </p:attrNameLst>
                                      </p:cBhvr>
                                      <p:tavLst>
                                        <p:tav tm="0">
                                          <p:val>
                                            <p:strVal val="ppt_y"/>
                                          </p:val>
                                        </p:tav>
                                        <p:tav tm="100000">
                                          <p:val>
                                            <p:strVal val="ppt_y+.1"/>
                                          </p:val>
                                        </p:tav>
                                      </p:tavLst>
                                    </p:anim>
                                    <p:set>
                                      <p:cBhvr>
                                        <p:cTn id="33" dur="1" fill="hold">
                                          <p:stCondLst>
                                            <p:cond delay="999"/>
                                          </p:stCondLst>
                                        </p:cTn>
                                        <p:tgtEl>
                                          <p:spTgt spid="11"/>
                                        </p:tgtEl>
                                        <p:attrNameLst>
                                          <p:attrName>style.visibility</p:attrName>
                                        </p:attrNameLst>
                                      </p:cBhvr>
                                      <p:to>
                                        <p:strVal val="hidden"/>
                                      </p:to>
                                    </p:set>
                                  </p:childTnLst>
                                </p:cTn>
                              </p:par>
                              <p:par>
                                <p:cTn id="34" presetID="63" presetClass="path" presetSubtype="0" accel="50000" decel="50000" fill="hold" nodeType="withEffect">
                                  <p:stCondLst>
                                    <p:cond delay="2300"/>
                                  </p:stCondLst>
                                  <p:childTnLst>
                                    <p:animMotion origin="layout" path="M -3.88889E-6 -3.33333E-6 L 0.76268 -3.33333E-6 " pathEditMode="relative" rAng="0" ptsTypes="AA">
                                      <p:cBhvr>
                                        <p:cTn id="35" dur="2000" fill="hold"/>
                                        <p:tgtEl>
                                          <p:spTgt spid="10"/>
                                        </p:tgtEl>
                                        <p:attrNameLst>
                                          <p:attrName>ppt_x</p:attrName>
                                          <p:attrName>ppt_y</p:attrName>
                                        </p:attrNameLst>
                                      </p:cBhvr>
                                      <p:rCtr x="38125" y="0"/>
                                    </p:animMotion>
                                  </p:childTnLst>
                                </p:cTn>
                              </p:par>
                              <p:par>
                                <p:cTn id="36" presetID="22" presetClass="entr" presetSubtype="2" fill="hold" nodeType="withEffect">
                                  <p:stCondLst>
                                    <p:cond delay="260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1500"/>
                                        <p:tgtEl>
                                          <p:spTgt spid="8"/>
                                        </p:tgtEl>
                                      </p:cBhvr>
                                    </p:animEffect>
                                  </p:childTnLst>
                                </p:cTn>
                              </p:par>
                              <p:par>
                                <p:cTn id="39" presetID="63" presetClass="path" presetSubtype="0" accel="50000" decel="50000" fill="hold" nodeType="withEffect">
                                  <p:stCondLst>
                                    <p:cond delay="2300"/>
                                  </p:stCondLst>
                                  <p:childTnLst>
                                    <p:animMotion origin="layout" path="M 4.44444E-6 -6.17284E-7 L 0.75538 0.00494 " pathEditMode="relative" rAng="0" ptsTypes="AA">
                                      <p:cBhvr>
                                        <p:cTn id="40" dur="2000" fill="hold"/>
                                        <p:tgtEl>
                                          <p:spTgt spid="8"/>
                                        </p:tgtEl>
                                        <p:attrNameLst>
                                          <p:attrName>ppt_x</p:attrName>
                                          <p:attrName>ppt_y</p:attrName>
                                        </p:attrNameLst>
                                      </p:cBhvr>
                                      <p:rCtr x="37760" y="247"/>
                                    </p:animMotion>
                                  </p:childTnLst>
                                </p:cTn>
                              </p:par>
                            </p:childTnLst>
                          </p:cTn>
                        </p:par>
                        <p:par>
                          <p:cTn id="41" fill="hold">
                            <p:stCondLst>
                              <p:cond delay="4300"/>
                            </p:stCondLst>
                            <p:childTnLst>
                              <p:par>
                                <p:cTn id="42" presetID="53" presetClass="entr" presetSubtype="16"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par>
                          <p:cTn id="47" fill="hold">
                            <p:stCondLst>
                              <p:cond delay="4800"/>
                            </p:stCondLst>
                            <p:childTnLst>
                              <p:par>
                                <p:cTn id="48" presetID="22" presetClass="entr" presetSubtype="2"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right)">
                                      <p:cBhvr>
                                        <p:cTn id="50" dur="1700"/>
                                        <p:tgtEl>
                                          <p:spTgt spid="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png\12-19_0003_图层-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508063">
            <a:off x="-2771392" y="3698102"/>
            <a:ext cx="9808301" cy="902203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204283" y="2500333"/>
            <a:ext cx="2377574" cy="420564"/>
          </a:xfrm>
          <a:prstGeom prst="rect">
            <a:avLst/>
          </a:prstGeom>
          <a:noFill/>
        </p:spPr>
        <p:txBody>
          <a:bodyPr wrap="none" rtlCol="0">
            <a:spAutoFit/>
          </a:bodyPr>
          <a:lstStyle/>
          <a:p>
            <a:pPr defTabSz="1219170"/>
            <a:r>
              <a:rPr lang="zh-CN" altLang="en-US" sz="2133" dirty="0">
                <a:solidFill>
                  <a:prstClr val="black"/>
                </a:solidFill>
                <a:latin typeface="方正黑体简体" panose="03000509000000000000" pitchFamily="65" charset="-122"/>
                <a:ea typeface="方正黑体简体" panose="03000509000000000000" pitchFamily="65" charset="-122"/>
              </a:rPr>
              <a:t>单击此处添加文本</a:t>
            </a:r>
          </a:p>
        </p:txBody>
      </p:sp>
      <p:sp>
        <p:nvSpPr>
          <p:cNvPr id="13" name="TextBox 12"/>
          <p:cNvSpPr txBox="1"/>
          <p:nvPr/>
        </p:nvSpPr>
        <p:spPr>
          <a:xfrm>
            <a:off x="5293327" y="3272565"/>
            <a:ext cx="2377574" cy="420564"/>
          </a:xfrm>
          <a:prstGeom prst="rect">
            <a:avLst/>
          </a:prstGeom>
          <a:noFill/>
        </p:spPr>
        <p:txBody>
          <a:bodyPr wrap="none" rtlCol="0">
            <a:spAutoFit/>
          </a:bodyPr>
          <a:lstStyle/>
          <a:p>
            <a:pPr defTabSz="1219170"/>
            <a:r>
              <a:rPr lang="zh-CN" altLang="en-US" sz="2133" dirty="0">
                <a:solidFill>
                  <a:prstClr val="black"/>
                </a:solidFill>
                <a:latin typeface="方正黑体简体" panose="03000509000000000000" pitchFamily="65" charset="-122"/>
                <a:ea typeface="方正黑体简体" panose="03000509000000000000" pitchFamily="65" charset="-122"/>
              </a:rPr>
              <a:t>单击此处添加文本</a:t>
            </a:r>
          </a:p>
        </p:txBody>
      </p:sp>
      <p:sp>
        <p:nvSpPr>
          <p:cNvPr id="14" name="TextBox 13"/>
          <p:cNvSpPr txBox="1"/>
          <p:nvPr/>
        </p:nvSpPr>
        <p:spPr>
          <a:xfrm>
            <a:off x="6983035" y="4177585"/>
            <a:ext cx="2377574" cy="420564"/>
          </a:xfrm>
          <a:prstGeom prst="rect">
            <a:avLst/>
          </a:prstGeom>
          <a:noFill/>
        </p:spPr>
        <p:txBody>
          <a:bodyPr wrap="none" rtlCol="0">
            <a:spAutoFit/>
          </a:bodyPr>
          <a:lstStyle/>
          <a:p>
            <a:pPr defTabSz="1219170"/>
            <a:r>
              <a:rPr lang="zh-CN" altLang="en-US" sz="2133" dirty="0">
                <a:solidFill>
                  <a:prstClr val="black"/>
                </a:solidFill>
                <a:latin typeface="方正黑体简体" panose="03000509000000000000" pitchFamily="65" charset="-122"/>
                <a:ea typeface="方正黑体简体" panose="03000509000000000000" pitchFamily="65" charset="-122"/>
              </a:rPr>
              <a:t>单击此处添加文本</a:t>
            </a:r>
          </a:p>
        </p:txBody>
      </p:sp>
      <p:sp>
        <p:nvSpPr>
          <p:cNvPr id="15" name="TextBox 14"/>
          <p:cNvSpPr txBox="1"/>
          <p:nvPr/>
        </p:nvSpPr>
        <p:spPr>
          <a:xfrm>
            <a:off x="8200463" y="5267259"/>
            <a:ext cx="2377574" cy="420564"/>
          </a:xfrm>
          <a:prstGeom prst="rect">
            <a:avLst/>
          </a:prstGeom>
          <a:noFill/>
        </p:spPr>
        <p:txBody>
          <a:bodyPr wrap="none" rtlCol="0">
            <a:spAutoFit/>
          </a:bodyPr>
          <a:lstStyle/>
          <a:p>
            <a:pPr defTabSz="1219170"/>
            <a:r>
              <a:rPr lang="zh-CN" altLang="en-US" sz="2133" dirty="0">
                <a:solidFill>
                  <a:prstClr val="black"/>
                </a:solidFill>
                <a:latin typeface="方正黑体简体" panose="03000509000000000000" pitchFamily="65" charset="-122"/>
                <a:ea typeface="方正黑体简体" panose="03000509000000000000" pitchFamily="65" charset="-122"/>
              </a:rPr>
              <a:t>单击此处添加文本</a:t>
            </a:r>
          </a:p>
        </p:txBody>
      </p:sp>
      <p:pic>
        <p:nvPicPr>
          <p:cNvPr id="6147" name="Picture 3" descr="D:\png\2015sd55fs0019_0002_图层-10-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1542" y="3159614"/>
            <a:ext cx="695189" cy="67931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D:\png\2015sd55fs0019_0002_图层-10-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9094" y="2392099"/>
            <a:ext cx="695189" cy="67931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D:\png\2015sd55fs0019_0002_图层-10-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7846" y="4063630"/>
            <a:ext cx="695189" cy="67931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D:\png\2015sd55fs0019_0002_图层-10-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91671" y="5153303"/>
            <a:ext cx="695189" cy="679317"/>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D:\png\2015sd55fs0019_0008_매화.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r="-2990" b="32062"/>
          <a:stretch/>
        </p:blipFill>
        <p:spPr bwMode="auto">
          <a:xfrm flipH="1">
            <a:off x="6287845" y="-89748"/>
            <a:ext cx="6311603" cy="414391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1">
            <a:extLst>
              <a:ext uri="{FF2B5EF4-FFF2-40B4-BE49-F238E27FC236}">
                <a16:creationId xmlns:a16="http://schemas.microsoft.com/office/drawing/2014/main" id="{D6C921A3-FEFE-4B65-9CB5-BA0891FFDB17}"/>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65233073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left)">
                                      <p:cBhvr>
                                        <p:cTn id="7" dur="1100"/>
                                        <p:tgtEl>
                                          <p:spTgt spid="6146"/>
                                        </p:tgtEl>
                                      </p:cBhvr>
                                    </p:animEffect>
                                  </p:childTnLst>
                                </p:cTn>
                              </p:par>
                            </p:childTnLst>
                          </p:cTn>
                        </p:par>
                        <p:par>
                          <p:cTn id="8" fill="hold">
                            <p:stCondLst>
                              <p:cond delay="1100"/>
                            </p:stCondLst>
                            <p:childTnLst>
                              <p:par>
                                <p:cTn id="9" presetID="15"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 calcmode="lin" valueType="num">
                                      <p:cBhvr>
                                        <p:cTn id="13"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21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2600"/>
                            </p:stCondLst>
                            <p:childTnLst>
                              <p:par>
                                <p:cTn id="20" presetID="15" presetClass="entr" presetSubtype="0" fill="hold" nodeType="afterEffect">
                                  <p:stCondLst>
                                    <p:cond delay="0"/>
                                  </p:stCondLst>
                                  <p:childTnLst>
                                    <p:set>
                                      <p:cBhvr>
                                        <p:cTn id="21" dur="1" fill="hold">
                                          <p:stCondLst>
                                            <p:cond delay="0"/>
                                          </p:stCondLst>
                                        </p:cTn>
                                        <p:tgtEl>
                                          <p:spTgt spid="6147"/>
                                        </p:tgtEl>
                                        <p:attrNameLst>
                                          <p:attrName>style.visibility</p:attrName>
                                        </p:attrNameLst>
                                      </p:cBhvr>
                                      <p:to>
                                        <p:strVal val="visible"/>
                                      </p:to>
                                    </p:set>
                                    <p:anim calcmode="lin" valueType="num">
                                      <p:cBhvr>
                                        <p:cTn id="22" dur="1000" fill="hold"/>
                                        <p:tgtEl>
                                          <p:spTgt spid="6147"/>
                                        </p:tgtEl>
                                        <p:attrNameLst>
                                          <p:attrName>ppt_w</p:attrName>
                                        </p:attrNameLst>
                                      </p:cBhvr>
                                      <p:tavLst>
                                        <p:tav tm="0">
                                          <p:val>
                                            <p:fltVal val="0"/>
                                          </p:val>
                                        </p:tav>
                                        <p:tav tm="100000">
                                          <p:val>
                                            <p:strVal val="#ppt_w"/>
                                          </p:val>
                                        </p:tav>
                                      </p:tavLst>
                                    </p:anim>
                                    <p:anim calcmode="lin" valueType="num">
                                      <p:cBhvr>
                                        <p:cTn id="23" dur="1000" fill="hold"/>
                                        <p:tgtEl>
                                          <p:spTgt spid="6147"/>
                                        </p:tgtEl>
                                        <p:attrNameLst>
                                          <p:attrName>ppt_h</p:attrName>
                                        </p:attrNameLst>
                                      </p:cBhvr>
                                      <p:tavLst>
                                        <p:tav tm="0">
                                          <p:val>
                                            <p:fltVal val="0"/>
                                          </p:val>
                                        </p:tav>
                                        <p:tav tm="100000">
                                          <p:val>
                                            <p:strVal val="#ppt_h"/>
                                          </p:val>
                                        </p:tav>
                                      </p:tavLst>
                                    </p:anim>
                                    <p:anim calcmode="lin" valueType="num">
                                      <p:cBhvr>
                                        <p:cTn id="24" dur="1000" fill="hold"/>
                                        <p:tgtEl>
                                          <p:spTgt spid="6147"/>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147"/>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36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4100"/>
                            </p:stCondLst>
                            <p:childTnLst>
                              <p:par>
                                <p:cTn id="31" presetID="15"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51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600"/>
                            </p:stCondLst>
                            <p:childTnLst>
                              <p:par>
                                <p:cTn id="42" presetID="15"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66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png\2015sdfsfs01_0008_13.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0781153">
            <a:off x="378877" y="1246383"/>
            <a:ext cx="3651776" cy="3294847"/>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D:\png\2015010_0023_图层-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419038" flipH="1">
            <a:off x="3603542" y="2388583"/>
            <a:ext cx="851585" cy="101044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57103" y="2319081"/>
            <a:ext cx="1550424" cy="913199"/>
          </a:xfrm>
          <a:prstGeom prst="rect">
            <a:avLst/>
          </a:prstGeom>
          <a:noFill/>
        </p:spPr>
        <p:txBody>
          <a:bodyPr wrap="none" rtlCol="0">
            <a:spAutoFit/>
          </a:bodyPr>
          <a:lstStyle/>
          <a:p>
            <a:pPr defTabSz="1219170"/>
            <a:r>
              <a:rPr lang="zh-CN" altLang="en-US" sz="2667" dirty="0">
                <a:solidFill>
                  <a:prstClr val="white"/>
                </a:solidFill>
                <a:latin typeface="方正黑体简体" panose="03000509000000000000" pitchFamily="65" charset="-122"/>
                <a:ea typeface="方正黑体简体" panose="03000509000000000000" pitchFamily="65" charset="-122"/>
              </a:rPr>
              <a:t>单击此处</a:t>
            </a:r>
            <a:endParaRPr lang="en-US" altLang="zh-CN" sz="2667"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2667" dirty="0">
                <a:solidFill>
                  <a:prstClr val="white"/>
                </a:solidFill>
                <a:latin typeface="方正黑体简体" panose="03000509000000000000" pitchFamily="65" charset="-122"/>
                <a:ea typeface="方正黑体简体" panose="03000509000000000000" pitchFamily="65" charset="-122"/>
              </a:rPr>
              <a:t>添加文本</a:t>
            </a:r>
          </a:p>
        </p:txBody>
      </p:sp>
      <p:pic>
        <p:nvPicPr>
          <p:cNvPr id="5123" name="Picture 3" descr="D:\png\2015sd55fs006_0000_Group-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586" y="4546500"/>
            <a:ext cx="3771901" cy="217805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985959" y="5223668"/>
            <a:ext cx="4524336" cy="954300"/>
          </a:xfrm>
          <a:prstGeom prst="rect">
            <a:avLst/>
          </a:prstGeom>
          <a:noFill/>
        </p:spPr>
        <p:txBody>
          <a:bodyPr wrap="square" rtlCol="0">
            <a:spAutoFit/>
          </a:bodyPr>
          <a:lstStyle/>
          <a:p>
            <a:pPr defTabSz="1219170"/>
            <a:r>
              <a:rPr lang="zh-CN" altLang="en-US" sz="1867" dirty="0">
                <a:solidFill>
                  <a:prstClr val="black"/>
                </a:solidFill>
                <a:latin typeface="方正黑体简体" panose="03000509000000000000" pitchFamily="65" charset="-122"/>
                <a:ea typeface="方正黑体简体" panose="03000509000000000000" pitchFamily="65" charset="-122"/>
              </a:rPr>
              <a:t>在此输入您的文字内容在此输入您的文字内容在此输入您的文字内容在此输入您的文字内容在此输入您的文字内容</a:t>
            </a:r>
            <a:endParaRPr lang="zh-CN" altLang="en-US" sz="2400" dirty="0">
              <a:solidFill>
                <a:prstClr val="black"/>
              </a:solidFill>
              <a:latin typeface="方正黑体简体" panose="03000509000000000000" pitchFamily="65" charset="-122"/>
              <a:ea typeface="方正黑体简体" panose="03000509000000000000" pitchFamily="65" charset="-122"/>
            </a:endParaRPr>
          </a:p>
        </p:txBody>
      </p:sp>
      <p:pic>
        <p:nvPicPr>
          <p:cNvPr id="12" name="Picture 2" descr="L:\png\2015sdfsfs01_0008_13.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0781153">
            <a:off x="4128895" y="1246383"/>
            <a:ext cx="3651776" cy="329484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2015010_0023_图层-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419038" flipH="1">
            <a:off x="7353560" y="2388583"/>
            <a:ext cx="851585" cy="101044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007120" y="2319081"/>
            <a:ext cx="1550424" cy="913199"/>
          </a:xfrm>
          <a:prstGeom prst="rect">
            <a:avLst/>
          </a:prstGeom>
          <a:noFill/>
        </p:spPr>
        <p:txBody>
          <a:bodyPr wrap="none" rtlCol="0">
            <a:spAutoFit/>
          </a:bodyPr>
          <a:lstStyle/>
          <a:p>
            <a:pPr defTabSz="1219170"/>
            <a:r>
              <a:rPr lang="zh-CN" altLang="en-US" sz="2667" dirty="0">
                <a:solidFill>
                  <a:prstClr val="white"/>
                </a:solidFill>
                <a:latin typeface="方正黑体简体" panose="03000509000000000000" pitchFamily="65" charset="-122"/>
                <a:ea typeface="方正黑体简体" panose="03000509000000000000" pitchFamily="65" charset="-122"/>
              </a:rPr>
              <a:t>单击此处</a:t>
            </a:r>
            <a:endParaRPr lang="en-US" altLang="zh-CN" sz="2667"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2667" dirty="0">
                <a:solidFill>
                  <a:prstClr val="white"/>
                </a:solidFill>
                <a:latin typeface="方正黑体简体" panose="03000509000000000000" pitchFamily="65" charset="-122"/>
                <a:ea typeface="方正黑体简体" panose="03000509000000000000" pitchFamily="65" charset="-122"/>
              </a:rPr>
              <a:t>添加文本</a:t>
            </a:r>
          </a:p>
        </p:txBody>
      </p:sp>
      <p:pic>
        <p:nvPicPr>
          <p:cNvPr id="15" name="Picture 2" descr="L:\png\2015sdfsfs01_0008_13.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0781153">
            <a:off x="7777303" y="1246385"/>
            <a:ext cx="3651776" cy="329484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8655528" y="2319082"/>
            <a:ext cx="1550424" cy="913199"/>
          </a:xfrm>
          <a:prstGeom prst="rect">
            <a:avLst/>
          </a:prstGeom>
          <a:noFill/>
        </p:spPr>
        <p:txBody>
          <a:bodyPr wrap="none" rtlCol="0">
            <a:spAutoFit/>
          </a:bodyPr>
          <a:lstStyle/>
          <a:p>
            <a:pPr defTabSz="1219170"/>
            <a:r>
              <a:rPr lang="zh-CN" altLang="en-US" sz="2667" dirty="0">
                <a:solidFill>
                  <a:prstClr val="white"/>
                </a:solidFill>
                <a:latin typeface="方正黑体简体" panose="03000509000000000000" pitchFamily="65" charset="-122"/>
                <a:ea typeface="方正黑体简体" panose="03000509000000000000" pitchFamily="65" charset="-122"/>
              </a:rPr>
              <a:t>单击此处</a:t>
            </a:r>
            <a:endParaRPr lang="en-US" altLang="zh-CN" sz="2667"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2667" dirty="0">
                <a:solidFill>
                  <a:prstClr val="white"/>
                </a:solidFill>
                <a:latin typeface="方正黑体简体" panose="03000509000000000000" pitchFamily="65" charset="-122"/>
                <a:ea typeface="方正黑体简体" panose="03000509000000000000" pitchFamily="65" charset="-122"/>
              </a:rPr>
              <a:t>添加文本</a:t>
            </a:r>
          </a:p>
        </p:txBody>
      </p:sp>
      <p:sp>
        <p:nvSpPr>
          <p:cNvPr id="16" name="TextBox 11">
            <a:extLst>
              <a:ext uri="{FF2B5EF4-FFF2-40B4-BE49-F238E27FC236}">
                <a16:creationId xmlns:a16="http://schemas.microsoft.com/office/drawing/2014/main" id="{B450DF3C-9FE6-4EA5-A329-0B3D8E8F426B}"/>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116425615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wipe(left)">
                                      <p:cBhvr>
                                        <p:cTn id="17" dur="500"/>
                                        <p:tgtEl>
                                          <p:spTgt spid="512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par>
                          <p:cTn id="42" fill="hold">
                            <p:stCondLst>
                              <p:cond delay="4000"/>
                            </p:stCondLst>
                            <p:childTnLst>
                              <p:par>
                                <p:cTn id="43" presetID="42" presetClass="entr" presetSubtype="0" fill="hold" nodeType="afterEffect">
                                  <p:stCondLst>
                                    <p:cond delay="0"/>
                                  </p:stCondLst>
                                  <p:childTnLst>
                                    <p:set>
                                      <p:cBhvr>
                                        <p:cTn id="44" dur="1" fill="hold">
                                          <p:stCondLst>
                                            <p:cond delay="0"/>
                                          </p:stCondLst>
                                        </p:cTn>
                                        <p:tgtEl>
                                          <p:spTgt spid="5123"/>
                                        </p:tgtEl>
                                        <p:attrNameLst>
                                          <p:attrName>style.visibility</p:attrName>
                                        </p:attrNameLst>
                                      </p:cBhvr>
                                      <p:to>
                                        <p:strVal val="visible"/>
                                      </p:to>
                                    </p:set>
                                    <p:animEffect transition="in" filter="fade">
                                      <p:cBhvr>
                                        <p:cTn id="45" dur="1000"/>
                                        <p:tgtEl>
                                          <p:spTgt spid="5123"/>
                                        </p:tgtEl>
                                      </p:cBhvr>
                                    </p:animEffect>
                                    <p:anim calcmode="lin" valueType="num">
                                      <p:cBhvr>
                                        <p:cTn id="46" dur="1000" fill="hold"/>
                                        <p:tgtEl>
                                          <p:spTgt spid="5123"/>
                                        </p:tgtEl>
                                        <p:attrNameLst>
                                          <p:attrName>ppt_x</p:attrName>
                                        </p:attrNameLst>
                                      </p:cBhvr>
                                      <p:tavLst>
                                        <p:tav tm="0">
                                          <p:val>
                                            <p:strVal val="#ppt_x"/>
                                          </p:val>
                                        </p:tav>
                                        <p:tav tm="100000">
                                          <p:val>
                                            <p:strVal val="#ppt_x"/>
                                          </p:val>
                                        </p:tav>
                                      </p:tavLst>
                                    </p:anim>
                                    <p:anim calcmode="lin" valueType="num">
                                      <p:cBhvr>
                                        <p:cTn id="47" dur="1000" fill="hold"/>
                                        <p:tgtEl>
                                          <p:spTgt spid="5123"/>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p:bldP spid="17"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png\12-101_0003_图层-7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796819"/>
            <a:ext cx="3497647" cy="506118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png\2015sd55fs006_0001_flow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733" y="-60919"/>
            <a:ext cx="3953096" cy="249627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D:\png\1212_0001_图层-5-副本-3.pn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023659" y="1796819"/>
            <a:ext cx="1920213" cy="183555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503713" y="2350043"/>
            <a:ext cx="800219" cy="830997"/>
          </a:xfrm>
          <a:prstGeom prst="rect">
            <a:avLst/>
          </a:prstGeom>
          <a:noFill/>
        </p:spPr>
        <p:txBody>
          <a:bodyPr wrap="none" rtlCol="0">
            <a:spAutoFit/>
          </a:bodyPr>
          <a:lstStyle/>
          <a:p>
            <a:pPr defTabSz="1219170"/>
            <a:r>
              <a:rPr lang="zh-CN" altLang="en-US" sz="4800" dirty="0">
                <a:solidFill>
                  <a:prstClr val="white"/>
                </a:solidFill>
                <a:latin typeface="★日文毛笔" panose="02000609000000000000" pitchFamily="49" charset="-128"/>
                <a:ea typeface="★日文毛笔" panose="02000609000000000000" pitchFamily="49" charset="-128"/>
              </a:rPr>
              <a:t>一</a:t>
            </a:r>
          </a:p>
        </p:txBody>
      </p:sp>
      <p:pic>
        <p:nvPicPr>
          <p:cNvPr id="13" name="Picture 2" descr="D:\png\2015007_0000_图层-1-拷贝-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8369" y="2188609"/>
            <a:ext cx="4625335" cy="91326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5869391" y="2419536"/>
            <a:ext cx="2377574" cy="420564"/>
          </a:xfrm>
          <a:prstGeom prst="rect">
            <a:avLst/>
          </a:prstGeom>
          <a:noFill/>
        </p:spPr>
        <p:txBody>
          <a:bodyPr wrap="none" rtlCol="0">
            <a:spAutoFit/>
          </a:bodyPr>
          <a:lstStyle/>
          <a:p>
            <a:pPr defTabSz="1219170"/>
            <a:r>
              <a:rPr lang="zh-CN" altLang="en-US" sz="2133" dirty="0">
                <a:solidFill>
                  <a:prstClr val="white"/>
                </a:solidFill>
                <a:latin typeface="方正粗圆简体" panose="03000509000000000000" pitchFamily="65" charset="-122"/>
                <a:ea typeface="方正粗圆简体" panose="03000509000000000000" pitchFamily="65" charset="-122"/>
              </a:rPr>
              <a:t>单击此处添加文本</a:t>
            </a:r>
          </a:p>
        </p:txBody>
      </p:sp>
      <p:sp>
        <p:nvSpPr>
          <p:cNvPr id="3" name="TextBox 2"/>
          <p:cNvSpPr txBox="1"/>
          <p:nvPr/>
        </p:nvSpPr>
        <p:spPr>
          <a:xfrm>
            <a:off x="5615947" y="3140968"/>
            <a:ext cx="3840427" cy="830997"/>
          </a:xfrm>
          <a:prstGeom prst="rect">
            <a:avLst/>
          </a:prstGeom>
          <a:noFill/>
        </p:spPr>
        <p:txBody>
          <a:bodyPr wrap="square" rtlCol="0">
            <a:spAutoFit/>
          </a:bodyPr>
          <a:lstStyle/>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在此输入您的文字内容在此输入您的文字内容在此输入您的文字内容在此输入您的文字内容在此输入您的文字内容</a:t>
            </a:r>
            <a:endParaRPr lang="zh-CN" altLang="en-US" sz="2133" dirty="0">
              <a:solidFill>
                <a:prstClr val="black"/>
              </a:solidFill>
              <a:latin typeface="方正黑体简体" panose="03000509000000000000" pitchFamily="65" charset="-122"/>
              <a:ea typeface="方正黑体简体" panose="03000509000000000000" pitchFamily="65" charset="-122"/>
            </a:endParaRPr>
          </a:p>
        </p:txBody>
      </p:sp>
      <p:pic>
        <p:nvPicPr>
          <p:cNvPr id="17" name="Picture 4" descr="D:\png\1212_0001_图层-5-副本-3.pn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023659" y="4006951"/>
            <a:ext cx="1920213" cy="1835557"/>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3503713" y="4560175"/>
            <a:ext cx="800219" cy="830997"/>
          </a:xfrm>
          <a:prstGeom prst="rect">
            <a:avLst/>
          </a:prstGeom>
          <a:noFill/>
        </p:spPr>
        <p:txBody>
          <a:bodyPr wrap="none" rtlCol="0">
            <a:spAutoFit/>
          </a:bodyPr>
          <a:lstStyle/>
          <a:p>
            <a:pPr defTabSz="1219170"/>
            <a:r>
              <a:rPr lang="zh-CN" altLang="en-US" sz="4800" dirty="0">
                <a:solidFill>
                  <a:prstClr val="white"/>
                </a:solidFill>
                <a:latin typeface="★日文毛笔" panose="02000609000000000000" pitchFamily="49" charset="-128"/>
                <a:ea typeface="★日文毛笔" panose="02000609000000000000" pitchFamily="49" charset="-128"/>
              </a:rPr>
              <a:t>二</a:t>
            </a:r>
          </a:p>
        </p:txBody>
      </p:sp>
      <p:pic>
        <p:nvPicPr>
          <p:cNvPr id="20" name="Picture 2" descr="D:\png\2015007_0000_图层-1-拷贝-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8369" y="4398741"/>
            <a:ext cx="4625335" cy="913263"/>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5869391" y="4629668"/>
            <a:ext cx="2377574" cy="420564"/>
          </a:xfrm>
          <a:prstGeom prst="rect">
            <a:avLst/>
          </a:prstGeom>
          <a:noFill/>
        </p:spPr>
        <p:txBody>
          <a:bodyPr wrap="none" rtlCol="0">
            <a:spAutoFit/>
          </a:bodyPr>
          <a:lstStyle/>
          <a:p>
            <a:pPr defTabSz="1219170"/>
            <a:r>
              <a:rPr lang="zh-CN" altLang="en-US" sz="2133" dirty="0">
                <a:solidFill>
                  <a:prstClr val="white"/>
                </a:solidFill>
                <a:latin typeface="方正粗圆简体" panose="03000509000000000000" pitchFamily="65" charset="-122"/>
                <a:ea typeface="方正粗圆简体" panose="03000509000000000000" pitchFamily="65" charset="-122"/>
              </a:rPr>
              <a:t>单击此处添加文本</a:t>
            </a:r>
          </a:p>
        </p:txBody>
      </p:sp>
      <p:sp>
        <p:nvSpPr>
          <p:cNvPr id="22" name="TextBox 21"/>
          <p:cNvSpPr txBox="1"/>
          <p:nvPr/>
        </p:nvSpPr>
        <p:spPr>
          <a:xfrm>
            <a:off x="5615947" y="5351100"/>
            <a:ext cx="3840427" cy="830997"/>
          </a:xfrm>
          <a:prstGeom prst="rect">
            <a:avLst/>
          </a:prstGeom>
          <a:noFill/>
        </p:spPr>
        <p:txBody>
          <a:bodyPr wrap="square" rtlCol="0">
            <a:spAutoFit/>
          </a:bodyPr>
          <a:lstStyle/>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在此输入您的文字内容在此输入您的文字内容在此输入您的文字内容在此输入您的文字内容在此输入您的文字内容</a:t>
            </a:r>
            <a:endParaRPr lang="zh-CN" altLang="en-US" sz="2133" dirty="0">
              <a:solidFill>
                <a:prstClr val="black"/>
              </a:solidFill>
              <a:latin typeface="方正黑体简体" panose="03000509000000000000" pitchFamily="65" charset="-122"/>
              <a:ea typeface="方正黑体简体" panose="03000509000000000000" pitchFamily="65" charset="-122"/>
            </a:endParaRPr>
          </a:p>
        </p:txBody>
      </p:sp>
      <p:sp>
        <p:nvSpPr>
          <p:cNvPr id="14" name="TextBox 11">
            <a:extLst>
              <a:ext uri="{FF2B5EF4-FFF2-40B4-BE49-F238E27FC236}">
                <a16:creationId xmlns:a16="http://schemas.microsoft.com/office/drawing/2014/main" id="{09EC41EF-E211-4742-AEF0-DA14C8AF6076}"/>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4277475417"/>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1700"/>
                                        <p:tgtEl>
                                          <p:spTgt spid="13"/>
                                        </p:tgtEl>
                                      </p:cBhvr>
                                    </p:animEffect>
                                  </p:childTnLst>
                                </p:cTn>
                              </p:par>
                            </p:childTnLst>
                          </p:cTn>
                        </p:par>
                        <p:par>
                          <p:cTn id="19" fill="hold">
                            <p:stCondLst>
                              <p:cond delay="32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3700"/>
                            </p:stCondLst>
                            <p:childTnLst>
                              <p:par>
                                <p:cTn id="24" presetID="42"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4700"/>
                            </p:stCondLst>
                            <p:childTnLst>
                              <p:par>
                                <p:cTn id="30" presetID="31"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fltVal val="0"/>
                                          </p:val>
                                        </p:tav>
                                        <p:tav tm="100000">
                                          <p:val>
                                            <p:strVal val="#ppt_w"/>
                                          </p:val>
                                        </p:tav>
                                      </p:tavLst>
                                    </p:anim>
                                    <p:anim calcmode="lin" valueType="num">
                                      <p:cBhvr>
                                        <p:cTn id="33" dur="1000" fill="hold"/>
                                        <p:tgtEl>
                                          <p:spTgt spid="17"/>
                                        </p:tgtEl>
                                        <p:attrNameLst>
                                          <p:attrName>ppt_h</p:attrName>
                                        </p:attrNameLst>
                                      </p:cBhvr>
                                      <p:tavLst>
                                        <p:tav tm="0">
                                          <p:val>
                                            <p:fltVal val="0"/>
                                          </p:val>
                                        </p:tav>
                                        <p:tav tm="100000">
                                          <p:val>
                                            <p:strVal val="#ppt_h"/>
                                          </p:val>
                                        </p:tav>
                                      </p:tavLst>
                                    </p:anim>
                                    <p:anim calcmode="lin" valueType="num">
                                      <p:cBhvr>
                                        <p:cTn id="34" dur="1000" fill="hold"/>
                                        <p:tgtEl>
                                          <p:spTgt spid="17"/>
                                        </p:tgtEl>
                                        <p:attrNameLst>
                                          <p:attrName>style.rotation</p:attrName>
                                        </p:attrNameLst>
                                      </p:cBhvr>
                                      <p:tavLst>
                                        <p:tav tm="0">
                                          <p:val>
                                            <p:fltVal val="90"/>
                                          </p:val>
                                        </p:tav>
                                        <p:tav tm="100000">
                                          <p:val>
                                            <p:fltVal val="0"/>
                                          </p:val>
                                        </p:tav>
                                      </p:tavLst>
                                    </p:anim>
                                    <p:animEffect transition="in" filter="fade">
                                      <p:cBhvr>
                                        <p:cTn id="35" dur="1000"/>
                                        <p:tgtEl>
                                          <p:spTgt spid="17"/>
                                        </p:tgtEl>
                                      </p:cBhvr>
                                    </p:animEffect>
                                  </p:childTnLst>
                                </p:cTn>
                              </p:par>
                            </p:childTnLst>
                          </p:cTn>
                        </p:par>
                        <p:par>
                          <p:cTn id="36" fill="hold">
                            <p:stCondLst>
                              <p:cond delay="57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62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1700"/>
                                        <p:tgtEl>
                                          <p:spTgt spid="20"/>
                                        </p:tgtEl>
                                      </p:cBhvr>
                                    </p:animEffect>
                                  </p:childTnLst>
                                </p:cTn>
                              </p:par>
                            </p:childTnLst>
                          </p:cTn>
                        </p:par>
                        <p:par>
                          <p:cTn id="44" fill="hold">
                            <p:stCondLst>
                              <p:cond delay="79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8400"/>
                            </p:stCondLst>
                            <p:childTnLst>
                              <p:par>
                                <p:cTn id="49" presetID="42"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22" presetClass="entr" presetSubtype="8"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3" grpId="0"/>
      <p:bldP spid="19" grpId="0"/>
      <p:bldP spid="21" grpId="0"/>
      <p:bldP spid="22"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png\2015sdfsfs01_0008_13.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0781153">
            <a:off x="1257014" y="1499289"/>
            <a:ext cx="4964708" cy="44794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D:\png\画面与情绪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5155" y="1490696"/>
            <a:ext cx="658912" cy="55828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png\画面与情绪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31816" y="2546813"/>
            <a:ext cx="658912" cy="55828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D:\png\画面与情绪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82828" y="3621021"/>
            <a:ext cx="658912" cy="55828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D:\png\画面与情绪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45169" y="4677139"/>
            <a:ext cx="658912" cy="55828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D:\png\画面与情绪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5699" y="5576396"/>
            <a:ext cx="658912" cy="55828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331816" y="1556537"/>
            <a:ext cx="2646878" cy="461665"/>
          </a:xfrm>
          <a:prstGeom prst="rect">
            <a:avLst/>
          </a:prstGeom>
          <a:noFill/>
        </p:spPr>
        <p:txBody>
          <a:bodyPr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单击此处添加文本</a:t>
            </a:r>
          </a:p>
        </p:txBody>
      </p:sp>
      <p:sp>
        <p:nvSpPr>
          <p:cNvPr id="12" name="TextBox 11"/>
          <p:cNvSpPr txBox="1"/>
          <p:nvPr/>
        </p:nvSpPr>
        <p:spPr>
          <a:xfrm>
            <a:off x="7141740" y="2546814"/>
            <a:ext cx="2646878" cy="461665"/>
          </a:xfrm>
          <a:prstGeom prst="rect">
            <a:avLst/>
          </a:prstGeom>
          <a:noFill/>
        </p:spPr>
        <p:txBody>
          <a:bodyPr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单击此处添加文本</a:t>
            </a:r>
          </a:p>
        </p:txBody>
      </p:sp>
      <p:sp>
        <p:nvSpPr>
          <p:cNvPr id="13" name="TextBox 12"/>
          <p:cNvSpPr txBox="1"/>
          <p:nvPr/>
        </p:nvSpPr>
        <p:spPr>
          <a:xfrm>
            <a:off x="7248128" y="3686862"/>
            <a:ext cx="2646878" cy="461665"/>
          </a:xfrm>
          <a:prstGeom prst="rect">
            <a:avLst/>
          </a:prstGeom>
          <a:noFill/>
        </p:spPr>
        <p:txBody>
          <a:bodyPr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单击此处添加文本</a:t>
            </a:r>
          </a:p>
        </p:txBody>
      </p:sp>
      <p:sp>
        <p:nvSpPr>
          <p:cNvPr id="14" name="TextBox 13"/>
          <p:cNvSpPr txBox="1"/>
          <p:nvPr/>
        </p:nvSpPr>
        <p:spPr>
          <a:xfrm>
            <a:off x="6939961" y="4742980"/>
            <a:ext cx="2646878" cy="461665"/>
          </a:xfrm>
          <a:prstGeom prst="rect">
            <a:avLst/>
          </a:prstGeom>
          <a:noFill/>
        </p:spPr>
        <p:txBody>
          <a:bodyPr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单击此处添加文本</a:t>
            </a:r>
          </a:p>
        </p:txBody>
      </p:sp>
      <p:sp>
        <p:nvSpPr>
          <p:cNvPr id="15" name="TextBox 14"/>
          <p:cNvSpPr txBox="1"/>
          <p:nvPr/>
        </p:nvSpPr>
        <p:spPr>
          <a:xfrm>
            <a:off x="6264067" y="5642237"/>
            <a:ext cx="2646878" cy="461665"/>
          </a:xfrm>
          <a:prstGeom prst="rect">
            <a:avLst/>
          </a:prstGeom>
          <a:noFill/>
        </p:spPr>
        <p:txBody>
          <a:bodyPr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单击此处添加文本</a:t>
            </a:r>
          </a:p>
        </p:txBody>
      </p:sp>
      <p:sp>
        <p:nvSpPr>
          <p:cNvPr id="16" name="TextBox 15"/>
          <p:cNvSpPr txBox="1"/>
          <p:nvPr/>
        </p:nvSpPr>
        <p:spPr>
          <a:xfrm>
            <a:off x="2782392" y="3149098"/>
            <a:ext cx="1550424" cy="913199"/>
          </a:xfrm>
          <a:prstGeom prst="rect">
            <a:avLst/>
          </a:prstGeom>
          <a:noFill/>
        </p:spPr>
        <p:txBody>
          <a:bodyPr wrap="none" rtlCol="0">
            <a:spAutoFit/>
          </a:bodyPr>
          <a:lstStyle/>
          <a:p>
            <a:pPr defTabSz="1219170"/>
            <a:r>
              <a:rPr lang="zh-CN" altLang="en-US" sz="2667" dirty="0">
                <a:solidFill>
                  <a:prstClr val="white"/>
                </a:solidFill>
                <a:latin typeface="方正黑体简体" panose="03000509000000000000" pitchFamily="65" charset="-122"/>
                <a:ea typeface="方正黑体简体" panose="03000509000000000000" pitchFamily="65" charset="-122"/>
              </a:rPr>
              <a:t>单击此处</a:t>
            </a:r>
            <a:endParaRPr lang="en-US" altLang="zh-CN" sz="2667"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2667" dirty="0">
                <a:solidFill>
                  <a:prstClr val="white"/>
                </a:solidFill>
                <a:latin typeface="方正黑体简体" panose="03000509000000000000" pitchFamily="65" charset="-122"/>
                <a:ea typeface="方正黑体简体" panose="03000509000000000000" pitchFamily="65" charset="-122"/>
              </a:rPr>
              <a:t>添加文本</a:t>
            </a:r>
          </a:p>
        </p:txBody>
      </p:sp>
      <p:grpSp>
        <p:nvGrpSpPr>
          <p:cNvPr id="17" name="组合 16"/>
          <p:cNvGrpSpPr/>
          <p:nvPr/>
        </p:nvGrpSpPr>
        <p:grpSpPr>
          <a:xfrm>
            <a:off x="795826" y="4342143"/>
            <a:ext cx="2590268" cy="2454416"/>
            <a:chOff x="4963344" y="2051718"/>
            <a:chExt cx="3078111" cy="2916672"/>
          </a:xfrm>
        </p:grpSpPr>
        <p:pic>
          <p:nvPicPr>
            <p:cNvPr id="18" name="Picture 16" descr="C:\Users\liujicai01\Desktop\png\素材CNN-sccnn_0001_book.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rot="18916815">
              <a:off x="4963344" y="2051718"/>
              <a:ext cx="3078111" cy="291667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rot="17863830">
              <a:off x="7041283" y="2277087"/>
              <a:ext cx="512039" cy="1328863"/>
            </a:xfrm>
            <a:prstGeom prst="rect">
              <a:avLst/>
            </a:prstGeom>
            <a:noFill/>
          </p:spPr>
          <p:txBody>
            <a:bodyPr vert="eaVert" wrap="none" rtlCol="0">
              <a:spAutoFit/>
            </a:bodyPr>
            <a:lstStyle/>
            <a:p>
              <a:pPr defTabSz="1219170"/>
              <a:r>
                <a:rPr lang="zh-CN" altLang="en-US" sz="1600" dirty="0">
                  <a:solidFill>
                    <a:prstClr val="black"/>
                  </a:solidFill>
                  <a:latin typeface="方正硬笔行书简体" panose="03000509000000000000" pitchFamily="65" charset="-122"/>
                  <a:ea typeface="方正硬笔行书简体" panose="03000509000000000000" pitchFamily="65" charset="-122"/>
                </a:rPr>
                <a:t>水墨中国风</a:t>
              </a:r>
            </a:p>
          </p:txBody>
        </p:sp>
      </p:grpSp>
      <p:pic>
        <p:nvPicPr>
          <p:cNvPr id="20" name="Picture 18" descr="C:\Users\liujicai01\Desktop\png\11 (7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52749">
            <a:off x="1913892" y="5136404"/>
            <a:ext cx="2352248" cy="126659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11">
            <a:extLst>
              <a:ext uri="{FF2B5EF4-FFF2-40B4-BE49-F238E27FC236}">
                <a16:creationId xmlns:a16="http://schemas.microsoft.com/office/drawing/2014/main" id="{ECAA47F5-195D-45DE-832F-E4F684B32D0D}"/>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131080065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2500"/>
                            </p:stCondLst>
                            <p:childTnLst>
                              <p:par>
                                <p:cTn id="13" presetID="15"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3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4000"/>
                            </p:stCondLst>
                            <p:childTnLst>
                              <p:par>
                                <p:cTn id="24" presetID="15"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5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5500"/>
                            </p:stCondLst>
                            <p:childTnLst>
                              <p:par>
                                <p:cTn id="35" presetID="15"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6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7000"/>
                            </p:stCondLst>
                            <p:childTnLst>
                              <p:par>
                                <p:cTn id="46" presetID="15"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2" fill="hold">
                            <p:stCondLst>
                              <p:cond delay="8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8500"/>
                            </p:stCondLst>
                            <p:childTnLst>
                              <p:par>
                                <p:cTn id="57" presetID="15"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1000" fill="hold"/>
                                        <p:tgtEl>
                                          <p:spTgt spid="9"/>
                                        </p:tgtEl>
                                        <p:attrNameLst>
                                          <p:attrName>ppt_w</p:attrName>
                                        </p:attrNameLst>
                                      </p:cBhvr>
                                      <p:tavLst>
                                        <p:tav tm="0">
                                          <p:val>
                                            <p:fltVal val="0"/>
                                          </p:val>
                                        </p:tav>
                                        <p:tav tm="100000">
                                          <p:val>
                                            <p:strVal val="#ppt_w"/>
                                          </p:val>
                                        </p:tav>
                                      </p:tavLst>
                                    </p:anim>
                                    <p:anim calcmode="lin" valueType="num">
                                      <p:cBhvr>
                                        <p:cTn id="60" dur="1000" fill="hold"/>
                                        <p:tgtEl>
                                          <p:spTgt spid="9"/>
                                        </p:tgtEl>
                                        <p:attrNameLst>
                                          <p:attrName>ppt_h</p:attrName>
                                        </p:attrNameLst>
                                      </p:cBhvr>
                                      <p:tavLst>
                                        <p:tav tm="0">
                                          <p:val>
                                            <p:fltVal val="0"/>
                                          </p:val>
                                        </p:tav>
                                        <p:tav tm="100000">
                                          <p:val>
                                            <p:strVal val="#ppt_h"/>
                                          </p:val>
                                        </p:tav>
                                      </p:tavLst>
                                    </p:anim>
                                    <p:anim calcmode="lin" valueType="num">
                                      <p:cBhvr>
                                        <p:cTn id="6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95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10000"/>
                            </p:stCondLst>
                            <p:childTnLst>
                              <p:par>
                                <p:cTn id="68" presetID="42" presetClass="entr" presetSubtype="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par>
                                <p:cTn id="73" presetID="2" presetClass="entr" presetSubtype="4" fill="hold" nodeType="withEffect">
                                  <p:stCondLst>
                                    <p:cond delay="100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png\1212_0001_图层-5-副本-3.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42005" y="4237190"/>
            <a:ext cx="2217235" cy="20796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8867" y="3742154"/>
            <a:ext cx="1888756" cy="34399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5941" y="3742154"/>
            <a:ext cx="1888756" cy="34399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03015" y="3742154"/>
            <a:ext cx="1888756" cy="34399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0089" y="3742154"/>
            <a:ext cx="1888756" cy="34399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1793" y="3742154"/>
            <a:ext cx="1888756" cy="34399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D:\png\1212_0001_图层-5-副本-3.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690729" y="1477319"/>
            <a:ext cx="2217235" cy="20796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D:\png\1212_0001_图层-5-副本-3.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201700" y="4294234"/>
            <a:ext cx="2217235" cy="20796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D:\png\1212_0001_图层-5-副本-3.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864627" y="1477319"/>
            <a:ext cx="2217235" cy="20796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D:\png\1212_0001_图层-5-副本-3.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445433" y="4237190"/>
            <a:ext cx="2217235" cy="2079629"/>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a:off x="2928844" y="3914149"/>
            <a:ext cx="0" cy="91652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591769" y="2997625"/>
            <a:ext cx="0" cy="91652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249603" y="3914149"/>
            <a:ext cx="0" cy="91652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917621" y="2997624"/>
            <a:ext cx="0" cy="91652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9580548" y="3914149"/>
            <a:ext cx="0" cy="91652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6"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69949" y="3742154"/>
            <a:ext cx="1888756" cy="343991"/>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3059567" y="2060848"/>
            <a:ext cx="1692284" cy="1282531"/>
          </a:xfrm>
          <a:prstGeom prst="rect">
            <a:avLst/>
          </a:prstGeom>
          <a:noFill/>
        </p:spPr>
        <p:txBody>
          <a:bodyPr wrap="square" rtlCol="0">
            <a:spAutoFit/>
          </a:bodyPr>
          <a:lstStyle/>
          <a:p>
            <a:pPr defTabSz="1219170"/>
            <a:r>
              <a:rPr lang="zh-CN" altLang="en-US" sz="2133" b="1" i="1" dirty="0">
                <a:solidFill>
                  <a:prstClr val="white"/>
                </a:solidFill>
                <a:latin typeface="方正黑体简体" panose="03000509000000000000" pitchFamily="65" charset="-122"/>
                <a:ea typeface="方正黑体简体" panose="03000509000000000000" pitchFamily="65" charset="-122"/>
              </a:rPr>
              <a:t>标题</a:t>
            </a:r>
            <a:endParaRPr lang="en-US" altLang="zh-CN" sz="2133" b="1" i="1"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p>
          <a:p>
            <a:pPr defTabSz="1219170"/>
            <a:endParaRPr lang="zh-CN" altLang="en-US" sz="1867" dirty="0">
              <a:solidFill>
                <a:prstClr val="white"/>
              </a:solidFill>
              <a:latin typeface="方正黑体简体" panose="03000509000000000000" pitchFamily="65" charset="-122"/>
              <a:ea typeface="方正黑体简体" panose="03000509000000000000" pitchFamily="65" charset="-122"/>
            </a:endParaRPr>
          </a:p>
        </p:txBody>
      </p:sp>
      <p:sp>
        <p:nvSpPr>
          <p:cNvPr id="35" name="TextBox 34"/>
          <p:cNvSpPr txBox="1"/>
          <p:nvPr/>
        </p:nvSpPr>
        <p:spPr>
          <a:xfrm>
            <a:off x="6239997" y="2060848"/>
            <a:ext cx="1692284" cy="1282531"/>
          </a:xfrm>
          <a:prstGeom prst="rect">
            <a:avLst/>
          </a:prstGeom>
          <a:noFill/>
        </p:spPr>
        <p:txBody>
          <a:bodyPr wrap="square" rtlCol="0">
            <a:spAutoFit/>
          </a:bodyPr>
          <a:lstStyle/>
          <a:p>
            <a:pPr defTabSz="1219170"/>
            <a:r>
              <a:rPr lang="zh-CN" altLang="en-US" sz="2133" b="1" i="1" dirty="0">
                <a:solidFill>
                  <a:prstClr val="white"/>
                </a:solidFill>
                <a:latin typeface="方正黑体简体" panose="03000509000000000000" pitchFamily="65" charset="-122"/>
                <a:ea typeface="方正黑体简体" panose="03000509000000000000" pitchFamily="65" charset="-122"/>
              </a:rPr>
              <a:t>标题</a:t>
            </a:r>
            <a:endParaRPr lang="en-US" altLang="zh-CN" sz="2133" b="1" i="1"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p>
          <a:p>
            <a:pPr defTabSz="1219170"/>
            <a:endParaRPr lang="zh-CN" altLang="en-US" sz="1867" dirty="0">
              <a:solidFill>
                <a:prstClr val="white"/>
              </a:solidFill>
              <a:latin typeface="方正黑体简体" panose="03000509000000000000" pitchFamily="65" charset="-122"/>
              <a:ea typeface="方正黑体简体" panose="03000509000000000000" pitchFamily="65" charset="-122"/>
            </a:endParaRPr>
          </a:p>
        </p:txBody>
      </p:sp>
      <p:sp>
        <p:nvSpPr>
          <p:cNvPr id="36" name="TextBox 35"/>
          <p:cNvSpPr txBox="1"/>
          <p:nvPr/>
        </p:nvSpPr>
        <p:spPr>
          <a:xfrm>
            <a:off x="1235365" y="4804120"/>
            <a:ext cx="1692284" cy="1282531"/>
          </a:xfrm>
          <a:prstGeom prst="rect">
            <a:avLst/>
          </a:prstGeom>
          <a:noFill/>
        </p:spPr>
        <p:txBody>
          <a:bodyPr wrap="square" rtlCol="0">
            <a:spAutoFit/>
          </a:bodyPr>
          <a:lstStyle/>
          <a:p>
            <a:pPr defTabSz="1219170"/>
            <a:r>
              <a:rPr lang="zh-CN" altLang="en-US" sz="2133" b="1" i="1" dirty="0">
                <a:solidFill>
                  <a:prstClr val="white"/>
                </a:solidFill>
                <a:latin typeface="方正黑体简体" panose="03000509000000000000" pitchFamily="65" charset="-122"/>
                <a:ea typeface="方正黑体简体" panose="03000509000000000000" pitchFamily="65" charset="-122"/>
              </a:rPr>
              <a:t>标题</a:t>
            </a:r>
            <a:endParaRPr lang="en-US" altLang="zh-CN" sz="2133" b="1" i="1"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p>
          <a:p>
            <a:pPr defTabSz="1219170"/>
            <a:endParaRPr lang="zh-CN" altLang="en-US" sz="1867" dirty="0">
              <a:solidFill>
                <a:prstClr val="white"/>
              </a:solidFill>
              <a:latin typeface="方正黑体简体" panose="03000509000000000000" pitchFamily="65" charset="-122"/>
              <a:ea typeface="方正黑体简体" panose="03000509000000000000" pitchFamily="65" charset="-122"/>
            </a:endParaRPr>
          </a:p>
        </p:txBody>
      </p:sp>
      <p:sp>
        <p:nvSpPr>
          <p:cNvPr id="37" name="TextBox 36"/>
          <p:cNvSpPr txBox="1"/>
          <p:nvPr/>
        </p:nvSpPr>
        <p:spPr>
          <a:xfrm>
            <a:off x="4655841" y="4804120"/>
            <a:ext cx="1692284" cy="1282531"/>
          </a:xfrm>
          <a:prstGeom prst="rect">
            <a:avLst/>
          </a:prstGeom>
          <a:noFill/>
        </p:spPr>
        <p:txBody>
          <a:bodyPr wrap="square" rtlCol="0">
            <a:spAutoFit/>
          </a:bodyPr>
          <a:lstStyle/>
          <a:p>
            <a:pPr defTabSz="1219170"/>
            <a:r>
              <a:rPr lang="zh-CN" altLang="en-US" sz="2133" b="1" i="1" dirty="0">
                <a:solidFill>
                  <a:prstClr val="white"/>
                </a:solidFill>
                <a:latin typeface="方正黑体简体" panose="03000509000000000000" pitchFamily="65" charset="-122"/>
                <a:ea typeface="方正黑体简体" panose="03000509000000000000" pitchFamily="65" charset="-122"/>
              </a:rPr>
              <a:t>标题</a:t>
            </a:r>
            <a:endParaRPr lang="en-US" altLang="zh-CN" sz="2133" b="1" i="1"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p>
          <a:p>
            <a:pPr defTabSz="1219170"/>
            <a:endParaRPr lang="zh-CN" altLang="en-US" sz="1867" dirty="0">
              <a:solidFill>
                <a:prstClr val="white"/>
              </a:solidFill>
              <a:latin typeface="方正黑体简体" panose="03000509000000000000" pitchFamily="65" charset="-122"/>
              <a:ea typeface="方正黑体简体" panose="03000509000000000000" pitchFamily="65" charset="-122"/>
            </a:endParaRPr>
          </a:p>
        </p:txBody>
      </p:sp>
      <p:sp>
        <p:nvSpPr>
          <p:cNvPr id="38" name="TextBox 37"/>
          <p:cNvSpPr txBox="1"/>
          <p:nvPr/>
        </p:nvSpPr>
        <p:spPr>
          <a:xfrm>
            <a:off x="7956111" y="4804120"/>
            <a:ext cx="1692284" cy="1282531"/>
          </a:xfrm>
          <a:prstGeom prst="rect">
            <a:avLst/>
          </a:prstGeom>
          <a:noFill/>
        </p:spPr>
        <p:txBody>
          <a:bodyPr wrap="square" rtlCol="0">
            <a:spAutoFit/>
          </a:bodyPr>
          <a:lstStyle/>
          <a:p>
            <a:pPr defTabSz="1219170"/>
            <a:r>
              <a:rPr lang="zh-CN" altLang="en-US" sz="2133" b="1" i="1" dirty="0">
                <a:solidFill>
                  <a:prstClr val="white"/>
                </a:solidFill>
                <a:latin typeface="方正黑体简体" panose="03000509000000000000" pitchFamily="65" charset="-122"/>
                <a:ea typeface="方正黑体简体" panose="03000509000000000000" pitchFamily="65" charset="-122"/>
              </a:rPr>
              <a:t>标题</a:t>
            </a:r>
            <a:endParaRPr lang="en-US" altLang="zh-CN" sz="2133" b="1" i="1"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文本内容</a:t>
            </a:r>
          </a:p>
          <a:p>
            <a:pPr defTabSz="1219170"/>
            <a:endParaRPr lang="zh-CN" altLang="en-US" sz="1867" dirty="0">
              <a:solidFill>
                <a:prstClr val="white"/>
              </a:solidFill>
              <a:latin typeface="方正黑体简体" panose="03000509000000000000" pitchFamily="65" charset="-122"/>
              <a:ea typeface="方正黑体简体" panose="03000509000000000000" pitchFamily="65" charset="-122"/>
            </a:endParaRPr>
          </a:p>
        </p:txBody>
      </p:sp>
      <p:pic>
        <p:nvPicPr>
          <p:cNvPr id="27" name="Picture 8" descr="K:\png\素材CNN-sccnn_0007_图层-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03184">
            <a:off x="8955474" y="793585"/>
            <a:ext cx="3500937" cy="1867947"/>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11">
            <a:extLst>
              <a:ext uri="{FF2B5EF4-FFF2-40B4-BE49-F238E27FC236}">
                <a16:creationId xmlns:a16="http://schemas.microsoft.com/office/drawing/2014/main" id="{7B72101C-7E5C-417C-8E24-223E6E3DFCE8}"/>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126050580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0-#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2" presetClass="entr" presetSubtype="1"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childTnLst>
                          </p:cTn>
                        </p:par>
                        <p:par>
                          <p:cTn id="49" fill="hold">
                            <p:stCondLst>
                              <p:cond delay="3000"/>
                            </p:stCondLst>
                            <p:childTnLst>
                              <p:par>
                                <p:cTn id="50" presetID="22" presetClass="entr" presetSubtype="4"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down)">
                                      <p:cBhvr>
                                        <p:cTn id="52" dur="500"/>
                                        <p:tgtEl>
                                          <p:spTgt spid="22"/>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500" fill="hold"/>
                                        <p:tgtEl>
                                          <p:spTgt spid="34"/>
                                        </p:tgtEl>
                                        <p:attrNameLst>
                                          <p:attrName>ppt_w</p:attrName>
                                        </p:attrNameLst>
                                      </p:cBhvr>
                                      <p:tavLst>
                                        <p:tav tm="0">
                                          <p:val>
                                            <p:fltVal val="0"/>
                                          </p:val>
                                        </p:tav>
                                        <p:tav tm="100000">
                                          <p:val>
                                            <p:strVal val="#ppt_w"/>
                                          </p:val>
                                        </p:tav>
                                      </p:tavLst>
                                    </p:anim>
                                    <p:anim calcmode="lin" valueType="num">
                                      <p:cBhvr>
                                        <p:cTn id="61" dur="500" fill="hold"/>
                                        <p:tgtEl>
                                          <p:spTgt spid="34"/>
                                        </p:tgtEl>
                                        <p:attrNameLst>
                                          <p:attrName>ppt_h</p:attrName>
                                        </p:attrNameLst>
                                      </p:cBhvr>
                                      <p:tavLst>
                                        <p:tav tm="0">
                                          <p:val>
                                            <p:fltVal val="0"/>
                                          </p:val>
                                        </p:tav>
                                        <p:tav tm="100000">
                                          <p:val>
                                            <p:strVal val="#ppt_h"/>
                                          </p:val>
                                        </p:tav>
                                      </p:tavLst>
                                    </p:anim>
                                    <p:animEffect transition="in" filter="fade">
                                      <p:cBhvr>
                                        <p:cTn id="62" dur="500"/>
                                        <p:tgtEl>
                                          <p:spTgt spid="34"/>
                                        </p:tgtEl>
                                      </p:cBhvr>
                                    </p:animEffect>
                                  </p:childTnLst>
                                </p:cTn>
                              </p:par>
                            </p:childTnLst>
                          </p:cTn>
                        </p:par>
                        <p:par>
                          <p:cTn id="63" fill="hold">
                            <p:stCondLst>
                              <p:cond delay="4500"/>
                            </p:stCondLst>
                            <p:childTnLst>
                              <p:par>
                                <p:cTn id="64" presetID="22" presetClass="entr" presetSubtype="1"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up)">
                                      <p:cBhvr>
                                        <p:cTn id="66" dur="500"/>
                                        <p:tgtEl>
                                          <p:spTgt spid="23"/>
                                        </p:tgtEl>
                                      </p:cBhvr>
                                    </p:animEffect>
                                  </p:childTnLst>
                                </p:cTn>
                              </p:par>
                            </p:childTnLst>
                          </p:cTn>
                        </p:par>
                        <p:par>
                          <p:cTn id="67" fill="hold">
                            <p:stCondLst>
                              <p:cond delay="5000"/>
                            </p:stCondLst>
                            <p:childTnLst>
                              <p:par>
                                <p:cTn id="68" presetID="10" presetClass="entr" presetSubtype="0"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Effect transition="in" filter="fade">
                                      <p:cBhvr>
                                        <p:cTn id="76" dur="500"/>
                                        <p:tgtEl>
                                          <p:spTgt spid="37"/>
                                        </p:tgtEl>
                                      </p:cBhvr>
                                    </p:animEffect>
                                  </p:childTnLst>
                                </p:cTn>
                              </p:par>
                            </p:childTnLst>
                          </p:cTn>
                        </p:par>
                        <p:par>
                          <p:cTn id="77" fill="hold">
                            <p:stCondLst>
                              <p:cond delay="6000"/>
                            </p:stCondLst>
                            <p:childTnLst>
                              <p:par>
                                <p:cTn id="78" presetID="22" presetClass="entr" presetSubtype="4"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down)">
                                      <p:cBhvr>
                                        <p:cTn id="80" dur="500"/>
                                        <p:tgtEl>
                                          <p:spTgt spid="24"/>
                                        </p:tgtEl>
                                      </p:cBhvr>
                                    </p:animEffect>
                                  </p:childTnLst>
                                </p:cTn>
                              </p:par>
                            </p:childTnLst>
                          </p:cTn>
                        </p:par>
                        <p:par>
                          <p:cTn id="81" fill="hold">
                            <p:stCondLst>
                              <p:cond delay="6500"/>
                            </p:stCondLst>
                            <p:childTnLst>
                              <p:par>
                                <p:cTn id="82" presetID="10"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par>
                          <p:cTn id="85" fill="hold">
                            <p:stCondLst>
                              <p:cond delay="7000"/>
                            </p:stCondLst>
                            <p:childTnLst>
                              <p:par>
                                <p:cTn id="86" presetID="53" presetClass="entr" presetSubtype="16" fill="hold" grpId="0" nodeType="after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p:cTn id="88" dur="500" fill="hold"/>
                                        <p:tgtEl>
                                          <p:spTgt spid="35"/>
                                        </p:tgtEl>
                                        <p:attrNameLst>
                                          <p:attrName>ppt_w</p:attrName>
                                        </p:attrNameLst>
                                      </p:cBhvr>
                                      <p:tavLst>
                                        <p:tav tm="0">
                                          <p:val>
                                            <p:fltVal val="0"/>
                                          </p:val>
                                        </p:tav>
                                        <p:tav tm="100000">
                                          <p:val>
                                            <p:strVal val="#ppt_w"/>
                                          </p:val>
                                        </p:tav>
                                      </p:tavLst>
                                    </p:anim>
                                    <p:anim calcmode="lin" valueType="num">
                                      <p:cBhvr>
                                        <p:cTn id="89" dur="500" fill="hold"/>
                                        <p:tgtEl>
                                          <p:spTgt spid="35"/>
                                        </p:tgtEl>
                                        <p:attrNameLst>
                                          <p:attrName>ppt_h</p:attrName>
                                        </p:attrNameLst>
                                      </p:cBhvr>
                                      <p:tavLst>
                                        <p:tav tm="0">
                                          <p:val>
                                            <p:fltVal val="0"/>
                                          </p:val>
                                        </p:tav>
                                        <p:tav tm="100000">
                                          <p:val>
                                            <p:strVal val="#ppt_h"/>
                                          </p:val>
                                        </p:tav>
                                      </p:tavLst>
                                    </p:anim>
                                    <p:animEffect transition="in" filter="fade">
                                      <p:cBhvr>
                                        <p:cTn id="90" dur="500"/>
                                        <p:tgtEl>
                                          <p:spTgt spid="35"/>
                                        </p:tgtEl>
                                      </p:cBhvr>
                                    </p:animEffect>
                                  </p:childTnLst>
                                </p:cTn>
                              </p:par>
                            </p:childTnLst>
                          </p:cTn>
                        </p:par>
                        <p:par>
                          <p:cTn id="91" fill="hold">
                            <p:stCondLst>
                              <p:cond delay="7500"/>
                            </p:stCondLst>
                            <p:childTnLst>
                              <p:par>
                                <p:cTn id="92" presetID="22" presetClass="entr" presetSubtype="1" fill="hold"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up)">
                                      <p:cBhvr>
                                        <p:cTn id="94" dur="500"/>
                                        <p:tgtEl>
                                          <p:spTgt spid="25"/>
                                        </p:tgtEl>
                                      </p:cBhvr>
                                    </p:animEffect>
                                  </p:childTnLst>
                                </p:cTn>
                              </p:par>
                            </p:childTnLst>
                          </p:cTn>
                        </p:par>
                        <p:par>
                          <p:cTn id="95" fill="hold">
                            <p:stCondLst>
                              <p:cond delay="8000"/>
                            </p:stCondLst>
                            <p:childTnLst>
                              <p:par>
                                <p:cTn id="96" presetID="10" presetClass="entr" presetSubtype="0" fill="hold"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500"/>
                                        <p:tgtEl>
                                          <p:spTgt spid="17"/>
                                        </p:tgtEl>
                                      </p:cBhvr>
                                    </p:animEffect>
                                  </p:childTnLst>
                                </p:cTn>
                              </p:par>
                            </p:childTnLst>
                          </p:cTn>
                        </p:par>
                        <p:par>
                          <p:cTn id="99" fill="hold">
                            <p:stCondLst>
                              <p:cond delay="8500"/>
                            </p:stCondLst>
                            <p:childTnLst>
                              <p:par>
                                <p:cTn id="100" presetID="53" presetClass="entr" presetSubtype="16" fill="hold" grpId="0" nodeType="afterEffect">
                                  <p:stCondLst>
                                    <p:cond delay="0"/>
                                  </p:stCondLst>
                                  <p:childTnLst>
                                    <p:set>
                                      <p:cBhvr>
                                        <p:cTn id="101" dur="1" fill="hold">
                                          <p:stCondLst>
                                            <p:cond delay="0"/>
                                          </p:stCondLst>
                                        </p:cTn>
                                        <p:tgtEl>
                                          <p:spTgt spid="38"/>
                                        </p:tgtEl>
                                        <p:attrNameLst>
                                          <p:attrName>style.visibility</p:attrName>
                                        </p:attrNameLst>
                                      </p:cBhvr>
                                      <p:to>
                                        <p:strVal val="visible"/>
                                      </p:to>
                                    </p:set>
                                    <p:anim calcmode="lin" valueType="num">
                                      <p:cBhvr>
                                        <p:cTn id="102" dur="500" fill="hold"/>
                                        <p:tgtEl>
                                          <p:spTgt spid="38"/>
                                        </p:tgtEl>
                                        <p:attrNameLst>
                                          <p:attrName>ppt_w</p:attrName>
                                        </p:attrNameLst>
                                      </p:cBhvr>
                                      <p:tavLst>
                                        <p:tav tm="0">
                                          <p:val>
                                            <p:fltVal val="0"/>
                                          </p:val>
                                        </p:tav>
                                        <p:tav tm="100000">
                                          <p:val>
                                            <p:strVal val="#ppt_w"/>
                                          </p:val>
                                        </p:tav>
                                      </p:tavLst>
                                    </p:anim>
                                    <p:anim calcmode="lin" valueType="num">
                                      <p:cBhvr>
                                        <p:cTn id="103" dur="500" fill="hold"/>
                                        <p:tgtEl>
                                          <p:spTgt spid="38"/>
                                        </p:tgtEl>
                                        <p:attrNameLst>
                                          <p:attrName>ppt_h</p:attrName>
                                        </p:attrNameLst>
                                      </p:cBhvr>
                                      <p:tavLst>
                                        <p:tav tm="0">
                                          <p:val>
                                            <p:fltVal val="0"/>
                                          </p:val>
                                        </p:tav>
                                        <p:tav tm="100000">
                                          <p:val>
                                            <p:strVal val="#ppt_h"/>
                                          </p:val>
                                        </p:tav>
                                      </p:tavLst>
                                    </p:anim>
                                    <p:animEffect transition="in" filter="fade">
                                      <p:cBhvr>
                                        <p:cTn id="104" dur="500"/>
                                        <p:tgtEl>
                                          <p:spTgt spid="38"/>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wipe(left)">
                                      <p:cBhvr>
                                        <p:cTn id="10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71578" y="1316766"/>
            <a:ext cx="2284529" cy="2208245"/>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flipH="1">
            <a:off x="2725765" y="3717032"/>
            <a:ext cx="6144681"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725762" y="3714485"/>
            <a:ext cx="1" cy="384043"/>
          </a:xfrm>
          <a:prstGeom prst="line">
            <a:avLst/>
          </a:prstGeom>
          <a:ln w="19050">
            <a:solidFill>
              <a:schemeClr val="tx1"/>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783709" y="3236979"/>
            <a:ext cx="14395" cy="861549"/>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870445" y="3714485"/>
            <a:ext cx="1" cy="384043"/>
          </a:xfrm>
          <a:prstGeom prst="line">
            <a:avLst/>
          </a:prstGeom>
          <a:ln w="19050">
            <a:solidFill>
              <a:schemeClr val="tx1"/>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155621" y="1892829"/>
            <a:ext cx="1692284" cy="1159420"/>
          </a:xfrm>
          <a:prstGeom prst="rect">
            <a:avLst/>
          </a:prstGeom>
          <a:noFill/>
        </p:spPr>
        <p:txBody>
          <a:bodyPr wrap="square" rtlCol="0">
            <a:spAutoFit/>
          </a:bodyPr>
          <a:lstStyle/>
          <a:p>
            <a:pPr defTabSz="1219170"/>
            <a:r>
              <a:rPr lang="zh-CN" altLang="en-US" sz="1867" b="1" i="1" dirty="0">
                <a:solidFill>
                  <a:prstClr val="black"/>
                </a:solidFill>
                <a:latin typeface="方正黑体简体" panose="03000509000000000000" pitchFamily="65" charset="-122"/>
                <a:ea typeface="方正黑体简体" panose="03000509000000000000" pitchFamily="65" charset="-122"/>
              </a:rPr>
              <a:t>输入标题</a:t>
            </a:r>
            <a:endParaRPr lang="en-US" altLang="zh-CN" sz="1867" b="1" i="1"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输入文本内容</a:t>
            </a:r>
            <a:endParaRPr lang="en-US" altLang="zh-CN" sz="16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输入文本内容</a:t>
            </a:r>
          </a:p>
          <a:p>
            <a:pPr defTabSz="1219170"/>
            <a:endParaRPr lang="zh-CN" altLang="en-US" sz="1867" dirty="0">
              <a:solidFill>
                <a:prstClr val="black"/>
              </a:solidFill>
              <a:latin typeface="方正黑体简体" panose="03000509000000000000" pitchFamily="65" charset="-122"/>
              <a:ea typeface="方正黑体简体" panose="03000509000000000000" pitchFamily="65" charset="-122"/>
            </a:endParaRPr>
          </a:p>
        </p:txBody>
      </p:sp>
      <p:pic>
        <p:nvPicPr>
          <p:cNvPr id="14"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583500" y="4098528"/>
            <a:ext cx="2284529" cy="220824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967542" y="4674592"/>
            <a:ext cx="1692284" cy="1159420"/>
          </a:xfrm>
          <a:prstGeom prst="rect">
            <a:avLst/>
          </a:prstGeom>
          <a:noFill/>
        </p:spPr>
        <p:txBody>
          <a:bodyPr wrap="square" rtlCol="0">
            <a:spAutoFit/>
          </a:bodyPr>
          <a:lstStyle/>
          <a:p>
            <a:pPr defTabSz="1219170"/>
            <a:r>
              <a:rPr lang="zh-CN" altLang="en-US" sz="1867" b="1" i="1" dirty="0">
                <a:solidFill>
                  <a:prstClr val="black"/>
                </a:solidFill>
                <a:latin typeface="方正黑体简体" panose="03000509000000000000" pitchFamily="65" charset="-122"/>
                <a:ea typeface="方正黑体简体" panose="03000509000000000000" pitchFamily="65" charset="-122"/>
              </a:rPr>
              <a:t>输入标题</a:t>
            </a:r>
            <a:endParaRPr lang="en-US" altLang="zh-CN" sz="1867" b="1" i="1"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输入文本内容</a:t>
            </a:r>
            <a:endParaRPr lang="en-US" altLang="zh-CN" sz="16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输入文本内容</a:t>
            </a:r>
          </a:p>
          <a:p>
            <a:pPr defTabSz="1219170"/>
            <a:endParaRPr lang="zh-CN" altLang="en-US" sz="1867" dirty="0">
              <a:solidFill>
                <a:prstClr val="black"/>
              </a:solidFill>
              <a:latin typeface="方正黑体简体" panose="03000509000000000000" pitchFamily="65" charset="-122"/>
              <a:ea typeface="方正黑体简体" panose="03000509000000000000" pitchFamily="65" charset="-122"/>
            </a:endParaRPr>
          </a:p>
        </p:txBody>
      </p:sp>
      <p:pic>
        <p:nvPicPr>
          <p:cNvPr id="21"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55840" y="4098528"/>
            <a:ext cx="2284529" cy="2208245"/>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5039882" y="4674592"/>
            <a:ext cx="1692284" cy="1159420"/>
          </a:xfrm>
          <a:prstGeom prst="rect">
            <a:avLst/>
          </a:prstGeom>
          <a:noFill/>
        </p:spPr>
        <p:txBody>
          <a:bodyPr wrap="square" rtlCol="0">
            <a:spAutoFit/>
          </a:bodyPr>
          <a:lstStyle/>
          <a:p>
            <a:pPr defTabSz="1219170"/>
            <a:r>
              <a:rPr lang="zh-CN" altLang="en-US" sz="1867" b="1" i="1" dirty="0">
                <a:solidFill>
                  <a:prstClr val="black"/>
                </a:solidFill>
                <a:latin typeface="方正黑体简体" panose="03000509000000000000" pitchFamily="65" charset="-122"/>
                <a:ea typeface="方正黑体简体" panose="03000509000000000000" pitchFamily="65" charset="-122"/>
              </a:rPr>
              <a:t>输入标题</a:t>
            </a:r>
            <a:endParaRPr lang="en-US" altLang="zh-CN" sz="1867" b="1" i="1"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输入文本内容</a:t>
            </a:r>
            <a:endParaRPr lang="en-US" altLang="zh-CN" sz="16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输入文本内容</a:t>
            </a:r>
          </a:p>
          <a:p>
            <a:pPr defTabSz="1219170"/>
            <a:endParaRPr lang="zh-CN" altLang="en-US" sz="1867" dirty="0">
              <a:solidFill>
                <a:prstClr val="black"/>
              </a:solidFill>
              <a:latin typeface="方正黑体简体" panose="03000509000000000000" pitchFamily="65" charset="-122"/>
              <a:ea typeface="方正黑体简体" panose="03000509000000000000" pitchFamily="65" charset="-122"/>
            </a:endParaRPr>
          </a:p>
        </p:txBody>
      </p:sp>
      <p:pic>
        <p:nvPicPr>
          <p:cNvPr id="23"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939930" y="4098528"/>
            <a:ext cx="2284529" cy="2208245"/>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8323973" y="4674592"/>
            <a:ext cx="1692284" cy="1159420"/>
          </a:xfrm>
          <a:prstGeom prst="rect">
            <a:avLst/>
          </a:prstGeom>
          <a:noFill/>
        </p:spPr>
        <p:txBody>
          <a:bodyPr wrap="square" rtlCol="0">
            <a:spAutoFit/>
          </a:bodyPr>
          <a:lstStyle/>
          <a:p>
            <a:pPr defTabSz="1219170"/>
            <a:r>
              <a:rPr lang="zh-CN" altLang="en-US" sz="1867" b="1" i="1" dirty="0">
                <a:solidFill>
                  <a:prstClr val="black"/>
                </a:solidFill>
                <a:latin typeface="方正黑体简体" panose="03000509000000000000" pitchFamily="65" charset="-122"/>
                <a:ea typeface="方正黑体简体" panose="03000509000000000000" pitchFamily="65" charset="-122"/>
              </a:rPr>
              <a:t>输入标题</a:t>
            </a:r>
            <a:endParaRPr lang="en-US" altLang="zh-CN" sz="1867" b="1" i="1"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输入文本内容</a:t>
            </a:r>
            <a:endParaRPr lang="en-US" altLang="zh-CN" sz="16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1600" dirty="0">
                <a:solidFill>
                  <a:prstClr val="black"/>
                </a:solidFill>
                <a:latin typeface="方正黑体简体" panose="03000509000000000000" pitchFamily="65" charset="-122"/>
                <a:ea typeface="方正黑体简体" panose="03000509000000000000" pitchFamily="65" charset="-122"/>
              </a:rPr>
              <a:t>输入文本内容</a:t>
            </a:r>
          </a:p>
          <a:p>
            <a:pPr defTabSz="1219170"/>
            <a:endParaRPr lang="zh-CN" altLang="en-US" sz="1867" dirty="0">
              <a:solidFill>
                <a:prstClr val="black"/>
              </a:solidFill>
              <a:latin typeface="方正黑体简体" panose="03000509000000000000" pitchFamily="65" charset="-122"/>
              <a:ea typeface="方正黑体简体" panose="03000509000000000000" pitchFamily="65" charset="-122"/>
            </a:endParaRPr>
          </a:p>
        </p:txBody>
      </p:sp>
      <p:grpSp>
        <p:nvGrpSpPr>
          <p:cNvPr id="2" name="组合 1"/>
          <p:cNvGrpSpPr/>
          <p:nvPr/>
        </p:nvGrpSpPr>
        <p:grpSpPr>
          <a:xfrm>
            <a:off x="8337101" y="548680"/>
            <a:ext cx="4218936" cy="3168352"/>
            <a:chOff x="5871465" y="267494"/>
            <a:chExt cx="3964684" cy="2977413"/>
          </a:xfrm>
        </p:grpSpPr>
        <p:pic>
          <p:nvPicPr>
            <p:cNvPr id="25" name="Picture 3" descr="C:\Users\liujicai01\Desktop\png\素材CNN-sccnn_0003_flower-plant.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71465" y="267494"/>
              <a:ext cx="3964684" cy="297741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C:\Users\liujicai01\Desktop\png\素材CNN-sccnn_0002_sparrow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43861" y="1625239"/>
              <a:ext cx="502458" cy="53858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 descr="C:\Users\liujicai01\Desktop\png\素材CNN-sccnn_0001_sparrow1.pn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6014275" y="880237"/>
              <a:ext cx="796332" cy="825305"/>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extBox 11">
            <a:extLst>
              <a:ext uri="{FF2B5EF4-FFF2-40B4-BE49-F238E27FC236}">
                <a16:creationId xmlns:a16="http://schemas.microsoft.com/office/drawing/2014/main" id="{B67C8203-00B8-4129-93D9-9F7A868E3C59}"/>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267566699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1000" fill="hold"/>
                                        <p:tgtEl>
                                          <p:spTgt spid="16"/>
                                        </p:tgtEl>
                                        <p:attrNameLst>
                                          <p:attrName>ppt_w</p:attrName>
                                        </p:attrNameLst>
                                      </p:cBhvr>
                                      <p:tavLst>
                                        <p:tav tm="0">
                                          <p:val>
                                            <p:strVal val="#ppt_w*0.70"/>
                                          </p:val>
                                        </p:tav>
                                        <p:tav tm="100000">
                                          <p:val>
                                            <p:strVal val="#ppt_w"/>
                                          </p:val>
                                        </p:tav>
                                      </p:tavLst>
                                    </p:anim>
                                    <p:anim calcmode="lin" valueType="num">
                                      <p:cBhvr>
                                        <p:cTn id="12" dur="1000" fill="hold"/>
                                        <p:tgtEl>
                                          <p:spTgt spid="16"/>
                                        </p:tgtEl>
                                        <p:attrNameLst>
                                          <p:attrName>ppt_h</p:attrName>
                                        </p:attrNameLst>
                                      </p:cBhvr>
                                      <p:tavLst>
                                        <p:tav tm="0">
                                          <p:val>
                                            <p:strVal val="#ppt_h"/>
                                          </p:val>
                                        </p:tav>
                                        <p:tav tm="100000">
                                          <p:val>
                                            <p:strVal val="#ppt_h"/>
                                          </p:val>
                                        </p:tav>
                                      </p:tavLst>
                                    </p:anim>
                                    <p:animEffect transition="in" filter="fade">
                                      <p:cBhvr>
                                        <p:cTn id="13" dur="1000"/>
                                        <p:tgtEl>
                                          <p:spTgt spid="16"/>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par>
                                <p:cTn id="18" presetID="16" presetClass="entr" presetSubtype="37"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500"/>
                                        <p:tgtEl>
                                          <p:spTgt spid="7"/>
                                        </p:tgtEl>
                                      </p:cBhvr>
                                    </p:animEffect>
                                  </p:childTnLst>
                                </p:cTn>
                              </p:par>
                              <p:par>
                                <p:cTn id="21" presetID="22" presetClass="entr" presetSubtype="1"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22" presetClass="entr" presetSubtype="1" fill="hold" nodeType="withEffect">
                                  <p:stCondLst>
                                    <p:cond delay="25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750"/>
                            </p:stCondLst>
                            <p:childTnLst>
                              <p:par>
                                <p:cTn id="28" presetID="21" presetClass="entr" presetSubtype="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heel(1)">
                                      <p:cBhvr>
                                        <p:cTn id="30" dur="1000"/>
                                        <p:tgtEl>
                                          <p:spTgt spid="14"/>
                                        </p:tgtEl>
                                      </p:cBhvr>
                                    </p:animEffect>
                                  </p:childTnLst>
                                </p:cTn>
                              </p:par>
                            </p:childTnLst>
                          </p:cTn>
                        </p:par>
                        <p:par>
                          <p:cTn id="31" fill="hold">
                            <p:stCondLst>
                              <p:cond delay="3750"/>
                            </p:stCondLst>
                            <p:childTnLst>
                              <p:par>
                                <p:cTn id="32" presetID="55"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strVal val="#ppt_w*0.70"/>
                                          </p:val>
                                        </p:tav>
                                        <p:tav tm="100000">
                                          <p:val>
                                            <p:strVal val="#ppt_w"/>
                                          </p:val>
                                        </p:tav>
                                      </p:tavLst>
                                    </p:anim>
                                    <p:anim calcmode="lin" valueType="num">
                                      <p:cBhvr>
                                        <p:cTn id="35" dur="1000" fill="hold"/>
                                        <p:tgtEl>
                                          <p:spTgt spid="17"/>
                                        </p:tgtEl>
                                        <p:attrNameLst>
                                          <p:attrName>ppt_h</p:attrName>
                                        </p:attrNameLst>
                                      </p:cBhvr>
                                      <p:tavLst>
                                        <p:tav tm="0">
                                          <p:val>
                                            <p:strVal val="#ppt_h"/>
                                          </p:val>
                                        </p:tav>
                                        <p:tav tm="100000">
                                          <p:val>
                                            <p:strVal val="#ppt_h"/>
                                          </p:val>
                                        </p:tav>
                                      </p:tavLst>
                                    </p:anim>
                                    <p:animEffect transition="in" filter="fade">
                                      <p:cBhvr>
                                        <p:cTn id="36" dur="1000"/>
                                        <p:tgtEl>
                                          <p:spTgt spid="17"/>
                                        </p:tgtEl>
                                      </p:cBhvr>
                                    </p:animEffect>
                                  </p:childTnLst>
                                </p:cTn>
                              </p:par>
                            </p:childTnLst>
                          </p:cTn>
                        </p:par>
                        <p:par>
                          <p:cTn id="37" fill="hold">
                            <p:stCondLst>
                              <p:cond delay="4750"/>
                            </p:stCondLst>
                            <p:childTnLst>
                              <p:par>
                                <p:cTn id="38" presetID="21" presetClass="entr" presetSubtype="1"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heel(1)">
                                      <p:cBhvr>
                                        <p:cTn id="40" dur="1000"/>
                                        <p:tgtEl>
                                          <p:spTgt spid="21"/>
                                        </p:tgtEl>
                                      </p:cBhvr>
                                    </p:animEffect>
                                  </p:childTnLst>
                                </p:cTn>
                              </p:par>
                            </p:childTnLst>
                          </p:cTn>
                        </p:par>
                        <p:par>
                          <p:cTn id="41" fill="hold">
                            <p:stCondLst>
                              <p:cond delay="5750"/>
                            </p:stCondLst>
                            <p:childTnLst>
                              <p:par>
                                <p:cTn id="42" presetID="55"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1000" fill="hold"/>
                                        <p:tgtEl>
                                          <p:spTgt spid="22"/>
                                        </p:tgtEl>
                                        <p:attrNameLst>
                                          <p:attrName>ppt_w</p:attrName>
                                        </p:attrNameLst>
                                      </p:cBhvr>
                                      <p:tavLst>
                                        <p:tav tm="0">
                                          <p:val>
                                            <p:strVal val="#ppt_w*0.70"/>
                                          </p:val>
                                        </p:tav>
                                        <p:tav tm="100000">
                                          <p:val>
                                            <p:strVal val="#ppt_w"/>
                                          </p:val>
                                        </p:tav>
                                      </p:tavLst>
                                    </p:anim>
                                    <p:anim calcmode="lin" valueType="num">
                                      <p:cBhvr>
                                        <p:cTn id="45" dur="1000" fill="hold"/>
                                        <p:tgtEl>
                                          <p:spTgt spid="22"/>
                                        </p:tgtEl>
                                        <p:attrNameLst>
                                          <p:attrName>ppt_h</p:attrName>
                                        </p:attrNameLst>
                                      </p:cBhvr>
                                      <p:tavLst>
                                        <p:tav tm="0">
                                          <p:val>
                                            <p:strVal val="#ppt_h"/>
                                          </p:val>
                                        </p:tav>
                                        <p:tav tm="100000">
                                          <p:val>
                                            <p:strVal val="#ppt_h"/>
                                          </p:val>
                                        </p:tav>
                                      </p:tavLst>
                                    </p:anim>
                                    <p:animEffect transition="in" filter="fade">
                                      <p:cBhvr>
                                        <p:cTn id="46" dur="1000"/>
                                        <p:tgtEl>
                                          <p:spTgt spid="22"/>
                                        </p:tgtEl>
                                      </p:cBhvr>
                                    </p:animEffect>
                                  </p:childTnLst>
                                </p:cTn>
                              </p:par>
                            </p:childTnLst>
                          </p:cTn>
                        </p:par>
                        <p:par>
                          <p:cTn id="47" fill="hold">
                            <p:stCondLst>
                              <p:cond delay="6750"/>
                            </p:stCondLst>
                            <p:childTnLst>
                              <p:par>
                                <p:cTn id="48" presetID="21" presetClass="entr" presetSubtype="1"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heel(1)">
                                      <p:cBhvr>
                                        <p:cTn id="50" dur="1000"/>
                                        <p:tgtEl>
                                          <p:spTgt spid="23"/>
                                        </p:tgtEl>
                                      </p:cBhvr>
                                    </p:animEffect>
                                  </p:childTnLst>
                                </p:cTn>
                              </p:par>
                            </p:childTnLst>
                          </p:cTn>
                        </p:par>
                        <p:par>
                          <p:cTn id="51" fill="hold">
                            <p:stCondLst>
                              <p:cond delay="7750"/>
                            </p:stCondLst>
                            <p:childTnLst>
                              <p:par>
                                <p:cTn id="52" presetID="55"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p:cTn id="54" dur="1000" fill="hold"/>
                                        <p:tgtEl>
                                          <p:spTgt spid="24"/>
                                        </p:tgtEl>
                                        <p:attrNameLst>
                                          <p:attrName>ppt_w</p:attrName>
                                        </p:attrNameLst>
                                      </p:cBhvr>
                                      <p:tavLst>
                                        <p:tav tm="0">
                                          <p:val>
                                            <p:strVal val="#ppt_w*0.70"/>
                                          </p:val>
                                        </p:tav>
                                        <p:tav tm="100000">
                                          <p:val>
                                            <p:strVal val="#ppt_w"/>
                                          </p:val>
                                        </p:tav>
                                      </p:tavLst>
                                    </p:anim>
                                    <p:anim calcmode="lin" valueType="num">
                                      <p:cBhvr>
                                        <p:cTn id="55" dur="1000" fill="hold"/>
                                        <p:tgtEl>
                                          <p:spTgt spid="24"/>
                                        </p:tgtEl>
                                        <p:attrNameLst>
                                          <p:attrName>ppt_h</p:attrName>
                                        </p:attrNameLst>
                                      </p:cBhvr>
                                      <p:tavLst>
                                        <p:tav tm="0">
                                          <p:val>
                                            <p:strVal val="#ppt_h"/>
                                          </p:val>
                                        </p:tav>
                                        <p:tav tm="100000">
                                          <p:val>
                                            <p:strVal val="#ppt_h"/>
                                          </p:val>
                                        </p:tav>
                                      </p:tavLst>
                                    </p:anim>
                                    <p:animEffect transition="in" filter="fade">
                                      <p:cBhvr>
                                        <p:cTn id="56" dur="1000"/>
                                        <p:tgtEl>
                                          <p:spTgt spid="2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2" grpId="0"/>
      <p:bldP spid="24"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H="1">
            <a:off x="1199456" y="1615435"/>
            <a:ext cx="8832981" cy="4597875"/>
          </a:xfrm>
          <a:prstGeom prst="line">
            <a:avLst/>
          </a:prstGeom>
          <a:ln w="57150">
            <a:solidFill>
              <a:schemeClr val="tx1"/>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7170" name="Picture 2" descr="D:\png\画面与情绪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9481" y="4757375"/>
            <a:ext cx="588235" cy="4983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画面与情绪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7939" y="3880239"/>
            <a:ext cx="588235" cy="49839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画面与情绪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4164" y="2969434"/>
            <a:ext cx="588235" cy="49839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png\画面与情绪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64057" y="2048393"/>
            <a:ext cx="588235" cy="498399"/>
          </a:xfrm>
          <a:prstGeom prst="rect">
            <a:avLst/>
          </a:prstGeom>
          <a:noFill/>
          <a:extLst>
            <a:ext uri="{909E8E84-426E-40DD-AFC4-6F175D3DCCD1}">
              <a14:hiddenFill xmlns:a14="http://schemas.microsoft.com/office/drawing/2010/main">
                <a:solidFill>
                  <a:srgbClr val="FFFFFF"/>
                </a:solidFill>
              </a14:hiddenFill>
            </a:ext>
          </a:extLst>
        </p:spPr>
      </p:pic>
      <p:sp>
        <p:nvSpPr>
          <p:cNvPr id="7" name="圆角矩形 6"/>
          <p:cNvSpPr/>
          <p:nvPr/>
        </p:nvSpPr>
        <p:spPr>
          <a:xfrm>
            <a:off x="2444779" y="2795758"/>
            <a:ext cx="2149765" cy="1115669"/>
          </a:xfrm>
          <a:prstGeom prst="roundRect">
            <a:avLst/>
          </a:prstGeom>
          <a:noFill/>
          <a:ln w="12700">
            <a:solidFill>
              <a:schemeClr val="tx1">
                <a:lumMod val="95000"/>
                <a:lumOff val="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cxnSp>
        <p:nvCxnSpPr>
          <p:cNvPr id="19" name="直接连接符 18"/>
          <p:cNvCxnSpPr>
            <a:stCxn id="7" idx="2"/>
          </p:cNvCxnSpPr>
          <p:nvPr/>
        </p:nvCxnSpPr>
        <p:spPr>
          <a:xfrm flipH="1">
            <a:off x="3512266" y="3911427"/>
            <a:ext cx="7396" cy="986864"/>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5817832" y="932723"/>
            <a:ext cx="2149765" cy="1115669"/>
          </a:xfrm>
          <a:prstGeom prst="roundRect">
            <a:avLst/>
          </a:prstGeom>
          <a:noFill/>
          <a:ln w="12700">
            <a:solidFill>
              <a:schemeClr val="tx1">
                <a:lumMod val="95000"/>
                <a:lumOff val="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cxnSp>
        <p:nvCxnSpPr>
          <p:cNvPr id="22" name="直接连接符 21"/>
          <p:cNvCxnSpPr>
            <a:stCxn id="21" idx="2"/>
          </p:cNvCxnSpPr>
          <p:nvPr/>
        </p:nvCxnSpPr>
        <p:spPr>
          <a:xfrm flipH="1">
            <a:off x="6885319" y="2048392"/>
            <a:ext cx="7396" cy="986864"/>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4171966" y="5365502"/>
            <a:ext cx="2149765" cy="1115669"/>
          </a:xfrm>
          <a:prstGeom prst="roundRect">
            <a:avLst/>
          </a:prstGeom>
          <a:noFill/>
          <a:ln w="12700">
            <a:solidFill>
              <a:schemeClr val="tx1">
                <a:lumMod val="95000"/>
                <a:lumOff val="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cxnSp>
        <p:nvCxnSpPr>
          <p:cNvPr id="24" name="直接连接符 23"/>
          <p:cNvCxnSpPr/>
          <p:nvPr/>
        </p:nvCxnSpPr>
        <p:spPr>
          <a:xfrm flipH="1">
            <a:off x="5232057" y="4378637"/>
            <a:ext cx="7396" cy="986864"/>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a:off x="7629355" y="3507698"/>
            <a:ext cx="2149765" cy="1115669"/>
          </a:xfrm>
          <a:prstGeom prst="roundRect">
            <a:avLst/>
          </a:prstGeom>
          <a:noFill/>
          <a:ln w="12700">
            <a:solidFill>
              <a:schemeClr val="tx1">
                <a:lumMod val="95000"/>
                <a:lumOff val="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cxnSp>
        <p:nvCxnSpPr>
          <p:cNvPr id="26" name="直接连接符 25"/>
          <p:cNvCxnSpPr/>
          <p:nvPr/>
        </p:nvCxnSpPr>
        <p:spPr>
          <a:xfrm flipH="1">
            <a:off x="8689446" y="2520833"/>
            <a:ext cx="7396" cy="986864"/>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712603" y="2881669"/>
            <a:ext cx="1550424" cy="913199"/>
          </a:xfrm>
          <a:prstGeom prst="rect">
            <a:avLst/>
          </a:prstGeom>
          <a:noFill/>
        </p:spPr>
        <p:txBody>
          <a:bodyPr wrap="none" rtlCol="0">
            <a:spAutoFit/>
          </a:bodyPr>
          <a:lstStyle/>
          <a:p>
            <a:pPr defTabSz="1219170"/>
            <a:r>
              <a:rPr lang="zh-CN" altLang="en-US" sz="2667" dirty="0">
                <a:solidFill>
                  <a:prstClr val="black"/>
                </a:solidFill>
                <a:latin typeface="方正黑体简体" panose="03000509000000000000" pitchFamily="65" charset="-122"/>
                <a:ea typeface="方正黑体简体" panose="03000509000000000000" pitchFamily="65" charset="-122"/>
              </a:rPr>
              <a:t>单击此处</a:t>
            </a:r>
            <a:endParaRPr lang="en-US" altLang="zh-CN" sz="2667"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667" dirty="0">
                <a:solidFill>
                  <a:prstClr val="black"/>
                </a:solidFill>
                <a:latin typeface="方正黑体简体" panose="03000509000000000000" pitchFamily="65" charset="-122"/>
                <a:ea typeface="方正黑体简体" panose="03000509000000000000" pitchFamily="65" charset="-122"/>
              </a:rPr>
              <a:t>添加文本</a:t>
            </a:r>
          </a:p>
        </p:txBody>
      </p:sp>
      <p:sp>
        <p:nvSpPr>
          <p:cNvPr id="31" name="TextBox 30"/>
          <p:cNvSpPr txBox="1"/>
          <p:nvPr/>
        </p:nvSpPr>
        <p:spPr>
          <a:xfrm>
            <a:off x="6085656" y="1018634"/>
            <a:ext cx="1550424" cy="913199"/>
          </a:xfrm>
          <a:prstGeom prst="rect">
            <a:avLst/>
          </a:prstGeom>
          <a:noFill/>
        </p:spPr>
        <p:txBody>
          <a:bodyPr wrap="none" rtlCol="0">
            <a:spAutoFit/>
          </a:bodyPr>
          <a:lstStyle/>
          <a:p>
            <a:pPr defTabSz="1219170"/>
            <a:r>
              <a:rPr lang="zh-CN" altLang="en-US" sz="2667" dirty="0">
                <a:solidFill>
                  <a:prstClr val="black"/>
                </a:solidFill>
                <a:latin typeface="方正黑体简体" panose="03000509000000000000" pitchFamily="65" charset="-122"/>
                <a:ea typeface="方正黑体简体" panose="03000509000000000000" pitchFamily="65" charset="-122"/>
              </a:rPr>
              <a:t>单击此处</a:t>
            </a:r>
            <a:endParaRPr lang="en-US" altLang="zh-CN" sz="2667"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667" dirty="0">
                <a:solidFill>
                  <a:prstClr val="black"/>
                </a:solidFill>
                <a:latin typeface="方正黑体简体" panose="03000509000000000000" pitchFamily="65" charset="-122"/>
                <a:ea typeface="方正黑体简体" panose="03000509000000000000" pitchFamily="65" charset="-122"/>
              </a:rPr>
              <a:t>添加文本</a:t>
            </a:r>
          </a:p>
        </p:txBody>
      </p:sp>
      <p:sp>
        <p:nvSpPr>
          <p:cNvPr id="32" name="TextBox 31"/>
          <p:cNvSpPr txBox="1"/>
          <p:nvPr/>
        </p:nvSpPr>
        <p:spPr>
          <a:xfrm>
            <a:off x="7897179" y="3621022"/>
            <a:ext cx="1550424" cy="913199"/>
          </a:xfrm>
          <a:prstGeom prst="rect">
            <a:avLst/>
          </a:prstGeom>
          <a:noFill/>
        </p:spPr>
        <p:txBody>
          <a:bodyPr wrap="none" rtlCol="0">
            <a:spAutoFit/>
          </a:bodyPr>
          <a:lstStyle/>
          <a:p>
            <a:pPr defTabSz="1219170"/>
            <a:r>
              <a:rPr lang="zh-CN" altLang="en-US" sz="2667" dirty="0">
                <a:solidFill>
                  <a:prstClr val="black"/>
                </a:solidFill>
                <a:latin typeface="方正黑体简体" panose="03000509000000000000" pitchFamily="65" charset="-122"/>
                <a:ea typeface="方正黑体简体" panose="03000509000000000000" pitchFamily="65" charset="-122"/>
              </a:rPr>
              <a:t>单击此处</a:t>
            </a:r>
            <a:endParaRPr lang="en-US" altLang="zh-CN" sz="2667"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667" dirty="0">
                <a:solidFill>
                  <a:prstClr val="black"/>
                </a:solidFill>
                <a:latin typeface="方正黑体简体" panose="03000509000000000000" pitchFamily="65" charset="-122"/>
                <a:ea typeface="方正黑体简体" panose="03000509000000000000" pitchFamily="65" charset="-122"/>
              </a:rPr>
              <a:t>添加文本</a:t>
            </a:r>
          </a:p>
        </p:txBody>
      </p:sp>
      <p:sp>
        <p:nvSpPr>
          <p:cNvPr id="33" name="TextBox 32"/>
          <p:cNvSpPr txBox="1"/>
          <p:nvPr/>
        </p:nvSpPr>
        <p:spPr>
          <a:xfrm>
            <a:off x="4463819" y="5451413"/>
            <a:ext cx="1550424" cy="913199"/>
          </a:xfrm>
          <a:prstGeom prst="rect">
            <a:avLst/>
          </a:prstGeom>
          <a:noFill/>
        </p:spPr>
        <p:txBody>
          <a:bodyPr wrap="none" rtlCol="0">
            <a:spAutoFit/>
          </a:bodyPr>
          <a:lstStyle/>
          <a:p>
            <a:pPr defTabSz="1219170"/>
            <a:r>
              <a:rPr lang="zh-CN" altLang="en-US" sz="2667" dirty="0">
                <a:solidFill>
                  <a:prstClr val="black"/>
                </a:solidFill>
                <a:latin typeface="方正黑体简体" panose="03000509000000000000" pitchFamily="65" charset="-122"/>
                <a:ea typeface="方正黑体简体" panose="03000509000000000000" pitchFamily="65" charset="-122"/>
              </a:rPr>
              <a:t>单击此处</a:t>
            </a:r>
            <a:endParaRPr lang="en-US" altLang="zh-CN" sz="2667"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667" dirty="0">
                <a:solidFill>
                  <a:prstClr val="black"/>
                </a:solidFill>
                <a:latin typeface="方正黑体简体" panose="03000509000000000000" pitchFamily="65" charset="-122"/>
                <a:ea typeface="方正黑体简体" panose="03000509000000000000" pitchFamily="65" charset="-122"/>
              </a:rPr>
              <a:t>添加文本</a:t>
            </a:r>
          </a:p>
        </p:txBody>
      </p:sp>
      <p:sp>
        <p:nvSpPr>
          <p:cNvPr id="20" name="TextBox 11">
            <a:extLst>
              <a:ext uri="{FF2B5EF4-FFF2-40B4-BE49-F238E27FC236}">
                <a16:creationId xmlns:a16="http://schemas.microsoft.com/office/drawing/2014/main" id="{59B05ED9-CE90-45BC-A41E-48400834F245}"/>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865391013"/>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fade">
                                      <p:cBhvr>
                                        <p:cTn id="11" dur="500"/>
                                        <p:tgtEl>
                                          <p:spTgt spid="7170"/>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4000"/>
                            </p:stCondLst>
                            <p:childTnLst>
                              <p:par>
                                <p:cTn id="25" presetID="2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5500"/>
                            </p:stCondLst>
                            <p:childTnLst>
                              <p:par>
                                <p:cTn id="37" presetID="22" presetClass="entr" presetSubtype="1"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60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par>
                          <p:cTn id="48" fill="hold">
                            <p:stCondLst>
                              <p:cond delay="7000"/>
                            </p:stCondLst>
                            <p:childTnLst>
                              <p:par>
                                <p:cTn id="49" presetID="22" presetClass="entr" presetSubtype="4"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down)">
                                      <p:cBhvr>
                                        <p:cTn id="51" dur="500"/>
                                        <p:tgtEl>
                                          <p:spTgt spid="22"/>
                                        </p:tgtEl>
                                      </p:cBhvr>
                                    </p:animEffect>
                                  </p:childTnLst>
                                </p:cTn>
                              </p:par>
                            </p:childTnLst>
                          </p:cTn>
                        </p:par>
                        <p:par>
                          <p:cTn id="52" fill="hold">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par>
                          <p:cTn id="60" fill="hold">
                            <p:stCondLst>
                              <p:cond delay="8500"/>
                            </p:stCondLst>
                            <p:childTnLst>
                              <p:par>
                                <p:cTn id="61" presetID="22" presetClass="entr" presetSubtype="1"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up)">
                                      <p:cBhvr>
                                        <p:cTn id="63" dur="500"/>
                                        <p:tgtEl>
                                          <p:spTgt spid="26"/>
                                        </p:tgtEl>
                                      </p:cBhvr>
                                    </p:animEffect>
                                  </p:childTnLst>
                                </p:cTn>
                              </p:par>
                            </p:childTnLst>
                          </p:cTn>
                        </p:par>
                        <p:par>
                          <p:cTn id="64" fill="hold">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9500"/>
                            </p:stCondLst>
                            <p:childTnLst>
                              <p:par>
                                <p:cTn id="69" presetID="10"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left)">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1" grpId="0" animBg="1"/>
      <p:bldP spid="23" grpId="0" animBg="1"/>
      <p:bldP spid="25" grpId="0" animBg="1"/>
      <p:bldP spid="30" grpId="0"/>
      <p:bldP spid="31" grpId="0"/>
      <p:bldP spid="32" grpId="0"/>
      <p:bldP spid="33" grpId="0"/>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50930" y="2484870"/>
            <a:ext cx="2707653" cy="2785647"/>
            <a:chOff x="2940296" y="762631"/>
            <a:chExt cx="3694205" cy="3615062"/>
          </a:xfrm>
        </p:grpSpPr>
        <p:pic>
          <p:nvPicPr>
            <p:cNvPr id="9218"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1869"/>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2428"/>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9" name="直接连接符 18"/>
          <p:cNvCxnSpPr/>
          <p:nvPr/>
        </p:nvCxnSpPr>
        <p:spPr>
          <a:xfrm>
            <a:off x="4490231" y="2547230"/>
            <a:ext cx="864096" cy="64344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435195" y="4405084"/>
            <a:ext cx="864096" cy="64344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394220" y="4370522"/>
            <a:ext cx="864096" cy="514615"/>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7408576" y="2707694"/>
            <a:ext cx="864096" cy="514615"/>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519936" y="3494386"/>
            <a:ext cx="1550424" cy="913199"/>
          </a:xfrm>
          <a:prstGeom prst="rect">
            <a:avLst/>
          </a:prstGeom>
          <a:noFill/>
        </p:spPr>
        <p:txBody>
          <a:bodyPr wrap="none" rtlCol="0">
            <a:spAutoFit/>
          </a:bodyPr>
          <a:lstStyle/>
          <a:p>
            <a:pPr defTabSz="1219170"/>
            <a:r>
              <a:rPr lang="zh-CN" altLang="en-US" sz="2667" dirty="0">
                <a:solidFill>
                  <a:prstClr val="black"/>
                </a:solidFill>
                <a:latin typeface="方正黑体简体" panose="03000509000000000000" pitchFamily="65" charset="-122"/>
                <a:ea typeface="方正黑体简体" panose="03000509000000000000" pitchFamily="65" charset="-122"/>
              </a:rPr>
              <a:t>单击添加</a:t>
            </a:r>
            <a:endParaRPr lang="en-US" altLang="zh-CN" sz="2667" dirty="0">
              <a:solidFill>
                <a:prstClr val="black"/>
              </a:solidFill>
              <a:latin typeface="方正黑体简体" panose="03000509000000000000" pitchFamily="65" charset="-122"/>
              <a:ea typeface="方正黑体简体" panose="03000509000000000000" pitchFamily="65" charset="-122"/>
            </a:endParaRPr>
          </a:p>
          <a:p>
            <a:pPr algn="ctr" defTabSz="1219170"/>
            <a:r>
              <a:rPr lang="zh-CN" altLang="en-US" sz="2667" dirty="0">
                <a:solidFill>
                  <a:prstClr val="black"/>
                </a:solidFill>
                <a:latin typeface="方正黑体简体" panose="03000509000000000000" pitchFamily="65" charset="-122"/>
                <a:ea typeface="方正黑体简体" panose="03000509000000000000" pitchFamily="65" charset="-122"/>
              </a:rPr>
              <a:t>文本</a:t>
            </a:r>
          </a:p>
        </p:txBody>
      </p:sp>
      <p:grpSp>
        <p:nvGrpSpPr>
          <p:cNvPr id="2" name="组合 1"/>
          <p:cNvGrpSpPr/>
          <p:nvPr/>
        </p:nvGrpSpPr>
        <p:grpSpPr>
          <a:xfrm>
            <a:off x="2567413" y="981172"/>
            <a:ext cx="2109536" cy="2170301"/>
            <a:chOff x="1925560" y="735879"/>
            <a:chExt cx="1582152" cy="1627726"/>
          </a:xfrm>
        </p:grpSpPr>
        <p:grpSp>
          <p:nvGrpSpPr>
            <p:cNvPr id="7" name="组合 6"/>
            <p:cNvGrpSpPr/>
            <p:nvPr/>
          </p:nvGrpSpPr>
          <p:grpSpPr>
            <a:xfrm rot="11825848">
              <a:off x="1925560" y="735879"/>
              <a:ext cx="1582152" cy="1627726"/>
              <a:chOff x="2940296" y="762631"/>
              <a:chExt cx="3694205" cy="3615062"/>
            </a:xfrm>
          </p:grpSpPr>
          <p:pic>
            <p:nvPicPr>
              <p:cNvPr id="8"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1869"/>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2428"/>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p:cNvSpPr txBox="1"/>
            <p:nvPr/>
          </p:nvSpPr>
          <p:spPr>
            <a:xfrm>
              <a:off x="2095852" y="1277347"/>
              <a:ext cx="1061829" cy="623248"/>
            </a:xfrm>
            <a:prstGeom prst="rect">
              <a:avLst/>
            </a:prstGeom>
            <a:noFill/>
          </p:spPr>
          <p:txBody>
            <a:bodyPr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单击添加</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文本</a:t>
              </a:r>
            </a:p>
          </p:txBody>
        </p:sp>
      </p:grpSp>
      <p:grpSp>
        <p:nvGrpSpPr>
          <p:cNvPr id="27" name="组合 26"/>
          <p:cNvGrpSpPr/>
          <p:nvPr/>
        </p:nvGrpSpPr>
        <p:grpSpPr>
          <a:xfrm>
            <a:off x="8033629" y="981172"/>
            <a:ext cx="2109536" cy="2170301"/>
            <a:chOff x="1925560" y="735879"/>
            <a:chExt cx="1582152" cy="1627726"/>
          </a:xfrm>
        </p:grpSpPr>
        <p:grpSp>
          <p:nvGrpSpPr>
            <p:cNvPr id="28" name="组合 27"/>
            <p:cNvGrpSpPr/>
            <p:nvPr/>
          </p:nvGrpSpPr>
          <p:grpSpPr>
            <a:xfrm rot="11825848">
              <a:off x="1925560" y="735879"/>
              <a:ext cx="1582152" cy="1627726"/>
              <a:chOff x="2940296" y="762631"/>
              <a:chExt cx="3694205" cy="3615062"/>
            </a:xfrm>
          </p:grpSpPr>
          <p:pic>
            <p:nvPicPr>
              <p:cNvPr id="36"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1869"/>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2428"/>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TextBox 28"/>
            <p:cNvSpPr txBox="1"/>
            <p:nvPr/>
          </p:nvSpPr>
          <p:spPr>
            <a:xfrm>
              <a:off x="2095852" y="1277347"/>
              <a:ext cx="1061829" cy="623248"/>
            </a:xfrm>
            <a:prstGeom prst="rect">
              <a:avLst/>
            </a:prstGeom>
            <a:noFill/>
          </p:spPr>
          <p:txBody>
            <a:bodyPr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单击添加</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文本</a:t>
              </a:r>
            </a:p>
          </p:txBody>
        </p:sp>
      </p:grpSp>
      <p:grpSp>
        <p:nvGrpSpPr>
          <p:cNvPr id="38" name="组合 37"/>
          <p:cNvGrpSpPr/>
          <p:nvPr/>
        </p:nvGrpSpPr>
        <p:grpSpPr>
          <a:xfrm>
            <a:off x="2567413" y="4370522"/>
            <a:ext cx="2109536" cy="2170301"/>
            <a:chOff x="1925560" y="735879"/>
            <a:chExt cx="1582152" cy="1627726"/>
          </a:xfrm>
        </p:grpSpPr>
        <p:grpSp>
          <p:nvGrpSpPr>
            <p:cNvPr id="39" name="组合 38"/>
            <p:cNvGrpSpPr/>
            <p:nvPr/>
          </p:nvGrpSpPr>
          <p:grpSpPr>
            <a:xfrm rot="11825848">
              <a:off x="1925560" y="735879"/>
              <a:ext cx="1582152" cy="1627726"/>
              <a:chOff x="2940296" y="762631"/>
              <a:chExt cx="3694205" cy="3615062"/>
            </a:xfrm>
          </p:grpSpPr>
          <p:pic>
            <p:nvPicPr>
              <p:cNvPr id="41"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1869"/>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2428"/>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39"/>
            <p:cNvSpPr txBox="1"/>
            <p:nvPr/>
          </p:nvSpPr>
          <p:spPr>
            <a:xfrm>
              <a:off x="2095852" y="1277347"/>
              <a:ext cx="1061829" cy="623248"/>
            </a:xfrm>
            <a:prstGeom prst="rect">
              <a:avLst/>
            </a:prstGeom>
            <a:noFill/>
          </p:spPr>
          <p:txBody>
            <a:bodyPr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单击添加</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文本</a:t>
              </a:r>
            </a:p>
          </p:txBody>
        </p:sp>
      </p:grpSp>
      <p:grpSp>
        <p:nvGrpSpPr>
          <p:cNvPr id="43" name="组合 42"/>
          <p:cNvGrpSpPr/>
          <p:nvPr/>
        </p:nvGrpSpPr>
        <p:grpSpPr>
          <a:xfrm>
            <a:off x="8033629" y="4370522"/>
            <a:ext cx="2109536" cy="2170301"/>
            <a:chOff x="1925560" y="735879"/>
            <a:chExt cx="1582152" cy="1627726"/>
          </a:xfrm>
        </p:grpSpPr>
        <p:grpSp>
          <p:nvGrpSpPr>
            <p:cNvPr id="44" name="组合 43"/>
            <p:cNvGrpSpPr/>
            <p:nvPr/>
          </p:nvGrpSpPr>
          <p:grpSpPr>
            <a:xfrm rot="11825848">
              <a:off x="1925560" y="735879"/>
              <a:ext cx="1582152" cy="1627726"/>
              <a:chOff x="2940296" y="762631"/>
              <a:chExt cx="3694205" cy="3615062"/>
            </a:xfrm>
          </p:grpSpPr>
          <p:pic>
            <p:nvPicPr>
              <p:cNvPr id="46"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1869"/>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2428"/>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095852" y="1277347"/>
              <a:ext cx="1061829" cy="623248"/>
            </a:xfrm>
            <a:prstGeom prst="rect">
              <a:avLst/>
            </a:prstGeom>
            <a:noFill/>
          </p:spPr>
          <p:txBody>
            <a:bodyPr wrap="none" rtlCol="0">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单击添加</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algn="ctr" defTabSz="1219170"/>
              <a:r>
                <a:rPr lang="zh-CN" altLang="en-US" sz="2400" dirty="0">
                  <a:solidFill>
                    <a:prstClr val="black"/>
                  </a:solidFill>
                  <a:latin typeface="方正黑体简体" panose="03000509000000000000" pitchFamily="65" charset="-122"/>
                  <a:ea typeface="方正黑体简体" panose="03000509000000000000" pitchFamily="65" charset="-122"/>
                </a:rPr>
                <a:t>文本</a:t>
              </a:r>
            </a:p>
          </p:txBody>
        </p:sp>
      </p:grpSp>
      <p:sp>
        <p:nvSpPr>
          <p:cNvPr id="32" name="TextBox 11">
            <a:extLst>
              <a:ext uri="{FF2B5EF4-FFF2-40B4-BE49-F238E27FC236}">
                <a16:creationId xmlns:a16="http://schemas.microsoft.com/office/drawing/2014/main" id="{957F1D41-24E5-42E5-8180-8EA406650489}"/>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303295195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8" presetClass="emph" presetSubtype="0" fill="hold" nodeType="withEffect">
                                  <p:stCondLst>
                                    <p:cond delay="0"/>
                                  </p:stCondLst>
                                  <p:childTnLst>
                                    <p:animRot by="21600000">
                                      <p:cBhvr>
                                        <p:cTn id="16" dur="6200" fill="hold"/>
                                        <p:tgtEl>
                                          <p:spTgt spid="4"/>
                                        </p:tgtEl>
                                        <p:attrNameLst>
                                          <p:attrName>r</p:attrName>
                                        </p:attrNameLst>
                                      </p:cBhvr>
                                    </p:animRot>
                                  </p:childTnLst>
                                </p:cTn>
                              </p:par>
                              <p:par>
                                <p:cTn id="17" presetID="22" presetClass="entr" presetSubtype="4" fill="hold" nodeType="withEffect">
                                  <p:stCondLst>
                                    <p:cond delay="125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1" fill="hold" nodeType="withEffect">
                                  <p:stCondLst>
                                    <p:cond delay="125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par>
                                <p:cTn id="23" presetID="22" presetClass="entr" presetSubtype="4" fill="hold" nodeType="withEffect">
                                  <p:stCondLst>
                                    <p:cond delay="125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par>
                                <p:cTn id="26" presetID="22" presetClass="entr" presetSubtype="1" fill="hold" nodeType="withEffect">
                                  <p:stCondLst>
                                    <p:cond delay="125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par>
                                <p:cTn id="29" presetID="31" presetClass="entr" presetSubtype="0" fill="hold" nodeType="withEffect">
                                  <p:stCondLst>
                                    <p:cond delay="19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000" fill="hold"/>
                                        <p:tgtEl>
                                          <p:spTgt spid="2"/>
                                        </p:tgtEl>
                                        <p:attrNameLst>
                                          <p:attrName>ppt_w</p:attrName>
                                        </p:attrNameLst>
                                      </p:cBhvr>
                                      <p:tavLst>
                                        <p:tav tm="0">
                                          <p:val>
                                            <p:fltVal val="0"/>
                                          </p:val>
                                        </p:tav>
                                        <p:tav tm="100000">
                                          <p:val>
                                            <p:strVal val="#ppt_w"/>
                                          </p:val>
                                        </p:tav>
                                      </p:tavLst>
                                    </p:anim>
                                    <p:anim calcmode="lin" valueType="num">
                                      <p:cBhvr>
                                        <p:cTn id="32" dur="1000" fill="hold"/>
                                        <p:tgtEl>
                                          <p:spTgt spid="2"/>
                                        </p:tgtEl>
                                        <p:attrNameLst>
                                          <p:attrName>ppt_h</p:attrName>
                                        </p:attrNameLst>
                                      </p:cBhvr>
                                      <p:tavLst>
                                        <p:tav tm="0">
                                          <p:val>
                                            <p:fltVal val="0"/>
                                          </p:val>
                                        </p:tav>
                                        <p:tav tm="100000">
                                          <p:val>
                                            <p:strVal val="#ppt_h"/>
                                          </p:val>
                                        </p:tav>
                                      </p:tavLst>
                                    </p:anim>
                                    <p:anim calcmode="lin" valueType="num">
                                      <p:cBhvr>
                                        <p:cTn id="33" dur="1000" fill="hold"/>
                                        <p:tgtEl>
                                          <p:spTgt spid="2"/>
                                        </p:tgtEl>
                                        <p:attrNameLst>
                                          <p:attrName>style.rotation</p:attrName>
                                        </p:attrNameLst>
                                      </p:cBhvr>
                                      <p:tavLst>
                                        <p:tav tm="0">
                                          <p:val>
                                            <p:fltVal val="90"/>
                                          </p:val>
                                        </p:tav>
                                        <p:tav tm="100000">
                                          <p:val>
                                            <p:fltVal val="0"/>
                                          </p:val>
                                        </p:tav>
                                      </p:tavLst>
                                    </p:anim>
                                    <p:animEffect transition="in" filter="fade">
                                      <p:cBhvr>
                                        <p:cTn id="34" dur="1000"/>
                                        <p:tgtEl>
                                          <p:spTgt spid="2"/>
                                        </p:tgtEl>
                                      </p:cBhvr>
                                    </p:animEffect>
                                  </p:childTnLst>
                                </p:cTn>
                              </p:par>
                              <p:par>
                                <p:cTn id="35" presetID="31" presetClass="entr" presetSubtype="0" fill="hold" nodeType="withEffect">
                                  <p:stCondLst>
                                    <p:cond delay="19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1000" fill="hold"/>
                                        <p:tgtEl>
                                          <p:spTgt spid="27"/>
                                        </p:tgtEl>
                                        <p:attrNameLst>
                                          <p:attrName>ppt_w</p:attrName>
                                        </p:attrNameLst>
                                      </p:cBhvr>
                                      <p:tavLst>
                                        <p:tav tm="0">
                                          <p:val>
                                            <p:fltVal val="0"/>
                                          </p:val>
                                        </p:tav>
                                        <p:tav tm="100000">
                                          <p:val>
                                            <p:strVal val="#ppt_w"/>
                                          </p:val>
                                        </p:tav>
                                      </p:tavLst>
                                    </p:anim>
                                    <p:anim calcmode="lin" valueType="num">
                                      <p:cBhvr>
                                        <p:cTn id="38" dur="1000" fill="hold"/>
                                        <p:tgtEl>
                                          <p:spTgt spid="27"/>
                                        </p:tgtEl>
                                        <p:attrNameLst>
                                          <p:attrName>ppt_h</p:attrName>
                                        </p:attrNameLst>
                                      </p:cBhvr>
                                      <p:tavLst>
                                        <p:tav tm="0">
                                          <p:val>
                                            <p:fltVal val="0"/>
                                          </p:val>
                                        </p:tav>
                                        <p:tav tm="100000">
                                          <p:val>
                                            <p:strVal val="#ppt_h"/>
                                          </p:val>
                                        </p:tav>
                                      </p:tavLst>
                                    </p:anim>
                                    <p:anim calcmode="lin" valueType="num">
                                      <p:cBhvr>
                                        <p:cTn id="39" dur="1000" fill="hold"/>
                                        <p:tgtEl>
                                          <p:spTgt spid="27"/>
                                        </p:tgtEl>
                                        <p:attrNameLst>
                                          <p:attrName>style.rotation</p:attrName>
                                        </p:attrNameLst>
                                      </p:cBhvr>
                                      <p:tavLst>
                                        <p:tav tm="0">
                                          <p:val>
                                            <p:fltVal val="90"/>
                                          </p:val>
                                        </p:tav>
                                        <p:tav tm="100000">
                                          <p:val>
                                            <p:fltVal val="0"/>
                                          </p:val>
                                        </p:tav>
                                      </p:tavLst>
                                    </p:anim>
                                    <p:animEffect transition="in" filter="fade">
                                      <p:cBhvr>
                                        <p:cTn id="40" dur="1000"/>
                                        <p:tgtEl>
                                          <p:spTgt spid="27"/>
                                        </p:tgtEl>
                                      </p:cBhvr>
                                    </p:animEffect>
                                  </p:childTnLst>
                                </p:cTn>
                              </p:par>
                              <p:par>
                                <p:cTn id="41" presetID="31" presetClass="entr" presetSubtype="0" fill="hold" nodeType="withEffect">
                                  <p:stCondLst>
                                    <p:cond delay="19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1000" fill="hold"/>
                                        <p:tgtEl>
                                          <p:spTgt spid="38"/>
                                        </p:tgtEl>
                                        <p:attrNameLst>
                                          <p:attrName>ppt_w</p:attrName>
                                        </p:attrNameLst>
                                      </p:cBhvr>
                                      <p:tavLst>
                                        <p:tav tm="0">
                                          <p:val>
                                            <p:fltVal val="0"/>
                                          </p:val>
                                        </p:tav>
                                        <p:tav tm="100000">
                                          <p:val>
                                            <p:strVal val="#ppt_w"/>
                                          </p:val>
                                        </p:tav>
                                      </p:tavLst>
                                    </p:anim>
                                    <p:anim calcmode="lin" valueType="num">
                                      <p:cBhvr>
                                        <p:cTn id="44" dur="1000" fill="hold"/>
                                        <p:tgtEl>
                                          <p:spTgt spid="38"/>
                                        </p:tgtEl>
                                        <p:attrNameLst>
                                          <p:attrName>ppt_h</p:attrName>
                                        </p:attrNameLst>
                                      </p:cBhvr>
                                      <p:tavLst>
                                        <p:tav tm="0">
                                          <p:val>
                                            <p:fltVal val="0"/>
                                          </p:val>
                                        </p:tav>
                                        <p:tav tm="100000">
                                          <p:val>
                                            <p:strVal val="#ppt_h"/>
                                          </p:val>
                                        </p:tav>
                                      </p:tavLst>
                                    </p:anim>
                                    <p:anim calcmode="lin" valueType="num">
                                      <p:cBhvr>
                                        <p:cTn id="45" dur="1000" fill="hold"/>
                                        <p:tgtEl>
                                          <p:spTgt spid="38"/>
                                        </p:tgtEl>
                                        <p:attrNameLst>
                                          <p:attrName>style.rotation</p:attrName>
                                        </p:attrNameLst>
                                      </p:cBhvr>
                                      <p:tavLst>
                                        <p:tav tm="0">
                                          <p:val>
                                            <p:fltVal val="90"/>
                                          </p:val>
                                        </p:tav>
                                        <p:tav tm="100000">
                                          <p:val>
                                            <p:fltVal val="0"/>
                                          </p:val>
                                        </p:tav>
                                      </p:tavLst>
                                    </p:anim>
                                    <p:animEffect transition="in" filter="fade">
                                      <p:cBhvr>
                                        <p:cTn id="46" dur="1000"/>
                                        <p:tgtEl>
                                          <p:spTgt spid="38"/>
                                        </p:tgtEl>
                                      </p:cBhvr>
                                    </p:animEffect>
                                  </p:childTnLst>
                                </p:cTn>
                              </p:par>
                              <p:par>
                                <p:cTn id="47" presetID="31" presetClass="entr" presetSubtype="0" fill="hold" nodeType="withEffect">
                                  <p:stCondLst>
                                    <p:cond delay="1900"/>
                                  </p:stCondLst>
                                  <p:childTnLst>
                                    <p:set>
                                      <p:cBhvr>
                                        <p:cTn id="48" dur="1" fill="hold">
                                          <p:stCondLst>
                                            <p:cond delay="0"/>
                                          </p:stCondLst>
                                        </p:cTn>
                                        <p:tgtEl>
                                          <p:spTgt spid="43"/>
                                        </p:tgtEl>
                                        <p:attrNameLst>
                                          <p:attrName>style.visibility</p:attrName>
                                        </p:attrNameLst>
                                      </p:cBhvr>
                                      <p:to>
                                        <p:strVal val="visible"/>
                                      </p:to>
                                    </p:set>
                                    <p:anim calcmode="lin" valueType="num">
                                      <p:cBhvr>
                                        <p:cTn id="49" dur="1000" fill="hold"/>
                                        <p:tgtEl>
                                          <p:spTgt spid="43"/>
                                        </p:tgtEl>
                                        <p:attrNameLst>
                                          <p:attrName>ppt_w</p:attrName>
                                        </p:attrNameLst>
                                      </p:cBhvr>
                                      <p:tavLst>
                                        <p:tav tm="0">
                                          <p:val>
                                            <p:fltVal val="0"/>
                                          </p:val>
                                        </p:tav>
                                        <p:tav tm="100000">
                                          <p:val>
                                            <p:strVal val="#ppt_w"/>
                                          </p:val>
                                        </p:tav>
                                      </p:tavLst>
                                    </p:anim>
                                    <p:anim calcmode="lin" valueType="num">
                                      <p:cBhvr>
                                        <p:cTn id="50" dur="1000" fill="hold"/>
                                        <p:tgtEl>
                                          <p:spTgt spid="43"/>
                                        </p:tgtEl>
                                        <p:attrNameLst>
                                          <p:attrName>ppt_h</p:attrName>
                                        </p:attrNameLst>
                                      </p:cBhvr>
                                      <p:tavLst>
                                        <p:tav tm="0">
                                          <p:val>
                                            <p:fltVal val="0"/>
                                          </p:val>
                                        </p:tav>
                                        <p:tav tm="100000">
                                          <p:val>
                                            <p:strVal val="#ppt_h"/>
                                          </p:val>
                                        </p:tav>
                                      </p:tavLst>
                                    </p:anim>
                                    <p:anim calcmode="lin" valueType="num">
                                      <p:cBhvr>
                                        <p:cTn id="51" dur="1000" fill="hold"/>
                                        <p:tgtEl>
                                          <p:spTgt spid="43"/>
                                        </p:tgtEl>
                                        <p:attrNameLst>
                                          <p:attrName>style.rotation</p:attrName>
                                        </p:attrNameLst>
                                      </p:cBhvr>
                                      <p:tavLst>
                                        <p:tav tm="0">
                                          <p:val>
                                            <p:fltVal val="90"/>
                                          </p:val>
                                        </p:tav>
                                        <p:tav tm="100000">
                                          <p:val>
                                            <p:fltVal val="0"/>
                                          </p:val>
                                        </p:tav>
                                      </p:tavLst>
                                    </p:anim>
                                    <p:animEffect transition="in" filter="fade">
                                      <p:cBhvr>
                                        <p:cTn id="52" dur="1000"/>
                                        <p:tgtEl>
                                          <p:spTgt spid="4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png\xiqing0156_0000_毛笔.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40417" y="1758840"/>
            <a:ext cx="801612" cy="574714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png\2015010_0015_图层-1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348" y="5120417"/>
            <a:ext cx="9985109" cy="152942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D:\png\2015010_0029_图层-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876988">
            <a:off x="835810" y="4014907"/>
            <a:ext cx="3165065" cy="12439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png\2015010_0029_图层-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876988">
            <a:off x="2213668" y="3653803"/>
            <a:ext cx="3868632" cy="12439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D:\png\2015010_0029_图层-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876988">
            <a:off x="3847587" y="3263022"/>
            <a:ext cx="4253197" cy="12439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D:\png\2015010_0029_图层-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876988">
            <a:off x="5438573" y="2708127"/>
            <a:ext cx="4907049" cy="12439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29217" y="5598191"/>
            <a:ext cx="1146468" cy="584775"/>
          </a:xfrm>
          <a:prstGeom prst="rect">
            <a:avLst/>
          </a:prstGeom>
          <a:noFill/>
        </p:spPr>
        <p:txBody>
          <a:bodyPr wrap="none" rtlCol="0">
            <a:spAutoFit/>
          </a:bodyPr>
          <a:lstStyle/>
          <a:p>
            <a:pPr defTabSz="1219170"/>
            <a:r>
              <a:rPr lang="en-US" altLang="zh-CN" sz="3200" dirty="0">
                <a:ln w="9525">
                  <a:solidFill>
                    <a:prstClr val="white"/>
                  </a:solidFill>
                </a:ln>
                <a:solidFill>
                  <a:prstClr val="black"/>
                </a:solidFill>
                <a:latin typeface="方正大黑简体" panose="03000509000000000000" pitchFamily="65" charset="-122"/>
                <a:ea typeface="方正大黑简体" panose="03000509000000000000" pitchFamily="65" charset="-122"/>
              </a:rPr>
              <a:t>2012</a:t>
            </a:r>
            <a:endParaRPr lang="zh-CN" altLang="en-US" sz="3200" dirty="0">
              <a:ln w="9525">
                <a:solidFill>
                  <a:prstClr val="white"/>
                </a:solidFill>
              </a:ln>
              <a:solidFill>
                <a:prstClr val="black"/>
              </a:solidFill>
              <a:latin typeface="方正大黑简体" panose="03000509000000000000" pitchFamily="65" charset="-122"/>
              <a:ea typeface="方正大黑简体" panose="03000509000000000000" pitchFamily="65" charset="-122"/>
            </a:endParaRPr>
          </a:p>
        </p:txBody>
      </p:sp>
      <p:sp>
        <p:nvSpPr>
          <p:cNvPr id="9" name="TextBox 8"/>
          <p:cNvSpPr txBox="1"/>
          <p:nvPr/>
        </p:nvSpPr>
        <p:spPr>
          <a:xfrm>
            <a:off x="3502720" y="5471790"/>
            <a:ext cx="1146468" cy="584775"/>
          </a:xfrm>
          <a:prstGeom prst="rect">
            <a:avLst/>
          </a:prstGeom>
          <a:noFill/>
        </p:spPr>
        <p:txBody>
          <a:bodyPr wrap="none" rtlCol="0">
            <a:spAutoFit/>
          </a:bodyPr>
          <a:lstStyle/>
          <a:p>
            <a:pPr defTabSz="1219170"/>
            <a:r>
              <a:rPr lang="en-US" altLang="zh-CN" sz="3200" dirty="0">
                <a:ln w="9525">
                  <a:solidFill>
                    <a:prstClr val="white"/>
                  </a:solidFill>
                </a:ln>
                <a:solidFill>
                  <a:prstClr val="black"/>
                </a:solidFill>
                <a:latin typeface="方正大黑简体" panose="03000509000000000000" pitchFamily="65" charset="-122"/>
                <a:ea typeface="方正大黑简体" panose="03000509000000000000" pitchFamily="65" charset="-122"/>
              </a:rPr>
              <a:t>2013</a:t>
            </a:r>
            <a:endParaRPr lang="zh-CN" altLang="en-US" sz="3200" dirty="0">
              <a:ln w="9525">
                <a:solidFill>
                  <a:prstClr val="white"/>
                </a:solidFill>
              </a:ln>
              <a:solidFill>
                <a:prstClr val="black"/>
              </a:solidFill>
              <a:latin typeface="方正大黑简体" panose="03000509000000000000" pitchFamily="65" charset="-122"/>
              <a:ea typeface="方正大黑简体" panose="03000509000000000000" pitchFamily="65" charset="-122"/>
            </a:endParaRPr>
          </a:p>
        </p:txBody>
      </p:sp>
      <p:sp>
        <p:nvSpPr>
          <p:cNvPr id="10" name="TextBox 9"/>
          <p:cNvSpPr txBox="1"/>
          <p:nvPr/>
        </p:nvSpPr>
        <p:spPr>
          <a:xfrm>
            <a:off x="5231904" y="5441443"/>
            <a:ext cx="1146468" cy="584775"/>
          </a:xfrm>
          <a:prstGeom prst="rect">
            <a:avLst/>
          </a:prstGeom>
          <a:noFill/>
        </p:spPr>
        <p:txBody>
          <a:bodyPr wrap="none" rtlCol="0">
            <a:spAutoFit/>
          </a:bodyPr>
          <a:lstStyle/>
          <a:p>
            <a:pPr defTabSz="1219170"/>
            <a:r>
              <a:rPr lang="en-US" altLang="zh-CN" sz="3200" dirty="0">
                <a:ln w="9525">
                  <a:solidFill>
                    <a:prstClr val="white"/>
                  </a:solidFill>
                </a:ln>
                <a:solidFill>
                  <a:prstClr val="black"/>
                </a:solidFill>
                <a:latin typeface="方正大黑简体" panose="03000509000000000000" pitchFamily="65" charset="-122"/>
                <a:ea typeface="方正大黑简体" panose="03000509000000000000" pitchFamily="65" charset="-122"/>
              </a:rPr>
              <a:t>2014</a:t>
            </a:r>
            <a:endParaRPr lang="zh-CN" altLang="en-US" sz="3200" dirty="0">
              <a:ln w="9525">
                <a:solidFill>
                  <a:prstClr val="white"/>
                </a:solidFill>
              </a:ln>
              <a:solidFill>
                <a:prstClr val="black"/>
              </a:solidFill>
              <a:latin typeface="方正大黑简体" panose="03000509000000000000" pitchFamily="65" charset="-122"/>
              <a:ea typeface="方正大黑简体" panose="03000509000000000000" pitchFamily="65" charset="-122"/>
            </a:endParaRPr>
          </a:p>
        </p:txBody>
      </p:sp>
      <p:sp>
        <p:nvSpPr>
          <p:cNvPr id="11" name="TextBox 10"/>
          <p:cNvSpPr txBox="1"/>
          <p:nvPr/>
        </p:nvSpPr>
        <p:spPr>
          <a:xfrm>
            <a:off x="7152116" y="5349214"/>
            <a:ext cx="1146468" cy="584775"/>
          </a:xfrm>
          <a:prstGeom prst="rect">
            <a:avLst/>
          </a:prstGeom>
          <a:noFill/>
        </p:spPr>
        <p:txBody>
          <a:bodyPr wrap="none" rtlCol="0">
            <a:spAutoFit/>
          </a:bodyPr>
          <a:lstStyle/>
          <a:p>
            <a:pPr defTabSz="1219170"/>
            <a:r>
              <a:rPr lang="en-US" altLang="zh-CN" sz="3200" dirty="0">
                <a:ln w="9525">
                  <a:solidFill>
                    <a:prstClr val="white"/>
                  </a:solidFill>
                </a:ln>
                <a:solidFill>
                  <a:prstClr val="black"/>
                </a:solidFill>
                <a:latin typeface="方正大黑简体" panose="03000509000000000000" pitchFamily="65" charset="-122"/>
                <a:ea typeface="方正大黑简体" panose="03000509000000000000" pitchFamily="65" charset="-122"/>
              </a:rPr>
              <a:t>2015</a:t>
            </a:r>
            <a:endParaRPr lang="zh-CN" altLang="en-US" sz="3200" dirty="0">
              <a:ln w="9525">
                <a:solidFill>
                  <a:prstClr val="white"/>
                </a:solidFill>
              </a:ln>
              <a:solidFill>
                <a:prstClr val="black"/>
              </a:solidFill>
              <a:latin typeface="方正大黑简体" panose="03000509000000000000" pitchFamily="65" charset="-122"/>
              <a:ea typeface="方正大黑简体" panose="03000509000000000000" pitchFamily="65" charset="-122"/>
            </a:endParaRPr>
          </a:p>
        </p:txBody>
      </p:sp>
      <p:sp>
        <p:nvSpPr>
          <p:cNvPr id="3" name="TextBox 2"/>
          <p:cNvSpPr txBox="1"/>
          <p:nvPr/>
        </p:nvSpPr>
        <p:spPr>
          <a:xfrm>
            <a:off x="2139206" y="3525012"/>
            <a:ext cx="495649" cy="461665"/>
          </a:xfrm>
          <a:prstGeom prst="rect">
            <a:avLst/>
          </a:prstGeom>
          <a:noFill/>
        </p:spPr>
        <p:txBody>
          <a:bodyPr wrap="none" rtlCol="0">
            <a:spAutoFit/>
          </a:bodyPr>
          <a:lstStyle/>
          <a:p>
            <a:pPr defTabSz="1219170"/>
            <a:r>
              <a:rPr lang="en-US" altLang="zh-CN" sz="2400" dirty="0">
                <a:solidFill>
                  <a:prstClr val="white"/>
                </a:solidFill>
                <a:latin typeface="Calibri"/>
                <a:ea typeface="宋体" panose="02010600030101010101" pitchFamily="2" charset="-122"/>
              </a:rPr>
              <a:t>20</a:t>
            </a:r>
            <a:endParaRPr lang="zh-CN" altLang="en-US" sz="2400" dirty="0">
              <a:solidFill>
                <a:prstClr val="white"/>
              </a:solidFill>
              <a:latin typeface="Calibri"/>
              <a:ea typeface="宋体" panose="02010600030101010101" pitchFamily="2" charset="-122"/>
            </a:endParaRPr>
          </a:p>
        </p:txBody>
      </p:sp>
      <p:sp>
        <p:nvSpPr>
          <p:cNvPr id="13" name="TextBox 12"/>
          <p:cNvSpPr txBox="1"/>
          <p:nvPr/>
        </p:nvSpPr>
        <p:spPr>
          <a:xfrm>
            <a:off x="3868849" y="2936892"/>
            <a:ext cx="495649" cy="461665"/>
          </a:xfrm>
          <a:prstGeom prst="rect">
            <a:avLst/>
          </a:prstGeom>
          <a:noFill/>
        </p:spPr>
        <p:txBody>
          <a:bodyPr wrap="none" rtlCol="0">
            <a:spAutoFit/>
          </a:bodyPr>
          <a:lstStyle/>
          <a:p>
            <a:pPr defTabSz="1219170"/>
            <a:r>
              <a:rPr lang="en-US" altLang="zh-CN" sz="2400" dirty="0">
                <a:solidFill>
                  <a:prstClr val="white"/>
                </a:solidFill>
                <a:latin typeface="Calibri"/>
                <a:ea typeface="宋体" panose="02010600030101010101" pitchFamily="2" charset="-122"/>
              </a:rPr>
              <a:t>30</a:t>
            </a:r>
            <a:endParaRPr lang="zh-CN" altLang="en-US" sz="2400" dirty="0">
              <a:solidFill>
                <a:prstClr val="white"/>
              </a:solidFill>
              <a:latin typeface="Calibri"/>
              <a:ea typeface="宋体" panose="02010600030101010101" pitchFamily="2" charset="-122"/>
            </a:endParaRPr>
          </a:p>
        </p:txBody>
      </p:sp>
      <p:sp>
        <p:nvSpPr>
          <p:cNvPr id="14" name="TextBox 13"/>
          <p:cNvSpPr txBox="1"/>
          <p:nvPr/>
        </p:nvSpPr>
        <p:spPr>
          <a:xfrm>
            <a:off x="5772949" y="2462133"/>
            <a:ext cx="495649" cy="461665"/>
          </a:xfrm>
          <a:prstGeom prst="rect">
            <a:avLst/>
          </a:prstGeom>
          <a:noFill/>
        </p:spPr>
        <p:txBody>
          <a:bodyPr wrap="none" rtlCol="0">
            <a:spAutoFit/>
          </a:bodyPr>
          <a:lstStyle/>
          <a:p>
            <a:pPr defTabSz="1219170"/>
            <a:r>
              <a:rPr lang="en-US" altLang="zh-CN" sz="2400" dirty="0">
                <a:solidFill>
                  <a:prstClr val="white"/>
                </a:solidFill>
                <a:latin typeface="Calibri"/>
                <a:ea typeface="宋体" panose="02010600030101010101" pitchFamily="2" charset="-122"/>
              </a:rPr>
              <a:t>40</a:t>
            </a:r>
            <a:endParaRPr lang="zh-CN" altLang="en-US" sz="2400" dirty="0">
              <a:solidFill>
                <a:prstClr val="white"/>
              </a:solidFill>
              <a:latin typeface="Calibri"/>
              <a:ea typeface="宋体" panose="02010600030101010101" pitchFamily="2" charset="-122"/>
            </a:endParaRPr>
          </a:p>
        </p:txBody>
      </p:sp>
      <p:sp>
        <p:nvSpPr>
          <p:cNvPr id="15" name="TextBox 14"/>
          <p:cNvSpPr txBox="1"/>
          <p:nvPr/>
        </p:nvSpPr>
        <p:spPr>
          <a:xfrm>
            <a:off x="7745974" y="1781565"/>
            <a:ext cx="495649" cy="461665"/>
          </a:xfrm>
          <a:prstGeom prst="rect">
            <a:avLst/>
          </a:prstGeom>
          <a:noFill/>
        </p:spPr>
        <p:txBody>
          <a:bodyPr wrap="none" rtlCol="0">
            <a:spAutoFit/>
          </a:bodyPr>
          <a:lstStyle/>
          <a:p>
            <a:pPr defTabSz="1219170"/>
            <a:r>
              <a:rPr lang="en-US" altLang="zh-CN" sz="2400" dirty="0">
                <a:solidFill>
                  <a:prstClr val="white"/>
                </a:solidFill>
                <a:latin typeface="Calibri"/>
                <a:ea typeface="宋体" panose="02010600030101010101" pitchFamily="2" charset="-122"/>
              </a:rPr>
              <a:t>90</a:t>
            </a:r>
            <a:endParaRPr lang="zh-CN" altLang="en-US" sz="2400" dirty="0">
              <a:solidFill>
                <a:prstClr val="white"/>
              </a:solidFill>
              <a:latin typeface="Calibri"/>
              <a:ea typeface="宋体" panose="02010600030101010101" pitchFamily="2" charset="-122"/>
            </a:endParaRPr>
          </a:p>
        </p:txBody>
      </p:sp>
      <p:sp>
        <p:nvSpPr>
          <p:cNvPr id="16" name="TextBox 11">
            <a:extLst>
              <a:ext uri="{FF2B5EF4-FFF2-40B4-BE49-F238E27FC236}">
                <a16:creationId xmlns:a16="http://schemas.microsoft.com/office/drawing/2014/main" id="{A82DD8A2-0A06-4E9B-8493-89C1BAA7FDFE}"/>
              </a:ext>
            </a:extLst>
          </p:cNvPr>
          <p:cNvSpPr txBox="1"/>
          <p:nvPr/>
        </p:nvSpPr>
        <p:spPr>
          <a:xfrm>
            <a:off x="1537773" y="410387"/>
            <a:ext cx="338426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第四部分标题内容</a:t>
            </a:r>
          </a:p>
        </p:txBody>
      </p:sp>
    </p:spTree>
    <p:extLst>
      <p:ext uri="{BB962C8B-B14F-4D97-AF65-F5344CB8AC3E}">
        <p14:creationId xmlns:p14="http://schemas.microsoft.com/office/powerpoint/2010/main" val="416170442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ipe(left)">
                                      <p:cBhvr>
                                        <p:cTn id="7" dur="2300"/>
                                        <p:tgtEl>
                                          <p:spTgt spid="4099"/>
                                        </p:tgtEl>
                                      </p:cBhvr>
                                    </p:animEffect>
                                  </p:childTnLst>
                                </p:cTn>
                              </p:par>
                            </p:childTnLst>
                          </p:cTn>
                        </p:par>
                        <p:par>
                          <p:cTn id="8" fill="hold">
                            <p:stCondLst>
                              <p:cond delay="23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2800"/>
                            </p:stCondLst>
                            <p:childTnLst>
                              <p:par>
                                <p:cTn id="13" presetID="2" presetClass="entr" presetSubtype="4" fill="hold" nodeType="afterEffect">
                                  <p:stCondLst>
                                    <p:cond delay="0"/>
                                  </p:stCondLst>
                                  <p:childTnLst>
                                    <p:set>
                                      <p:cBhvr>
                                        <p:cTn id="14" dur="1" fill="hold">
                                          <p:stCondLst>
                                            <p:cond delay="0"/>
                                          </p:stCondLst>
                                        </p:cTn>
                                        <p:tgtEl>
                                          <p:spTgt spid="4100"/>
                                        </p:tgtEl>
                                        <p:attrNameLst>
                                          <p:attrName>style.visibility</p:attrName>
                                        </p:attrNameLst>
                                      </p:cBhvr>
                                      <p:to>
                                        <p:strVal val="visible"/>
                                      </p:to>
                                    </p:set>
                                    <p:anim calcmode="lin" valueType="num">
                                      <p:cBhvr additive="base">
                                        <p:cTn id="15" dur="250" fill="hold"/>
                                        <p:tgtEl>
                                          <p:spTgt spid="4100"/>
                                        </p:tgtEl>
                                        <p:attrNameLst>
                                          <p:attrName>ppt_x</p:attrName>
                                        </p:attrNameLst>
                                      </p:cBhvr>
                                      <p:tavLst>
                                        <p:tav tm="0">
                                          <p:val>
                                            <p:strVal val="#ppt_x"/>
                                          </p:val>
                                        </p:tav>
                                        <p:tav tm="100000">
                                          <p:val>
                                            <p:strVal val="#ppt_x"/>
                                          </p:val>
                                        </p:tav>
                                      </p:tavLst>
                                    </p:anim>
                                    <p:anim calcmode="lin" valueType="num">
                                      <p:cBhvr additive="base">
                                        <p:cTn id="16" dur="250" fill="hold"/>
                                        <p:tgtEl>
                                          <p:spTgt spid="4100"/>
                                        </p:tgtEl>
                                        <p:attrNameLst>
                                          <p:attrName>ppt_y</p:attrName>
                                        </p:attrNameLst>
                                      </p:cBhvr>
                                      <p:tavLst>
                                        <p:tav tm="0">
                                          <p:val>
                                            <p:strVal val="1+#ppt_h/2"/>
                                          </p:val>
                                        </p:tav>
                                        <p:tav tm="100000">
                                          <p:val>
                                            <p:strVal val="#ppt_y"/>
                                          </p:val>
                                        </p:tav>
                                      </p:tavLst>
                                    </p:anim>
                                  </p:childTnLst>
                                </p:cTn>
                              </p:par>
                            </p:childTnLst>
                          </p:cTn>
                        </p:par>
                        <p:par>
                          <p:cTn id="17" fill="hold">
                            <p:stCondLst>
                              <p:cond delay="305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355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4050"/>
                            </p:stCondLst>
                            <p:childTnLst>
                              <p:par>
                                <p:cTn id="26" presetID="2" presetClass="entr" presetSubtype="4"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250" fill="hold"/>
                                        <p:tgtEl>
                                          <p:spTgt spid="5"/>
                                        </p:tgtEl>
                                        <p:attrNameLst>
                                          <p:attrName>ppt_x</p:attrName>
                                        </p:attrNameLst>
                                      </p:cBhvr>
                                      <p:tavLst>
                                        <p:tav tm="0">
                                          <p:val>
                                            <p:strVal val="#ppt_x"/>
                                          </p:val>
                                        </p:tav>
                                        <p:tav tm="100000">
                                          <p:val>
                                            <p:strVal val="#ppt_x"/>
                                          </p:val>
                                        </p:tav>
                                      </p:tavLst>
                                    </p:anim>
                                    <p:anim calcmode="lin" valueType="num">
                                      <p:cBhvr additive="base">
                                        <p:cTn id="29" dur="25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43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4800"/>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5300"/>
                            </p:stCondLst>
                            <p:childTnLst>
                              <p:par>
                                <p:cTn id="39" presetID="2" presetClass="entr" presetSubtype="4"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250" fill="hold"/>
                                        <p:tgtEl>
                                          <p:spTgt spid="6"/>
                                        </p:tgtEl>
                                        <p:attrNameLst>
                                          <p:attrName>ppt_x</p:attrName>
                                        </p:attrNameLst>
                                      </p:cBhvr>
                                      <p:tavLst>
                                        <p:tav tm="0">
                                          <p:val>
                                            <p:strVal val="#ppt_x"/>
                                          </p:val>
                                        </p:tav>
                                        <p:tav tm="100000">
                                          <p:val>
                                            <p:strVal val="#ppt_x"/>
                                          </p:val>
                                        </p:tav>
                                      </p:tavLst>
                                    </p:anim>
                                    <p:anim calcmode="lin" valueType="num">
                                      <p:cBhvr additive="base">
                                        <p:cTn id="42" dur="25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555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6050"/>
                            </p:stCondLst>
                            <p:childTnLst>
                              <p:par>
                                <p:cTn id="48" presetID="22" presetClass="entr" presetSubtype="4"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par>
                          <p:cTn id="51" fill="hold">
                            <p:stCondLst>
                              <p:cond delay="6550"/>
                            </p:stCondLst>
                            <p:childTnLst>
                              <p:par>
                                <p:cTn id="52" presetID="2" presetClass="entr" presetSubtype="4" fill="hold" nodeType="after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250" fill="hold"/>
                                        <p:tgtEl>
                                          <p:spTgt spid="7"/>
                                        </p:tgtEl>
                                        <p:attrNameLst>
                                          <p:attrName>ppt_x</p:attrName>
                                        </p:attrNameLst>
                                      </p:cBhvr>
                                      <p:tavLst>
                                        <p:tav tm="0">
                                          <p:val>
                                            <p:strVal val="#ppt_x"/>
                                          </p:val>
                                        </p:tav>
                                        <p:tav tm="100000">
                                          <p:val>
                                            <p:strVal val="#ppt_x"/>
                                          </p:val>
                                        </p:tav>
                                      </p:tavLst>
                                    </p:anim>
                                    <p:anim calcmode="lin" valueType="num">
                                      <p:cBhvr additive="base">
                                        <p:cTn id="55" dur="250" fill="hold"/>
                                        <p:tgtEl>
                                          <p:spTgt spid="7"/>
                                        </p:tgtEl>
                                        <p:attrNameLst>
                                          <p:attrName>ppt_y</p:attrName>
                                        </p:attrNameLst>
                                      </p:cBhvr>
                                      <p:tavLst>
                                        <p:tav tm="0">
                                          <p:val>
                                            <p:strVal val="1+#ppt_h/2"/>
                                          </p:val>
                                        </p:tav>
                                        <p:tav tm="100000">
                                          <p:val>
                                            <p:strVal val="#ppt_y"/>
                                          </p:val>
                                        </p:tav>
                                      </p:tavLst>
                                    </p:anim>
                                  </p:childTnLst>
                                </p:cTn>
                              </p:par>
                            </p:childTnLst>
                          </p:cTn>
                        </p:par>
                        <p:par>
                          <p:cTn id="56" fill="hold">
                            <p:stCondLst>
                              <p:cond delay="6800"/>
                            </p:stCondLst>
                            <p:childTnLst>
                              <p:par>
                                <p:cTn id="57" presetID="10"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par>
                          <p:cTn id="60" fill="hold">
                            <p:stCondLst>
                              <p:cond delay="7300"/>
                            </p:stCondLst>
                            <p:childTnLst>
                              <p:par>
                                <p:cTn id="61" presetID="42" presetClass="entr" presetSubtype="0" fill="hold" nodeType="afterEffect">
                                  <p:stCondLst>
                                    <p:cond delay="0"/>
                                  </p:stCondLst>
                                  <p:childTnLst>
                                    <p:set>
                                      <p:cBhvr>
                                        <p:cTn id="62" dur="1" fill="hold">
                                          <p:stCondLst>
                                            <p:cond delay="0"/>
                                          </p:stCondLst>
                                        </p:cTn>
                                        <p:tgtEl>
                                          <p:spTgt spid="4098"/>
                                        </p:tgtEl>
                                        <p:attrNameLst>
                                          <p:attrName>style.visibility</p:attrName>
                                        </p:attrNameLst>
                                      </p:cBhvr>
                                      <p:to>
                                        <p:strVal val="visible"/>
                                      </p:to>
                                    </p:set>
                                    <p:animEffect transition="in" filter="fade">
                                      <p:cBhvr>
                                        <p:cTn id="63" dur="1000"/>
                                        <p:tgtEl>
                                          <p:spTgt spid="4098"/>
                                        </p:tgtEl>
                                      </p:cBhvr>
                                    </p:animEffect>
                                    <p:anim calcmode="lin" valueType="num">
                                      <p:cBhvr>
                                        <p:cTn id="64" dur="1000" fill="hold"/>
                                        <p:tgtEl>
                                          <p:spTgt spid="4098"/>
                                        </p:tgtEl>
                                        <p:attrNameLst>
                                          <p:attrName>ppt_x</p:attrName>
                                        </p:attrNameLst>
                                      </p:cBhvr>
                                      <p:tavLst>
                                        <p:tav tm="0">
                                          <p:val>
                                            <p:strVal val="#ppt_x"/>
                                          </p:val>
                                        </p:tav>
                                        <p:tav tm="100000">
                                          <p:val>
                                            <p:strVal val="#ppt_x"/>
                                          </p:val>
                                        </p:tav>
                                      </p:tavLst>
                                    </p:anim>
                                    <p:anim calcmode="lin" valueType="num">
                                      <p:cBhvr>
                                        <p:cTn id="65" dur="1000" fill="hold"/>
                                        <p:tgtEl>
                                          <p:spTgt spid="4098"/>
                                        </p:tgtEl>
                                        <p:attrNameLst>
                                          <p:attrName>ppt_y</p:attrName>
                                        </p:attrNameLst>
                                      </p:cBhvr>
                                      <p:tavLst>
                                        <p:tav tm="0">
                                          <p:val>
                                            <p:strVal val="#ppt_y+.1"/>
                                          </p:val>
                                        </p:tav>
                                        <p:tav tm="100000">
                                          <p:val>
                                            <p:strVal val="#ppt_y"/>
                                          </p:val>
                                        </p:tav>
                                      </p:tavLst>
                                    </p:anim>
                                  </p:childTnLst>
                                </p:cTn>
                              </p:par>
                              <p:par>
                                <p:cTn id="66" presetID="2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3"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8819586"/>
      </p:ext>
    </p:extLst>
  </p:cSld>
  <p:clrMapOvr>
    <a:masterClrMapping/>
  </p:clrMapOvr>
  <p:transition spd="slow" advTm="0">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098D5C2B-4F74-4CCD-A1AB-7602CE0CBB3B}"/>
              </a:ext>
            </a:extLst>
          </p:cNvPr>
          <p:cNvSpPr txBox="1"/>
          <p:nvPr/>
        </p:nvSpPr>
        <p:spPr>
          <a:xfrm>
            <a:off x="3215680" y="3608633"/>
            <a:ext cx="6037856" cy="461665"/>
          </a:xfrm>
          <a:prstGeom prst="rect">
            <a:avLst/>
          </a:prstGeom>
          <a:noFill/>
        </p:spPr>
        <p:txBody>
          <a:bodyPr wrap="square" rtlCol="0">
            <a:spAutoFit/>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US" altLang="zh-CN"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论文</a:t>
            </a:r>
            <a:r>
              <a:rPr lang="en-US" altLang="zh-CN"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报告</a:t>
            </a:r>
            <a:r>
              <a:rPr lang="en-US" altLang="zh-CN"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演讲</a:t>
            </a:r>
            <a:r>
              <a:rPr lang="en-US" altLang="zh-CN"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会议</a:t>
            </a:r>
            <a:r>
              <a:rPr lang="en-US" altLang="zh-CN"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课件</a:t>
            </a:r>
            <a:r>
              <a:rPr lang="en-US" altLang="zh-CN"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r>
              <a:rPr lang="zh-CN" altLang="en-US"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汇报</a:t>
            </a:r>
            <a:r>
              <a:rPr lang="en-US" altLang="zh-CN"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rPr>
              <a:t>——</a:t>
            </a:r>
            <a:endParaRPr lang="zh-CN" altLang="en-US" sz="2400" b="0" cap="none" spc="0" dirty="0">
              <a:ln w="18415" cmpd="sng">
                <a:noFill/>
                <a:prstDash val="solid"/>
              </a:ln>
              <a:solidFill>
                <a:schemeClr val="tx1"/>
              </a:solidFill>
              <a:effectLst/>
              <a:latin typeface="方正黑体简体" panose="03000509000000000000" pitchFamily="65" charset="-122"/>
              <a:ea typeface="方正黑体简体" panose="03000509000000000000" pitchFamily="65" charset="-122"/>
            </a:endParaRPr>
          </a:p>
        </p:txBody>
      </p:sp>
      <p:sp>
        <p:nvSpPr>
          <p:cNvPr id="3" name="TextBox 7">
            <a:extLst>
              <a:ext uri="{FF2B5EF4-FFF2-40B4-BE49-F238E27FC236}">
                <a16:creationId xmlns:a16="http://schemas.microsoft.com/office/drawing/2014/main" id="{6DD3C2D9-A098-4D02-B0D5-6EA39AB770D3}"/>
              </a:ext>
            </a:extLst>
          </p:cNvPr>
          <p:cNvSpPr txBox="1"/>
          <p:nvPr/>
        </p:nvSpPr>
        <p:spPr>
          <a:xfrm>
            <a:off x="3627798" y="1988840"/>
            <a:ext cx="5088565" cy="1733680"/>
          </a:xfrm>
          <a:prstGeom prst="rect">
            <a:avLst/>
          </a:prstGeom>
          <a:noFill/>
          <a:effectLst>
            <a:outerShdw blurRad="152400" dist="317500" dir="5400000" sx="90000" sy="-19000" rotWithShape="0">
              <a:prstClr val="black">
                <a:alpha val="15000"/>
              </a:prstClr>
            </a:outerShdw>
          </a:effectLst>
          <a:scene3d>
            <a:camera prst="orthographicFront"/>
            <a:lightRig rig="threePt" dir="t"/>
          </a:scene3d>
          <a:sp3d>
            <a:bevelT prst="relaxedInset"/>
          </a:sp3d>
        </p:spPr>
        <p:txBody>
          <a:bodyPr wrap="square" rtlCol="0">
            <a:spAutoFit/>
            <a:sp3d/>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zh-CN" altLang="en-US" sz="10666" spc="-1373" baseline="0" dirty="0">
                <a:ln w="19050">
                  <a:noFill/>
                </a:ln>
                <a:solidFill>
                  <a:schemeClr val="tx1"/>
                </a:solidFill>
                <a:effectLst/>
                <a:latin typeface="方正康体简体" panose="03000509000000000000" pitchFamily="65" charset="-122"/>
                <a:ea typeface="方正康体简体" panose="03000509000000000000" pitchFamily="65" charset="-122"/>
              </a:rPr>
              <a:t>谢谢观看</a:t>
            </a:r>
          </a:p>
        </p:txBody>
      </p:sp>
    </p:spTree>
    <p:extLst>
      <p:ext uri="{BB962C8B-B14F-4D97-AF65-F5344CB8AC3E}">
        <p14:creationId xmlns:p14="http://schemas.microsoft.com/office/powerpoint/2010/main" val="308603663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500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par>
                                <p:cTn id="12" presetID="22" presetClass="entr" presetSubtype="8"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39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D:\png\画面与情绪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3375" y="2287107"/>
            <a:ext cx="2967565" cy="25143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6075" y="3044958"/>
            <a:ext cx="1499245" cy="126072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023659" y="3123118"/>
            <a:ext cx="1499245" cy="126072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721638">
            <a:off x="5337534" y="5029756"/>
            <a:ext cx="1499245" cy="126072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721638" flipH="1" flipV="1">
            <a:off x="5062868" y="1077748"/>
            <a:ext cx="1613232" cy="112921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228791" y="3343224"/>
            <a:ext cx="1507359" cy="666977"/>
          </a:xfrm>
          <a:prstGeom prst="rect">
            <a:avLst/>
          </a:prstGeom>
          <a:noFill/>
        </p:spPr>
        <p:txBody>
          <a:bodyPr wrap="square" rtlCol="0">
            <a:spAutoFit/>
          </a:bodyPr>
          <a:lstStyle/>
          <a:p>
            <a:pPr defTabSz="1219170"/>
            <a:r>
              <a:rPr lang="zh-CN" altLang="en-US" sz="1867" dirty="0">
                <a:solidFill>
                  <a:prstClr val="white"/>
                </a:solidFill>
                <a:latin typeface="方正黑体简体" panose="03000509000000000000" pitchFamily="65" charset="-122"/>
                <a:ea typeface="方正黑体简体" panose="03000509000000000000" pitchFamily="65" charset="-122"/>
              </a:rPr>
              <a:t>点击输入您的文本内容</a:t>
            </a:r>
            <a:endParaRPr lang="en-US" altLang="zh-CN" sz="1867" dirty="0">
              <a:solidFill>
                <a:prstClr val="white"/>
              </a:solidFill>
              <a:latin typeface="方正黑体简体" panose="03000509000000000000" pitchFamily="65" charset="-122"/>
              <a:ea typeface="方正黑体简体" panose="03000509000000000000" pitchFamily="65" charset="-122"/>
            </a:endParaRPr>
          </a:p>
        </p:txBody>
      </p:sp>
      <p:pic>
        <p:nvPicPr>
          <p:cNvPr id="7170" name="Picture 2" descr="L:\png\xiqi5g020200111_0002_27.png"/>
          <p:cNvPicPr>
            <a:picLocks noChangeAspect="1" noChangeArrowheads="1"/>
          </p:cNvPicPr>
          <p:nvPr/>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0" y="4093767"/>
            <a:ext cx="2831637" cy="295371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L:\png\Nipic_5412003_20110429223621504000-恢复的.psd_0009_f.png"/>
          <p:cNvPicPr>
            <a:picLocks noChangeAspect="1" noChangeArrowheads="1"/>
          </p:cNvPicPr>
          <p:nvPr/>
        </p:nvPicPr>
        <p:blipFill>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9072331" y="4774043"/>
            <a:ext cx="2680328" cy="201617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6455983" y="1415097"/>
            <a:ext cx="2136295" cy="830997"/>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a:t>
            </a:r>
          </a:p>
        </p:txBody>
      </p:sp>
      <p:sp>
        <p:nvSpPr>
          <p:cNvPr id="12" name="矩形 11"/>
          <p:cNvSpPr/>
          <p:nvPr/>
        </p:nvSpPr>
        <p:spPr>
          <a:xfrm>
            <a:off x="3407702" y="5159513"/>
            <a:ext cx="2136295" cy="830997"/>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a:t>
            </a:r>
          </a:p>
        </p:txBody>
      </p:sp>
      <p:sp>
        <p:nvSpPr>
          <p:cNvPr id="13" name="矩形 12"/>
          <p:cNvSpPr/>
          <p:nvPr/>
        </p:nvSpPr>
        <p:spPr>
          <a:xfrm>
            <a:off x="2519377" y="2471215"/>
            <a:ext cx="2136295" cy="830997"/>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a:t>
            </a:r>
          </a:p>
        </p:txBody>
      </p:sp>
      <p:sp>
        <p:nvSpPr>
          <p:cNvPr id="14" name="矩形 13"/>
          <p:cNvSpPr/>
          <p:nvPr/>
        </p:nvSpPr>
        <p:spPr>
          <a:xfrm>
            <a:off x="7570941" y="4293096"/>
            <a:ext cx="2136295" cy="830997"/>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此处添加文本</a:t>
            </a:r>
          </a:p>
        </p:txBody>
      </p:sp>
      <p:sp>
        <p:nvSpPr>
          <p:cNvPr id="15" name="TextBox 11">
            <a:extLst>
              <a:ext uri="{FF2B5EF4-FFF2-40B4-BE49-F238E27FC236}">
                <a16:creationId xmlns:a16="http://schemas.microsoft.com/office/drawing/2014/main" id="{1E11A556-638D-46EF-8070-8C56E6F2791D}"/>
              </a:ext>
            </a:extLst>
          </p:cNvPr>
          <p:cNvSpPr txBox="1"/>
          <p:nvPr/>
        </p:nvSpPr>
        <p:spPr>
          <a:xfrm>
            <a:off x="1537774" y="410387"/>
            <a:ext cx="336823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第一部分标题内容</a:t>
            </a:r>
          </a:p>
        </p:txBody>
      </p:sp>
    </p:spTree>
    <p:extLst>
      <p:ext uri="{BB962C8B-B14F-4D97-AF65-F5344CB8AC3E}">
        <p14:creationId xmlns:p14="http://schemas.microsoft.com/office/powerpoint/2010/main" val="58839969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childTnLst>
                          </p:cTn>
                        </p:par>
                        <p:par>
                          <p:cTn id="10" fill="hold">
                            <p:stCondLst>
                              <p:cond delay="250"/>
                            </p:stCondLst>
                            <p:childTnLst>
                              <p:par>
                                <p:cTn id="11" presetID="16" presetClass="entr" presetSubtype="37"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750"/>
                                        <p:tgtEl>
                                          <p:spTgt spid="9"/>
                                        </p:tgtEl>
                                      </p:cBhvr>
                                    </p:animEffect>
                                  </p:childTnLst>
                                </p:cTn>
                              </p:par>
                              <p:par>
                                <p:cTn id="14" presetID="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ppt_x"/>
                                          </p:val>
                                        </p:tav>
                                        <p:tav tm="100000">
                                          <p:val>
                                            <p:strVal val="#ppt_x"/>
                                          </p:val>
                                        </p:tav>
                                      </p:tavLst>
                                    </p:anim>
                                    <p:anim calcmode="lin" valueType="num">
                                      <p:cBhvr additive="base">
                                        <p:cTn id="21" dur="750" fill="hold"/>
                                        <p:tgtEl>
                                          <p:spTgt spid="8"/>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fill="hold"/>
                                        <p:tgtEl>
                                          <p:spTgt spid="5"/>
                                        </p:tgtEl>
                                        <p:attrNameLst>
                                          <p:attrName>ppt_x</p:attrName>
                                        </p:attrNameLst>
                                      </p:cBhvr>
                                      <p:tavLst>
                                        <p:tav tm="0">
                                          <p:val>
                                            <p:strVal val="1+#ppt_w/2"/>
                                          </p:val>
                                        </p:tav>
                                        <p:tav tm="100000">
                                          <p:val>
                                            <p:strVal val="#ppt_x"/>
                                          </p:val>
                                        </p:tav>
                                      </p:tavLst>
                                    </p:anim>
                                    <p:anim calcmode="lin" valueType="num">
                                      <p:cBhvr additive="base">
                                        <p:cTn id="25" dur="75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750" fill="hold"/>
                                        <p:tgtEl>
                                          <p:spTgt spid="7"/>
                                        </p:tgtEl>
                                        <p:attrNameLst>
                                          <p:attrName>ppt_x</p:attrName>
                                        </p:attrNameLst>
                                      </p:cBhvr>
                                      <p:tavLst>
                                        <p:tav tm="0">
                                          <p:val>
                                            <p:strVal val="#ppt_x"/>
                                          </p:val>
                                        </p:tav>
                                        <p:tav tm="100000">
                                          <p:val>
                                            <p:strVal val="#ppt_x"/>
                                          </p:val>
                                        </p:tav>
                                      </p:tavLst>
                                    </p:anim>
                                    <p:anim calcmode="lin" valueType="num">
                                      <p:cBhvr additive="base">
                                        <p:cTn id="29" dur="750" fill="hold"/>
                                        <p:tgtEl>
                                          <p:spTgt spid="7"/>
                                        </p:tgtEl>
                                        <p:attrNameLst>
                                          <p:attrName>ppt_y</p:attrName>
                                        </p:attrNameLst>
                                      </p:cBhvr>
                                      <p:tavLst>
                                        <p:tav tm="0">
                                          <p:val>
                                            <p:strVal val="1+#ppt_h/2"/>
                                          </p:val>
                                        </p:tav>
                                        <p:tav tm="100000">
                                          <p:val>
                                            <p:strVal val="#ppt_y"/>
                                          </p:val>
                                        </p:tav>
                                      </p:tavLst>
                                    </p:anim>
                                  </p:childTnLst>
                                </p:cTn>
                              </p:par>
                              <p:par>
                                <p:cTn id="30" presetID="14" presetClass="entr" presetSubtype="1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750"/>
                                        <p:tgtEl>
                                          <p:spTgt spid="13"/>
                                        </p:tgtEl>
                                      </p:cBhvr>
                                    </p:animEffect>
                                  </p:childTnLst>
                                </p:cTn>
                              </p:par>
                              <p:par>
                                <p:cTn id="33" presetID="14" presetClass="entr" presetSubtype="10" fill="hold" grpId="0" nodeType="withEffect">
                                  <p:stCondLst>
                                    <p:cond delay="75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750"/>
                                        <p:tgtEl>
                                          <p:spTgt spid="11"/>
                                        </p:tgtEl>
                                      </p:cBhvr>
                                    </p:animEffect>
                                  </p:childTnLst>
                                </p:cTn>
                              </p:par>
                              <p:par>
                                <p:cTn id="36" presetID="14" presetClass="entr" presetSubtype="10"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Effect transition="in" filter="randombar(horizontal)">
                                      <p:cBhvr>
                                        <p:cTn id="38" dur="750"/>
                                        <p:tgtEl>
                                          <p:spTgt spid="14"/>
                                        </p:tgtEl>
                                      </p:cBhvr>
                                    </p:animEffect>
                                  </p:childTnLst>
                                </p:cTn>
                              </p:par>
                              <p:par>
                                <p:cTn id="39" presetID="14" presetClass="entr" presetSubtype="10" fill="hold" grpId="0" nodeType="withEffect">
                                  <p:stCondLst>
                                    <p:cond delay="75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75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94138" y="1220756"/>
            <a:ext cx="2569057" cy="25792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K:\png\素材CNN-sccnn.com_201406210812-恢复的.psd_0035_图层-3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37084" y="4773150"/>
            <a:ext cx="3693099" cy="16321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77237" y="1220756"/>
            <a:ext cx="2569057" cy="25792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60336" y="1220756"/>
            <a:ext cx="2569057" cy="25792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43434" y="1220756"/>
            <a:ext cx="2569057" cy="25792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374815" y="1892830"/>
            <a:ext cx="800219" cy="830997"/>
          </a:xfrm>
          <a:prstGeom prst="rect">
            <a:avLst/>
          </a:prstGeom>
          <a:noFill/>
        </p:spPr>
        <p:txBody>
          <a:bodyPr wrap="none" rtlCol="0">
            <a:spAutoFit/>
          </a:bodyPr>
          <a:lstStyle/>
          <a:p>
            <a:pPr defTabSz="1219170"/>
            <a:r>
              <a:rPr lang="zh-CN" altLang="en-US" sz="2400" dirty="0">
                <a:solidFill>
                  <a:prstClr val="white"/>
                </a:solidFill>
                <a:latin typeface="方正粗圆简体" panose="03000509000000000000" pitchFamily="65" charset="-122"/>
                <a:ea typeface="方正粗圆简体" panose="03000509000000000000" pitchFamily="65" charset="-122"/>
              </a:rPr>
              <a:t>添加</a:t>
            </a:r>
            <a:endParaRPr lang="en-US" altLang="zh-CN" sz="2400" dirty="0">
              <a:solidFill>
                <a:prstClr val="white"/>
              </a:solidFill>
              <a:latin typeface="方正粗圆简体" panose="03000509000000000000" pitchFamily="65" charset="-122"/>
              <a:ea typeface="方正粗圆简体" panose="03000509000000000000" pitchFamily="65" charset="-122"/>
            </a:endParaRPr>
          </a:p>
          <a:p>
            <a:pPr defTabSz="1219170"/>
            <a:r>
              <a:rPr lang="zh-CN" altLang="en-US" sz="2400" dirty="0">
                <a:solidFill>
                  <a:prstClr val="white"/>
                </a:solidFill>
                <a:latin typeface="方正粗圆简体" panose="03000509000000000000" pitchFamily="65" charset="-122"/>
                <a:ea typeface="方正粗圆简体" panose="03000509000000000000" pitchFamily="65" charset="-122"/>
              </a:rPr>
              <a:t>文字</a:t>
            </a:r>
          </a:p>
        </p:txBody>
      </p:sp>
      <p:sp>
        <p:nvSpPr>
          <p:cNvPr id="14" name="TextBox 13"/>
          <p:cNvSpPr txBox="1"/>
          <p:nvPr/>
        </p:nvSpPr>
        <p:spPr>
          <a:xfrm>
            <a:off x="4583061" y="1892830"/>
            <a:ext cx="800219" cy="830997"/>
          </a:xfrm>
          <a:prstGeom prst="rect">
            <a:avLst/>
          </a:prstGeom>
          <a:noFill/>
        </p:spPr>
        <p:txBody>
          <a:bodyPr wrap="none" rtlCol="0">
            <a:spAutoFit/>
          </a:bodyPr>
          <a:lstStyle/>
          <a:p>
            <a:pPr defTabSz="1219170"/>
            <a:r>
              <a:rPr lang="zh-CN" altLang="en-US" sz="2400" dirty="0">
                <a:solidFill>
                  <a:prstClr val="white"/>
                </a:solidFill>
                <a:latin typeface="方正粗圆简体" panose="03000509000000000000" pitchFamily="65" charset="-122"/>
                <a:ea typeface="方正粗圆简体" panose="03000509000000000000" pitchFamily="65" charset="-122"/>
              </a:rPr>
              <a:t>添加</a:t>
            </a:r>
            <a:endParaRPr lang="en-US" altLang="zh-CN" sz="2400" dirty="0">
              <a:solidFill>
                <a:prstClr val="white"/>
              </a:solidFill>
              <a:latin typeface="方正粗圆简体" panose="03000509000000000000" pitchFamily="65" charset="-122"/>
              <a:ea typeface="方正粗圆简体" panose="03000509000000000000" pitchFamily="65" charset="-122"/>
            </a:endParaRPr>
          </a:p>
          <a:p>
            <a:pPr defTabSz="1219170"/>
            <a:r>
              <a:rPr lang="zh-CN" altLang="en-US" sz="2400" dirty="0">
                <a:solidFill>
                  <a:prstClr val="white"/>
                </a:solidFill>
                <a:latin typeface="方正粗圆简体" panose="03000509000000000000" pitchFamily="65" charset="-122"/>
                <a:ea typeface="方正粗圆简体" panose="03000509000000000000" pitchFamily="65" charset="-122"/>
              </a:rPr>
              <a:t>文字</a:t>
            </a:r>
          </a:p>
        </p:txBody>
      </p:sp>
      <p:sp>
        <p:nvSpPr>
          <p:cNvPr id="15" name="TextBox 14"/>
          <p:cNvSpPr txBox="1"/>
          <p:nvPr/>
        </p:nvSpPr>
        <p:spPr>
          <a:xfrm>
            <a:off x="6793627" y="1892830"/>
            <a:ext cx="800219" cy="830997"/>
          </a:xfrm>
          <a:prstGeom prst="rect">
            <a:avLst/>
          </a:prstGeom>
          <a:noFill/>
        </p:spPr>
        <p:txBody>
          <a:bodyPr wrap="none" rtlCol="0">
            <a:spAutoFit/>
          </a:bodyPr>
          <a:lstStyle/>
          <a:p>
            <a:pPr defTabSz="1219170"/>
            <a:r>
              <a:rPr lang="zh-CN" altLang="en-US" sz="2400" dirty="0">
                <a:solidFill>
                  <a:prstClr val="white"/>
                </a:solidFill>
                <a:latin typeface="方正粗圆简体" panose="03000509000000000000" pitchFamily="65" charset="-122"/>
                <a:ea typeface="方正粗圆简体" panose="03000509000000000000" pitchFamily="65" charset="-122"/>
              </a:rPr>
              <a:t>添加</a:t>
            </a:r>
            <a:endParaRPr lang="en-US" altLang="zh-CN" sz="2400" dirty="0">
              <a:solidFill>
                <a:prstClr val="white"/>
              </a:solidFill>
              <a:latin typeface="方正粗圆简体" panose="03000509000000000000" pitchFamily="65" charset="-122"/>
              <a:ea typeface="方正粗圆简体" panose="03000509000000000000" pitchFamily="65" charset="-122"/>
            </a:endParaRPr>
          </a:p>
          <a:p>
            <a:pPr defTabSz="1219170"/>
            <a:r>
              <a:rPr lang="zh-CN" altLang="en-US" sz="2400" dirty="0">
                <a:solidFill>
                  <a:prstClr val="white"/>
                </a:solidFill>
                <a:latin typeface="方正粗圆简体" panose="03000509000000000000" pitchFamily="65" charset="-122"/>
                <a:ea typeface="方正粗圆简体" panose="03000509000000000000" pitchFamily="65" charset="-122"/>
              </a:rPr>
              <a:t>文字</a:t>
            </a:r>
          </a:p>
        </p:txBody>
      </p:sp>
      <p:sp>
        <p:nvSpPr>
          <p:cNvPr id="16" name="TextBox 15"/>
          <p:cNvSpPr txBox="1"/>
          <p:nvPr/>
        </p:nvSpPr>
        <p:spPr>
          <a:xfrm>
            <a:off x="8903541" y="1892830"/>
            <a:ext cx="800219" cy="830997"/>
          </a:xfrm>
          <a:prstGeom prst="rect">
            <a:avLst/>
          </a:prstGeom>
          <a:noFill/>
        </p:spPr>
        <p:txBody>
          <a:bodyPr wrap="none" rtlCol="0">
            <a:spAutoFit/>
          </a:bodyPr>
          <a:lstStyle/>
          <a:p>
            <a:pPr defTabSz="1219170"/>
            <a:r>
              <a:rPr lang="zh-CN" altLang="en-US" sz="2400" dirty="0">
                <a:solidFill>
                  <a:prstClr val="white"/>
                </a:solidFill>
                <a:latin typeface="方正粗圆简体" panose="03000509000000000000" pitchFamily="65" charset="-122"/>
                <a:ea typeface="方正粗圆简体" panose="03000509000000000000" pitchFamily="65" charset="-122"/>
              </a:rPr>
              <a:t>添加</a:t>
            </a:r>
            <a:endParaRPr lang="en-US" altLang="zh-CN" sz="2400" dirty="0">
              <a:solidFill>
                <a:prstClr val="white"/>
              </a:solidFill>
              <a:latin typeface="方正粗圆简体" panose="03000509000000000000" pitchFamily="65" charset="-122"/>
              <a:ea typeface="方正粗圆简体" panose="03000509000000000000" pitchFamily="65" charset="-122"/>
            </a:endParaRPr>
          </a:p>
          <a:p>
            <a:pPr defTabSz="1219170"/>
            <a:r>
              <a:rPr lang="zh-CN" altLang="en-US" sz="2400" dirty="0">
                <a:solidFill>
                  <a:prstClr val="white"/>
                </a:solidFill>
                <a:latin typeface="方正粗圆简体" panose="03000509000000000000" pitchFamily="65" charset="-122"/>
                <a:ea typeface="方正粗圆简体" panose="03000509000000000000" pitchFamily="65" charset="-122"/>
              </a:rPr>
              <a:t>文字</a:t>
            </a:r>
          </a:p>
        </p:txBody>
      </p:sp>
      <p:sp>
        <p:nvSpPr>
          <p:cNvPr id="17" name="TextBox 16"/>
          <p:cNvSpPr txBox="1"/>
          <p:nvPr/>
        </p:nvSpPr>
        <p:spPr>
          <a:xfrm>
            <a:off x="4756318" y="5536137"/>
            <a:ext cx="2457724" cy="420564"/>
          </a:xfrm>
          <a:prstGeom prst="rect">
            <a:avLst/>
          </a:prstGeom>
          <a:noFill/>
        </p:spPr>
        <p:txBody>
          <a:bodyPr wrap="none" rtlCol="0">
            <a:spAutoFit/>
          </a:bodyPr>
          <a:lstStyle/>
          <a:p>
            <a:pPr defTabSz="1219170"/>
            <a:r>
              <a:rPr lang="zh-CN" altLang="en-US" sz="2133" dirty="0">
                <a:solidFill>
                  <a:prstClr val="white"/>
                </a:solidFill>
                <a:latin typeface="方正粗圆简体" panose="03000509000000000000" pitchFamily="65" charset="-122"/>
                <a:ea typeface="方正粗圆简体" panose="03000509000000000000" pitchFamily="65" charset="-122"/>
              </a:rPr>
              <a:t>单击此处添加文本 </a:t>
            </a:r>
          </a:p>
        </p:txBody>
      </p:sp>
      <p:pic>
        <p:nvPicPr>
          <p:cNvPr id="18" name="Picture 2" descr="D:\png\0101000028865661_0007_图层-2-副本-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018797">
            <a:off x="2726948" y="4294810"/>
            <a:ext cx="1700576" cy="62335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png\0101000028865661_0007_图层-2-副本-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4315857">
            <a:off x="4324864" y="3921222"/>
            <a:ext cx="1700576" cy="62335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D:\png\0101000028865661_0007_图层-2-副本-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119570">
            <a:off x="6194575" y="3955340"/>
            <a:ext cx="1700576" cy="62335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png\0101000028865661_0007_图层-2-副本-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813252">
            <a:off x="7561821" y="4297674"/>
            <a:ext cx="1700576" cy="62335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11">
            <a:extLst>
              <a:ext uri="{FF2B5EF4-FFF2-40B4-BE49-F238E27FC236}">
                <a16:creationId xmlns:a16="http://schemas.microsoft.com/office/drawing/2014/main" id="{9BE901F8-A340-40C9-8B00-CEBD206DF3B9}"/>
              </a:ext>
            </a:extLst>
          </p:cNvPr>
          <p:cNvSpPr txBox="1"/>
          <p:nvPr/>
        </p:nvSpPr>
        <p:spPr>
          <a:xfrm>
            <a:off x="1537774" y="410387"/>
            <a:ext cx="336823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第一部分标题内容</a:t>
            </a:r>
          </a:p>
        </p:txBody>
      </p:sp>
    </p:spTree>
    <p:extLst>
      <p:ext uri="{BB962C8B-B14F-4D97-AF65-F5344CB8AC3E}">
        <p14:creationId xmlns:p14="http://schemas.microsoft.com/office/powerpoint/2010/main" val="3887993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190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par>
                                <p:cTn id="10" presetID="52" presetClass="entr" presetSubtype="0" fill="hold" nodeType="withEffect">
                                  <p:stCondLst>
                                    <p:cond delay="230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nodeType="withEffect">
                                  <p:stCondLst>
                                    <p:cond delay="27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nodeType="withEffect">
                                  <p:stCondLst>
                                    <p:cond delay="300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par>
                                <p:cTn id="25" presetID="2" presetClass="entr" presetSubtype="4" fill="hold" grpId="0" nodeType="withEffect">
                                  <p:stCondLst>
                                    <p:cond delay="3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5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45" presetClass="entr" presetSubtype="0" fill="hold" grpId="0" nodeType="withEffect">
                                  <p:stCondLst>
                                    <p:cond delay="60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0"/>
                                        <p:tgtEl>
                                          <p:spTgt spid="17"/>
                                        </p:tgtEl>
                                      </p:cBhvr>
                                    </p:animEffect>
                                    <p:anim calcmode="lin" valueType="num">
                                      <p:cBhvr>
                                        <p:cTn id="44" dur="2000" fill="hold"/>
                                        <p:tgtEl>
                                          <p:spTgt spid="17"/>
                                        </p:tgtEl>
                                        <p:attrNameLst>
                                          <p:attrName>ppt_w</p:attrName>
                                        </p:attrNameLst>
                                      </p:cBhvr>
                                      <p:tavLst>
                                        <p:tav tm="0" fmla="#ppt_w*sin(2.5*pi*$)">
                                          <p:val>
                                            <p:fltVal val="0"/>
                                          </p:val>
                                        </p:tav>
                                        <p:tav tm="100000">
                                          <p:val>
                                            <p:fltVal val="1"/>
                                          </p:val>
                                        </p:tav>
                                      </p:tavLst>
                                    </p:anim>
                                    <p:anim calcmode="lin" valueType="num">
                                      <p:cBhvr>
                                        <p:cTn id="45" dur="2000" fill="hold"/>
                                        <p:tgtEl>
                                          <p:spTgt spid="17"/>
                                        </p:tgtEl>
                                        <p:attrNameLst>
                                          <p:attrName>ppt_h</p:attrName>
                                        </p:attrNameLst>
                                      </p:cBhvr>
                                      <p:tavLst>
                                        <p:tav tm="0">
                                          <p:val>
                                            <p:strVal val="#ppt_h"/>
                                          </p:val>
                                        </p:tav>
                                        <p:tav tm="100000">
                                          <p:val>
                                            <p:strVal val="#ppt_h"/>
                                          </p:val>
                                        </p:tav>
                                      </p:tavLst>
                                    </p:anim>
                                  </p:childTnLst>
                                </p:cTn>
                              </p:par>
                              <p:par>
                                <p:cTn id="46" presetID="45" presetClass="entr" presetSubtype="0" fill="hold" nodeType="withEffect">
                                  <p:stCondLst>
                                    <p:cond delay="60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2000"/>
                                        <p:tgtEl>
                                          <p:spTgt spid="5"/>
                                        </p:tgtEl>
                                      </p:cBhvr>
                                    </p:animEffect>
                                    <p:anim calcmode="lin" valueType="num">
                                      <p:cBhvr>
                                        <p:cTn id="49" dur="2000" fill="hold"/>
                                        <p:tgtEl>
                                          <p:spTgt spid="5"/>
                                        </p:tgtEl>
                                        <p:attrNameLst>
                                          <p:attrName>ppt_w</p:attrName>
                                        </p:attrNameLst>
                                      </p:cBhvr>
                                      <p:tavLst>
                                        <p:tav tm="0" fmla="#ppt_w*sin(2.5*pi*$)">
                                          <p:val>
                                            <p:fltVal val="0"/>
                                          </p:val>
                                        </p:tav>
                                        <p:tav tm="100000">
                                          <p:val>
                                            <p:fltVal val="1"/>
                                          </p:val>
                                        </p:tav>
                                      </p:tavLst>
                                    </p:anim>
                                    <p:anim calcmode="lin" valueType="num">
                                      <p:cBhvr>
                                        <p:cTn id="50" dur="2000" fill="hold"/>
                                        <p:tgtEl>
                                          <p:spTgt spid="5"/>
                                        </p:tgtEl>
                                        <p:attrNameLst>
                                          <p:attrName>ppt_h</p:attrName>
                                        </p:attrNameLst>
                                      </p:cBhvr>
                                      <p:tavLst>
                                        <p:tav tm="0">
                                          <p:val>
                                            <p:strVal val="#ppt_h"/>
                                          </p:val>
                                        </p:tav>
                                        <p:tav tm="100000">
                                          <p:val>
                                            <p:strVal val="#ppt_h"/>
                                          </p:val>
                                        </p:tav>
                                      </p:tavLst>
                                    </p:anim>
                                  </p:childTnLst>
                                </p:cTn>
                              </p:par>
                              <p:par>
                                <p:cTn id="51" presetID="10" presetClass="entr" presetSubtype="0" fill="hold" nodeType="withEffect">
                                  <p:stCondLst>
                                    <p:cond delay="52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nodeType="withEffect">
                                  <p:stCondLst>
                                    <p:cond delay="52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nodeType="withEffect">
                                  <p:stCondLst>
                                    <p:cond delay="520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nodeType="withEffect">
                                  <p:stCondLst>
                                    <p:cond delay="52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古典水墨\20874\素材CNN-sccnn_0014_素材CNN-sccnn.com.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33471" y="1121058"/>
            <a:ext cx="3715191" cy="42155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F:\古典水墨\20874\素材CNN-sccnn_0010_图层-17.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16076" y="3738077"/>
            <a:ext cx="1218912" cy="12306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F:\古典水墨\20874\素材CNN-sccnn_0011_图层-18.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745066" y="1242298"/>
            <a:ext cx="1218911" cy="114858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F:\古典水墨\20874\素材CNN-sccnn_0012_图层-1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04727" y="2369562"/>
            <a:ext cx="1136869" cy="112514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F:\古典水墨\20874\素材CNN-sccnn_0013_图层-20.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741597" y="4968710"/>
            <a:ext cx="1183751" cy="114858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399049" y="1351614"/>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单击此处添加文本</a:t>
            </a:r>
          </a:p>
        </p:txBody>
      </p:sp>
      <p:cxnSp>
        <p:nvCxnSpPr>
          <p:cNvPr id="10" name="直接连接符 9"/>
          <p:cNvCxnSpPr/>
          <p:nvPr/>
        </p:nvCxnSpPr>
        <p:spPr>
          <a:xfrm>
            <a:off x="3833053" y="1906408"/>
            <a:ext cx="3840427" cy="0"/>
          </a:xfrm>
          <a:prstGeom prst="line">
            <a:avLst/>
          </a:prstGeom>
        </p:spPr>
        <p:style>
          <a:lnRef idx="2">
            <a:schemeClr val="dk1"/>
          </a:lnRef>
          <a:fillRef idx="0">
            <a:schemeClr val="dk1"/>
          </a:fillRef>
          <a:effectRef idx="1">
            <a:schemeClr val="dk1"/>
          </a:effectRef>
          <a:fontRef idx="minor">
            <a:schemeClr val="tx1"/>
          </a:fontRef>
        </p:style>
      </p:cxnSp>
      <p:sp>
        <p:nvSpPr>
          <p:cNvPr id="11" name="椭圆 10"/>
          <p:cNvSpPr/>
          <p:nvPr/>
        </p:nvSpPr>
        <p:spPr>
          <a:xfrm>
            <a:off x="3641032" y="1816592"/>
            <a:ext cx="192021" cy="179632"/>
          </a:xfrm>
          <a:prstGeom prst="ellipse">
            <a:avLst/>
          </a:prstGeom>
          <a:noFill/>
        </p:spPr>
        <p:style>
          <a:lnRef idx="2">
            <a:schemeClr val="dk1"/>
          </a:lnRef>
          <a:fillRef idx="1">
            <a:schemeClr val="lt1"/>
          </a:fillRef>
          <a:effectRef idx="0">
            <a:schemeClr val="dk1"/>
          </a:effectRef>
          <a:fontRef idx="minor">
            <a:schemeClr val="dk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12" name="TextBox 11"/>
          <p:cNvSpPr txBox="1"/>
          <p:nvPr/>
        </p:nvSpPr>
        <p:spPr>
          <a:xfrm>
            <a:off x="3246921" y="2470084"/>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单击此处添加文本</a:t>
            </a:r>
          </a:p>
        </p:txBody>
      </p:sp>
      <p:cxnSp>
        <p:nvCxnSpPr>
          <p:cNvPr id="13" name="直接连接符 12"/>
          <p:cNvCxnSpPr/>
          <p:nvPr/>
        </p:nvCxnSpPr>
        <p:spPr>
          <a:xfrm>
            <a:off x="2680925" y="3024877"/>
            <a:ext cx="3840427" cy="0"/>
          </a:xfrm>
          <a:prstGeom prst="line">
            <a:avLst/>
          </a:prstGeom>
        </p:spPr>
        <p:style>
          <a:lnRef idx="2">
            <a:schemeClr val="dk1"/>
          </a:lnRef>
          <a:fillRef idx="0">
            <a:schemeClr val="dk1"/>
          </a:fillRef>
          <a:effectRef idx="1">
            <a:schemeClr val="dk1"/>
          </a:effectRef>
          <a:fontRef idx="minor">
            <a:schemeClr val="tx1"/>
          </a:fontRef>
        </p:style>
      </p:cxnSp>
      <p:sp>
        <p:nvSpPr>
          <p:cNvPr id="14" name="椭圆 13"/>
          <p:cNvSpPr/>
          <p:nvPr/>
        </p:nvSpPr>
        <p:spPr>
          <a:xfrm>
            <a:off x="2488904" y="2935061"/>
            <a:ext cx="192021" cy="179632"/>
          </a:xfrm>
          <a:prstGeom prst="ellipse">
            <a:avLst/>
          </a:prstGeom>
          <a:noFill/>
        </p:spPr>
        <p:style>
          <a:lnRef idx="2">
            <a:schemeClr val="dk1"/>
          </a:lnRef>
          <a:fillRef idx="1">
            <a:schemeClr val="lt1"/>
          </a:fillRef>
          <a:effectRef idx="0">
            <a:schemeClr val="dk1"/>
          </a:effectRef>
          <a:fontRef idx="minor">
            <a:schemeClr val="dk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15" name="TextBox 14"/>
          <p:cNvSpPr txBox="1"/>
          <p:nvPr/>
        </p:nvSpPr>
        <p:spPr>
          <a:xfrm>
            <a:off x="3150911" y="3931788"/>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单击此处添加文本</a:t>
            </a:r>
          </a:p>
        </p:txBody>
      </p:sp>
      <p:cxnSp>
        <p:nvCxnSpPr>
          <p:cNvPr id="16" name="直接连接符 15"/>
          <p:cNvCxnSpPr/>
          <p:nvPr/>
        </p:nvCxnSpPr>
        <p:spPr>
          <a:xfrm>
            <a:off x="2584915" y="4486581"/>
            <a:ext cx="3840427" cy="0"/>
          </a:xfrm>
          <a:prstGeom prst="line">
            <a:avLst/>
          </a:prstGeom>
        </p:spPr>
        <p:style>
          <a:lnRef idx="2">
            <a:schemeClr val="dk1"/>
          </a:lnRef>
          <a:fillRef idx="0">
            <a:schemeClr val="dk1"/>
          </a:fillRef>
          <a:effectRef idx="1">
            <a:schemeClr val="dk1"/>
          </a:effectRef>
          <a:fontRef idx="minor">
            <a:schemeClr val="tx1"/>
          </a:fontRef>
        </p:style>
      </p:cxnSp>
      <p:sp>
        <p:nvSpPr>
          <p:cNvPr id="17" name="椭圆 16"/>
          <p:cNvSpPr/>
          <p:nvPr/>
        </p:nvSpPr>
        <p:spPr>
          <a:xfrm>
            <a:off x="2392894" y="4396765"/>
            <a:ext cx="192021" cy="179632"/>
          </a:xfrm>
          <a:prstGeom prst="ellipse">
            <a:avLst/>
          </a:prstGeom>
          <a:noFill/>
        </p:spPr>
        <p:style>
          <a:lnRef idx="2">
            <a:schemeClr val="dk1"/>
          </a:lnRef>
          <a:fillRef idx="1">
            <a:schemeClr val="lt1"/>
          </a:fillRef>
          <a:effectRef idx="0">
            <a:schemeClr val="dk1"/>
          </a:effectRef>
          <a:fontRef idx="minor">
            <a:schemeClr val="dk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18" name="TextBox 17"/>
          <p:cNvSpPr txBox="1"/>
          <p:nvPr/>
        </p:nvSpPr>
        <p:spPr>
          <a:xfrm>
            <a:off x="4399048" y="5146313"/>
            <a:ext cx="2646878" cy="461665"/>
          </a:xfrm>
          <a:prstGeom prst="rect">
            <a:avLst/>
          </a:prstGeom>
          <a:noFill/>
        </p:spPr>
        <p:txBody>
          <a:bodyPr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单击此处添加文本</a:t>
            </a:r>
          </a:p>
        </p:txBody>
      </p:sp>
      <p:cxnSp>
        <p:nvCxnSpPr>
          <p:cNvPr id="19" name="直接连接符 18"/>
          <p:cNvCxnSpPr/>
          <p:nvPr/>
        </p:nvCxnSpPr>
        <p:spPr>
          <a:xfrm>
            <a:off x="3833052" y="5701107"/>
            <a:ext cx="3840427" cy="0"/>
          </a:xfrm>
          <a:prstGeom prst="line">
            <a:avLst/>
          </a:prstGeom>
        </p:spPr>
        <p:style>
          <a:lnRef idx="2">
            <a:schemeClr val="dk1"/>
          </a:lnRef>
          <a:fillRef idx="0">
            <a:schemeClr val="dk1"/>
          </a:fillRef>
          <a:effectRef idx="1">
            <a:schemeClr val="dk1"/>
          </a:effectRef>
          <a:fontRef idx="minor">
            <a:schemeClr val="tx1"/>
          </a:fontRef>
        </p:style>
      </p:cxnSp>
      <p:sp>
        <p:nvSpPr>
          <p:cNvPr id="20" name="椭圆 19"/>
          <p:cNvSpPr/>
          <p:nvPr/>
        </p:nvSpPr>
        <p:spPr>
          <a:xfrm>
            <a:off x="3641031" y="5611291"/>
            <a:ext cx="192021" cy="179632"/>
          </a:xfrm>
          <a:prstGeom prst="ellipse">
            <a:avLst/>
          </a:prstGeom>
          <a:noFill/>
        </p:spPr>
        <p:style>
          <a:lnRef idx="2">
            <a:schemeClr val="dk1"/>
          </a:lnRef>
          <a:fillRef idx="1">
            <a:schemeClr val="lt1"/>
          </a:fillRef>
          <a:effectRef idx="0">
            <a:schemeClr val="dk1"/>
          </a:effectRef>
          <a:fontRef idx="minor">
            <a:schemeClr val="dk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pic>
        <p:nvPicPr>
          <p:cNvPr id="8194" name="Picture 2" descr="L:\png\12-04_0006_8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359" y="192592"/>
            <a:ext cx="2255213" cy="66654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11">
            <a:extLst>
              <a:ext uri="{FF2B5EF4-FFF2-40B4-BE49-F238E27FC236}">
                <a16:creationId xmlns:a16="http://schemas.microsoft.com/office/drawing/2014/main" id="{6DE81742-3822-4108-87E5-44D31F55F555}"/>
              </a:ext>
            </a:extLst>
          </p:cNvPr>
          <p:cNvSpPr txBox="1"/>
          <p:nvPr/>
        </p:nvSpPr>
        <p:spPr>
          <a:xfrm>
            <a:off x="1537774" y="410387"/>
            <a:ext cx="336823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第一部分标题内容</a:t>
            </a:r>
          </a:p>
        </p:txBody>
      </p:sp>
    </p:spTree>
    <p:extLst>
      <p:ext uri="{BB962C8B-B14F-4D97-AF65-F5344CB8AC3E}">
        <p14:creationId xmlns:p14="http://schemas.microsoft.com/office/powerpoint/2010/main" val="36252940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Scale>
                                      <p:cBhvr>
                                        <p:cTn id="1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7"/>
                                        </p:tgtEl>
                                        <p:attrNameLst>
                                          <p:attrName>ppt_x</p:attrName>
                                          <p:attrName>ppt_y</p:attrName>
                                        </p:attrNameLst>
                                      </p:cBhvr>
                                    </p:animMotion>
                                    <p:animEffect transition="in" filter="fade">
                                      <p:cBhvr>
                                        <p:cTn id="21" dur="1000"/>
                                        <p:tgtEl>
                                          <p:spTgt spid="7"/>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Scale>
                                      <p:cBhvr>
                                        <p:cTn id="2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
                                        </p:tgtEl>
                                        <p:attrNameLst>
                                          <p:attrName>ppt_x</p:attrName>
                                          <p:attrName>ppt_y</p:attrName>
                                        </p:attrNameLst>
                                      </p:cBhvr>
                                    </p:animMotion>
                                    <p:animEffect transition="in" filter="fade">
                                      <p:cBhvr>
                                        <p:cTn id="27" dur="1000"/>
                                        <p:tgtEl>
                                          <p:spTgt spid="5"/>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Scale>
                                      <p:cBhvr>
                                        <p:cTn id="3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
                                        </p:tgtEl>
                                        <p:attrNameLst>
                                          <p:attrName>ppt_x</p:attrName>
                                          <p:attrName>ppt_y</p:attrName>
                                        </p:attrNameLst>
                                      </p:cBhvr>
                                    </p:animMotion>
                                    <p:animEffect transition="in" filter="fade">
                                      <p:cBhvr>
                                        <p:cTn id="33" dur="1000"/>
                                        <p:tgtEl>
                                          <p:spTgt spid="8"/>
                                        </p:tgtEl>
                                      </p:cBhvr>
                                    </p:animEffect>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8000"/>
                            </p:stCondLst>
                            <p:childTnLst>
                              <p:par>
                                <p:cTn id="83" presetID="42"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1000"/>
                                        <p:tgtEl>
                                          <p:spTgt spid="18"/>
                                        </p:tgtEl>
                                      </p:cBhvr>
                                    </p:animEffect>
                                    <p:anim calcmode="lin" valueType="num">
                                      <p:cBhvr>
                                        <p:cTn id="86" dur="1000" fill="hold"/>
                                        <p:tgtEl>
                                          <p:spTgt spid="18"/>
                                        </p:tgtEl>
                                        <p:attrNameLst>
                                          <p:attrName>ppt_x</p:attrName>
                                        </p:attrNameLst>
                                      </p:cBhvr>
                                      <p:tavLst>
                                        <p:tav tm="0">
                                          <p:val>
                                            <p:strVal val="#ppt_x"/>
                                          </p:val>
                                        </p:tav>
                                        <p:tav tm="100000">
                                          <p:val>
                                            <p:strVal val="#ppt_x"/>
                                          </p:val>
                                        </p:tav>
                                      </p:tavLst>
                                    </p:anim>
                                    <p:anim calcmode="lin" valueType="num">
                                      <p:cBhvr>
                                        <p:cTn id="87" dur="1000" fill="hold"/>
                                        <p:tgtEl>
                                          <p:spTgt spid="1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1000"/>
                                        <p:tgtEl>
                                          <p:spTgt spid="20"/>
                                        </p:tgtEl>
                                      </p:cBhvr>
                                    </p:animEffect>
                                    <p:anim calcmode="lin" valueType="num">
                                      <p:cBhvr>
                                        <p:cTn id="91" dur="1000" fill="hold"/>
                                        <p:tgtEl>
                                          <p:spTgt spid="20"/>
                                        </p:tgtEl>
                                        <p:attrNameLst>
                                          <p:attrName>ppt_x</p:attrName>
                                        </p:attrNameLst>
                                      </p:cBhvr>
                                      <p:tavLst>
                                        <p:tav tm="0">
                                          <p:val>
                                            <p:strVal val="#ppt_x"/>
                                          </p:val>
                                        </p:tav>
                                        <p:tav tm="100000">
                                          <p:val>
                                            <p:strVal val="#ppt_x"/>
                                          </p:val>
                                        </p:tav>
                                      </p:tavLst>
                                    </p:anim>
                                    <p:anim calcmode="lin" valueType="num">
                                      <p:cBhvr>
                                        <p:cTn id="92" dur="1000" fill="hold"/>
                                        <p:tgtEl>
                                          <p:spTgt spid="2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fade">
                                      <p:cBhvr>
                                        <p:cTn id="95" dur="1000"/>
                                        <p:tgtEl>
                                          <p:spTgt spid="19"/>
                                        </p:tgtEl>
                                      </p:cBhvr>
                                    </p:animEffect>
                                    <p:anim calcmode="lin" valueType="num">
                                      <p:cBhvr>
                                        <p:cTn id="96" dur="1000" fill="hold"/>
                                        <p:tgtEl>
                                          <p:spTgt spid="19"/>
                                        </p:tgtEl>
                                        <p:attrNameLst>
                                          <p:attrName>ppt_x</p:attrName>
                                        </p:attrNameLst>
                                      </p:cBhvr>
                                      <p:tavLst>
                                        <p:tav tm="0">
                                          <p:val>
                                            <p:strVal val="#ppt_x"/>
                                          </p:val>
                                        </p:tav>
                                        <p:tav tm="100000">
                                          <p:val>
                                            <p:strVal val="#ppt_x"/>
                                          </p:val>
                                        </p:tav>
                                      </p:tavLst>
                                    </p:anim>
                                    <p:anim calcmode="lin" valueType="num">
                                      <p:cBhvr>
                                        <p:cTn id="97" dur="1000" fill="hold"/>
                                        <p:tgtEl>
                                          <p:spTgt spid="19"/>
                                        </p:tgtEl>
                                        <p:attrNameLst>
                                          <p:attrName>ppt_y</p:attrName>
                                        </p:attrNameLst>
                                      </p:cBhvr>
                                      <p:tavLst>
                                        <p:tav tm="0">
                                          <p:val>
                                            <p:strVal val="#ppt_y+.1"/>
                                          </p:val>
                                        </p:tav>
                                        <p:tav tm="100000">
                                          <p:val>
                                            <p:strVal val="#ppt_y"/>
                                          </p:val>
                                        </p:tav>
                                      </p:tavLst>
                                    </p:anim>
                                  </p:childTnLst>
                                </p:cTn>
                              </p:par>
                              <p:par>
                                <p:cTn id="98" presetID="22" presetClass="entr" presetSubtype="8"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left)">
                                      <p:cBhvr>
                                        <p:cTn id="10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P spid="14" grpId="0" animBg="1"/>
      <p:bldP spid="15" grpId="0"/>
      <p:bldP spid="17" grpId="0" animBg="1"/>
      <p:bldP spid="18" grpId="0"/>
      <p:bldP spid="20"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222717" y="1688492"/>
            <a:ext cx="883084" cy="806344"/>
            <a:chOff x="3917037" y="1266369"/>
            <a:chExt cx="662313" cy="604758"/>
          </a:xfrm>
        </p:grpSpPr>
        <p:pic>
          <p:nvPicPr>
            <p:cNvPr id="2" name="Picture 3" descr="D:\png\12-14_0006_图层-2.png"/>
            <p:cNvPicPr>
              <a:picLocks noChangeAspect="1" noChangeArrowheads="1"/>
            </p:cNvPicPr>
            <p:nvPr/>
          </p:nvPicPr>
          <p:blipFill rotWithShape="1">
            <a:blip r:embed="rId3">
              <a:extLst>
                <a:ext uri="{28A0092B-C50C-407E-A947-70E740481C1C}">
                  <a14:useLocalDpi xmlns:a14="http://schemas.microsoft.com/office/drawing/2010/main" val="0"/>
                </a:ext>
              </a:extLst>
            </a:blip>
            <a:srcRect r="46307"/>
            <a:stretch/>
          </p:blipFill>
          <p:spPr bwMode="auto">
            <a:xfrm>
              <a:off x="3921601" y="1266369"/>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17037" y="1337915"/>
              <a:ext cx="446276" cy="438581"/>
            </a:xfrm>
            <a:prstGeom prst="rect">
              <a:avLst/>
            </a:prstGeom>
            <a:noFill/>
          </p:spPr>
          <p:txBody>
            <a:bodyPr wrap="none" rtlCol="0">
              <a:spAutoFit/>
            </a:bodyPr>
            <a:lstStyle/>
            <a:p>
              <a:pPr defTabSz="1219170"/>
              <a:r>
                <a:rPr lang="zh-CN" altLang="en-US" sz="3200" dirty="0">
                  <a:solidFill>
                    <a:prstClr val="white"/>
                  </a:solidFill>
                  <a:latin typeface="★日文毛笔" panose="02000609000000000000" pitchFamily="49" charset="-128"/>
                  <a:ea typeface="★日文毛笔" panose="02000609000000000000" pitchFamily="49" charset="-128"/>
                </a:rPr>
                <a:t>一</a:t>
              </a:r>
            </a:p>
          </p:txBody>
        </p:sp>
      </p:grpSp>
      <p:grpSp>
        <p:nvGrpSpPr>
          <p:cNvPr id="18" name="组合 17"/>
          <p:cNvGrpSpPr/>
          <p:nvPr/>
        </p:nvGrpSpPr>
        <p:grpSpPr>
          <a:xfrm>
            <a:off x="4447814" y="2494836"/>
            <a:ext cx="876999" cy="806344"/>
            <a:chOff x="3335860" y="1871127"/>
            <a:chExt cx="657749" cy="604758"/>
          </a:xfrm>
        </p:grpSpPr>
        <p:pic>
          <p:nvPicPr>
            <p:cNvPr id="3" name="Picture 3" descr="D:\png\12-14_0006_图层-2.png"/>
            <p:cNvPicPr>
              <a:picLocks noChangeAspect="1" noChangeArrowheads="1"/>
            </p:cNvPicPr>
            <p:nvPr/>
          </p:nvPicPr>
          <p:blipFill rotWithShape="1">
            <a:blip r:embed="rId3">
              <a:extLst>
                <a:ext uri="{28A0092B-C50C-407E-A947-70E740481C1C}">
                  <a14:useLocalDpi xmlns:a14="http://schemas.microsoft.com/office/drawing/2010/main" val="0"/>
                </a:ext>
              </a:extLst>
            </a:blip>
            <a:srcRect r="46307"/>
            <a:stretch/>
          </p:blipFill>
          <p:spPr bwMode="auto">
            <a:xfrm>
              <a:off x="3335860" y="187112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335860" y="1942673"/>
              <a:ext cx="446276" cy="438581"/>
            </a:xfrm>
            <a:prstGeom prst="rect">
              <a:avLst/>
            </a:prstGeom>
            <a:noFill/>
          </p:spPr>
          <p:txBody>
            <a:bodyPr wrap="none" rtlCol="0">
              <a:spAutoFit/>
            </a:bodyPr>
            <a:lstStyle/>
            <a:p>
              <a:pPr defTabSz="1219170"/>
              <a:r>
                <a:rPr lang="zh-CN" altLang="en-US" sz="3200" dirty="0">
                  <a:solidFill>
                    <a:prstClr val="white"/>
                  </a:solidFill>
                  <a:latin typeface="★日文毛笔" panose="02000609000000000000" pitchFamily="49" charset="-128"/>
                  <a:ea typeface="★日文毛笔" panose="02000609000000000000" pitchFamily="49" charset="-128"/>
                </a:rPr>
                <a:t>二</a:t>
              </a:r>
            </a:p>
          </p:txBody>
        </p:sp>
      </p:grpSp>
      <p:grpSp>
        <p:nvGrpSpPr>
          <p:cNvPr id="20" name="组合 19"/>
          <p:cNvGrpSpPr/>
          <p:nvPr/>
        </p:nvGrpSpPr>
        <p:grpSpPr>
          <a:xfrm>
            <a:off x="5222717" y="3301180"/>
            <a:ext cx="876999" cy="806344"/>
            <a:chOff x="3917037" y="2475885"/>
            <a:chExt cx="657749" cy="604758"/>
          </a:xfrm>
        </p:grpSpPr>
        <p:pic>
          <p:nvPicPr>
            <p:cNvPr id="4" name="Picture 3" descr="D:\png\12-14_0006_图层-2.png"/>
            <p:cNvPicPr>
              <a:picLocks noChangeAspect="1" noChangeArrowheads="1"/>
            </p:cNvPicPr>
            <p:nvPr/>
          </p:nvPicPr>
          <p:blipFill rotWithShape="1">
            <a:blip r:embed="rId3">
              <a:extLst>
                <a:ext uri="{28A0092B-C50C-407E-A947-70E740481C1C}">
                  <a14:useLocalDpi xmlns:a14="http://schemas.microsoft.com/office/drawing/2010/main" val="0"/>
                </a:ext>
              </a:extLst>
            </a:blip>
            <a:srcRect r="46307"/>
            <a:stretch/>
          </p:blipFill>
          <p:spPr bwMode="auto">
            <a:xfrm>
              <a:off x="3917037" y="2475885"/>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27331" y="2547431"/>
              <a:ext cx="446276" cy="438581"/>
            </a:xfrm>
            <a:prstGeom prst="rect">
              <a:avLst/>
            </a:prstGeom>
            <a:noFill/>
          </p:spPr>
          <p:txBody>
            <a:bodyPr wrap="none" rtlCol="0">
              <a:spAutoFit/>
            </a:bodyPr>
            <a:lstStyle/>
            <a:p>
              <a:pPr defTabSz="1219170"/>
              <a:r>
                <a:rPr lang="zh-CN" altLang="en-US" sz="3200" dirty="0">
                  <a:solidFill>
                    <a:prstClr val="white"/>
                  </a:solidFill>
                  <a:latin typeface="★日文毛笔" panose="02000609000000000000" pitchFamily="49" charset="-128"/>
                  <a:ea typeface="★日文毛笔" panose="02000609000000000000" pitchFamily="49" charset="-128"/>
                </a:rPr>
                <a:t>三</a:t>
              </a:r>
            </a:p>
          </p:txBody>
        </p:sp>
      </p:grpSp>
      <p:grpSp>
        <p:nvGrpSpPr>
          <p:cNvPr id="21" name="组合 20"/>
          <p:cNvGrpSpPr/>
          <p:nvPr/>
        </p:nvGrpSpPr>
        <p:grpSpPr>
          <a:xfrm>
            <a:off x="4616982" y="4926911"/>
            <a:ext cx="876999" cy="806344"/>
            <a:chOff x="3462736" y="3695184"/>
            <a:chExt cx="657749" cy="604758"/>
          </a:xfrm>
        </p:grpSpPr>
        <p:pic>
          <p:nvPicPr>
            <p:cNvPr id="6" name="Picture 3" descr="D:\png\12-14_0006_图层-2.png"/>
            <p:cNvPicPr>
              <a:picLocks noChangeAspect="1" noChangeArrowheads="1"/>
            </p:cNvPicPr>
            <p:nvPr/>
          </p:nvPicPr>
          <p:blipFill rotWithShape="1">
            <a:blip r:embed="rId3">
              <a:extLst>
                <a:ext uri="{28A0092B-C50C-407E-A947-70E740481C1C}">
                  <a14:useLocalDpi xmlns:a14="http://schemas.microsoft.com/office/drawing/2010/main" val="0"/>
                </a:ext>
              </a:extLst>
            </a:blip>
            <a:srcRect r="46307"/>
            <a:stretch/>
          </p:blipFill>
          <p:spPr bwMode="auto">
            <a:xfrm>
              <a:off x="3462736" y="3695184"/>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489553" y="3766730"/>
              <a:ext cx="446276" cy="438581"/>
            </a:xfrm>
            <a:prstGeom prst="rect">
              <a:avLst/>
            </a:prstGeom>
            <a:noFill/>
          </p:spPr>
          <p:txBody>
            <a:bodyPr wrap="none" rtlCol="0">
              <a:spAutoFit/>
            </a:bodyPr>
            <a:lstStyle/>
            <a:p>
              <a:pPr defTabSz="1219170"/>
              <a:r>
                <a:rPr lang="zh-CN" altLang="en-US" sz="3200" dirty="0">
                  <a:solidFill>
                    <a:prstClr val="white"/>
                  </a:solidFill>
                  <a:latin typeface="★日文毛笔" panose="02000609000000000000" pitchFamily="49" charset="-128"/>
                  <a:ea typeface="★日文毛笔" panose="02000609000000000000" pitchFamily="49" charset="-128"/>
                </a:rPr>
                <a:t>五</a:t>
              </a:r>
            </a:p>
          </p:txBody>
        </p:sp>
      </p:grpSp>
      <p:sp>
        <p:nvSpPr>
          <p:cNvPr id="12" name="TextBox 11"/>
          <p:cNvSpPr txBox="1"/>
          <p:nvPr/>
        </p:nvSpPr>
        <p:spPr>
          <a:xfrm>
            <a:off x="5996887" y="1845442"/>
            <a:ext cx="3877985" cy="461665"/>
          </a:xfrm>
          <a:prstGeom prst="rect">
            <a:avLst/>
          </a:prstGeom>
          <a:noFill/>
        </p:spPr>
        <p:txBody>
          <a:bodyPr vert="horz"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sp>
        <p:nvSpPr>
          <p:cNvPr id="13" name="TextBox 12"/>
          <p:cNvSpPr txBox="1"/>
          <p:nvPr/>
        </p:nvSpPr>
        <p:spPr>
          <a:xfrm>
            <a:off x="5222717" y="2651786"/>
            <a:ext cx="3877985" cy="461665"/>
          </a:xfrm>
          <a:prstGeom prst="rect">
            <a:avLst/>
          </a:prstGeom>
          <a:noFill/>
        </p:spPr>
        <p:txBody>
          <a:bodyPr vert="horz"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sp>
        <p:nvSpPr>
          <p:cNvPr id="14" name="TextBox 13"/>
          <p:cNvSpPr txBox="1"/>
          <p:nvPr/>
        </p:nvSpPr>
        <p:spPr>
          <a:xfrm>
            <a:off x="5996887" y="3458132"/>
            <a:ext cx="3877985" cy="461665"/>
          </a:xfrm>
          <a:prstGeom prst="rect">
            <a:avLst/>
          </a:prstGeom>
          <a:noFill/>
        </p:spPr>
        <p:txBody>
          <a:bodyPr vert="horz"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sp>
        <p:nvSpPr>
          <p:cNvPr id="15" name="TextBox 14"/>
          <p:cNvSpPr txBox="1"/>
          <p:nvPr/>
        </p:nvSpPr>
        <p:spPr>
          <a:xfrm>
            <a:off x="6284919" y="4379277"/>
            <a:ext cx="3877985" cy="461665"/>
          </a:xfrm>
          <a:prstGeom prst="rect">
            <a:avLst/>
          </a:prstGeom>
          <a:noFill/>
        </p:spPr>
        <p:txBody>
          <a:bodyPr vert="horz"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sp>
        <p:nvSpPr>
          <p:cNvPr id="16" name="TextBox 15"/>
          <p:cNvSpPr txBox="1"/>
          <p:nvPr/>
        </p:nvSpPr>
        <p:spPr>
          <a:xfrm>
            <a:off x="5493981" y="5201628"/>
            <a:ext cx="3877985" cy="461665"/>
          </a:xfrm>
          <a:prstGeom prst="rect">
            <a:avLst/>
          </a:prstGeom>
          <a:noFill/>
        </p:spPr>
        <p:txBody>
          <a:bodyPr vert="horz" wrap="none" rtlCol="0">
            <a:spAutoFit/>
          </a:bodyPr>
          <a:lstStyle/>
          <a:p>
            <a:pPr defTabSz="1219170"/>
            <a:r>
              <a:rPr lang="zh-CN" altLang="en-US" sz="2400" dirty="0">
                <a:solidFill>
                  <a:prstClr val="black"/>
                </a:solidFill>
                <a:latin typeface="方正粗圆简体" panose="03000509000000000000" pitchFamily="65" charset="-122"/>
                <a:ea typeface="方正粗圆简体" panose="03000509000000000000" pitchFamily="65" charset="-122"/>
              </a:rPr>
              <a:t>单击此处添加你的文本内容</a:t>
            </a:r>
          </a:p>
        </p:txBody>
      </p:sp>
      <p:pic>
        <p:nvPicPr>
          <p:cNvPr id="9226" name="Picture 10" descr="D:\png\01010000288888_0006_图层-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371" y="2691108"/>
            <a:ext cx="3456384" cy="4361221"/>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D:\png\xiqing0156_0006_蜻蜓.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8887" y="2017810"/>
            <a:ext cx="944827" cy="96116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5502816" y="4184769"/>
            <a:ext cx="891017" cy="806344"/>
            <a:chOff x="4127111" y="3138577"/>
            <a:chExt cx="668263" cy="604758"/>
          </a:xfrm>
        </p:grpSpPr>
        <p:pic>
          <p:nvPicPr>
            <p:cNvPr id="5" name="Picture 3" descr="D:\png\12-14_0006_图层-2.png"/>
            <p:cNvPicPr>
              <a:picLocks noChangeAspect="1" noChangeArrowheads="1"/>
            </p:cNvPicPr>
            <p:nvPr/>
          </p:nvPicPr>
          <p:blipFill rotWithShape="1">
            <a:blip r:embed="rId3">
              <a:extLst>
                <a:ext uri="{28A0092B-C50C-407E-A947-70E740481C1C}">
                  <a14:useLocalDpi xmlns:a14="http://schemas.microsoft.com/office/drawing/2010/main" val="0"/>
                </a:ext>
              </a:extLst>
            </a:blip>
            <a:srcRect r="46307"/>
            <a:stretch/>
          </p:blipFill>
          <p:spPr bwMode="auto">
            <a:xfrm>
              <a:off x="4137625" y="313857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127111" y="3192124"/>
              <a:ext cx="446276" cy="438581"/>
            </a:xfrm>
            <a:prstGeom prst="rect">
              <a:avLst/>
            </a:prstGeom>
            <a:noFill/>
          </p:spPr>
          <p:txBody>
            <a:bodyPr wrap="none" rtlCol="0">
              <a:spAutoFit/>
            </a:bodyPr>
            <a:lstStyle/>
            <a:p>
              <a:pPr defTabSz="1219170"/>
              <a:r>
                <a:rPr lang="zh-CN" altLang="en-US" sz="3200" dirty="0">
                  <a:solidFill>
                    <a:prstClr val="white"/>
                  </a:solidFill>
                  <a:latin typeface="★日文毛笔" panose="02000609000000000000" pitchFamily="49" charset="-128"/>
                  <a:ea typeface="★日文毛笔" panose="02000609000000000000" pitchFamily="49" charset="-128"/>
                </a:rPr>
                <a:t>四</a:t>
              </a:r>
            </a:p>
          </p:txBody>
        </p:sp>
      </p:grpSp>
      <p:sp>
        <p:nvSpPr>
          <p:cNvPr id="24" name="TextBox 11">
            <a:extLst>
              <a:ext uri="{FF2B5EF4-FFF2-40B4-BE49-F238E27FC236}">
                <a16:creationId xmlns:a16="http://schemas.microsoft.com/office/drawing/2014/main" id="{CDA85423-83A6-4CE2-BB09-D3D7E9BD4CBE}"/>
              </a:ext>
            </a:extLst>
          </p:cNvPr>
          <p:cNvSpPr txBox="1"/>
          <p:nvPr/>
        </p:nvSpPr>
        <p:spPr>
          <a:xfrm>
            <a:off x="1537774" y="410387"/>
            <a:ext cx="336823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第一部分标题内容</a:t>
            </a:r>
          </a:p>
        </p:txBody>
      </p:sp>
    </p:spTree>
    <p:extLst>
      <p:ext uri="{BB962C8B-B14F-4D97-AF65-F5344CB8AC3E}">
        <p14:creationId xmlns:p14="http://schemas.microsoft.com/office/powerpoint/2010/main" val="31288227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9228"/>
                                        </p:tgtEl>
                                        <p:attrNameLst>
                                          <p:attrName>style.visibility</p:attrName>
                                        </p:attrNameLst>
                                      </p:cBhvr>
                                      <p:to>
                                        <p:strVal val="visible"/>
                                      </p:to>
                                    </p:set>
                                    <p:anim calcmode="lin" valueType="num">
                                      <p:cBhvr additive="base">
                                        <p:cTn id="7" dur="1100" fill="hold"/>
                                        <p:tgtEl>
                                          <p:spTgt spid="9228"/>
                                        </p:tgtEl>
                                        <p:attrNameLst>
                                          <p:attrName>ppt_x</p:attrName>
                                        </p:attrNameLst>
                                      </p:cBhvr>
                                      <p:tavLst>
                                        <p:tav tm="0">
                                          <p:val>
                                            <p:strVal val="1+#ppt_w/2"/>
                                          </p:val>
                                        </p:tav>
                                        <p:tav tm="100000">
                                          <p:val>
                                            <p:strVal val="#ppt_x"/>
                                          </p:val>
                                        </p:tav>
                                      </p:tavLst>
                                    </p:anim>
                                    <p:anim calcmode="lin" valueType="num">
                                      <p:cBhvr additive="base">
                                        <p:cTn id="8" dur="1100" fill="hold"/>
                                        <p:tgtEl>
                                          <p:spTgt spid="922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42"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ppt_x</p:attrName>
                                        </p:attrNameLst>
                                      </p:cBhvr>
                                      <p:tavLst>
                                        <p:tav tm="0">
                                          <p:val>
                                            <p:strVal val="#ppt_x"/>
                                          </p:val>
                                        </p:tav>
                                        <p:tav tm="100000">
                                          <p:val>
                                            <p:strVal val="#ppt_x"/>
                                          </p:val>
                                        </p:tav>
                                      </p:tavLst>
                                    </p:anim>
                                    <p:anim calcmode="lin" valueType="num">
                                      <p:cBhvr>
                                        <p:cTn id="14" dur="7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850"/>
                            </p:stCondLst>
                            <p:childTnLst>
                              <p:par>
                                <p:cTn id="16" presetID="55"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750" fill="hold"/>
                                        <p:tgtEl>
                                          <p:spTgt spid="12"/>
                                        </p:tgtEl>
                                        <p:attrNameLst>
                                          <p:attrName>ppt_w</p:attrName>
                                        </p:attrNameLst>
                                      </p:cBhvr>
                                      <p:tavLst>
                                        <p:tav tm="0">
                                          <p:val>
                                            <p:strVal val="#ppt_w*0.70"/>
                                          </p:val>
                                        </p:tav>
                                        <p:tav tm="100000">
                                          <p:val>
                                            <p:strVal val="#ppt_w"/>
                                          </p:val>
                                        </p:tav>
                                      </p:tavLst>
                                    </p:anim>
                                    <p:anim calcmode="lin" valueType="num">
                                      <p:cBhvr>
                                        <p:cTn id="19" dur="750" fill="hold"/>
                                        <p:tgtEl>
                                          <p:spTgt spid="12"/>
                                        </p:tgtEl>
                                        <p:attrNameLst>
                                          <p:attrName>ppt_h</p:attrName>
                                        </p:attrNameLst>
                                      </p:cBhvr>
                                      <p:tavLst>
                                        <p:tav tm="0">
                                          <p:val>
                                            <p:strVal val="#ppt_h"/>
                                          </p:val>
                                        </p:tav>
                                        <p:tav tm="100000">
                                          <p:val>
                                            <p:strVal val="#ppt_h"/>
                                          </p:val>
                                        </p:tav>
                                      </p:tavLst>
                                    </p:anim>
                                    <p:animEffect transition="in" filter="fade">
                                      <p:cBhvr>
                                        <p:cTn id="20" dur="750"/>
                                        <p:tgtEl>
                                          <p:spTgt spid="12"/>
                                        </p:tgtEl>
                                      </p:cBhvr>
                                    </p:animEffect>
                                  </p:childTnLst>
                                </p:cTn>
                              </p:par>
                            </p:childTnLst>
                          </p:cTn>
                        </p:par>
                        <p:par>
                          <p:cTn id="21" fill="hold">
                            <p:stCondLst>
                              <p:cond delay="2600"/>
                            </p:stCondLst>
                            <p:childTnLst>
                              <p:par>
                                <p:cTn id="22" presetID="42"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anim calcmode="lin" valueType="num">
                                      <p:cBhvr>
                                        <p:cTn id="25" dur="750" fill="hold"/>
                                        <p:tgtEl>
                                          <p:spTgt spid="18"/>
                                        </p:tgtEl>
                                        <p:attrNameLst>
                                          <p:attrName>ppt_x</p:attrName>
                                        </p:attrNameLst>
                                      </p:cBhvr>
                                      <p:tavLst>
                                        <p:tav tm="0">
                                          <p:val>
                                            <p:strVal val="#ppt_x"/>
                                          </p:val>
                                        </p:tav>
                                        <p:tav tm="100000">
                                          <p:val>
                                            <p:strVal val="#ppt_x"/>
                                          </p:val>
                                        </p:tav>
                                      </p:tavLst>
                                    </p:anim>
                                    <p:anim calcmode="lin" valueType="num">
                                      <p:cBhvr>
                                        <p:cTn id="26" dur="75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350"/>
                            </p:stCondLst>
                            <p:childTnLst>
                              <p:par>
                                <p:cTn id="28" presetID="55"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750" fill="hold"/>
                                        <p:tgtEl>
                                          <p:spTgt spid="13"/>
                                        </p:tgtEl>
                                        <p:attrNameLst>
                                          <p:attrName>ppt_w</p:attrName>
                                        </p:attrNameLst>
                                      </p:cBhvr>
                                      <p:tavLst>
                                        <p:tav tm="0">
                                          <p:val>
                                            <p:strVal val="#ppt_w*0.70"/>
                                          </p:val>
                                        </p:tav>
                                        <p:tav tm="100000">
                                          <p:val>
                                            <p:strVal val="#ppt_w"/>
                                          </p:val>
                                        </p:tav>
                                      </p:tavLst>
                                    </p:anim>
                                    <p:anim calcmode="lin" valueType="num">
                                      <p:cBhvr>
                                        <p:cTn id="31" dur="750" fill="hold"/>
                                        <p:tgtEl>
                                          <p:spTgt spid="13"/>
                                        </p:tgtEl>
                                        <p:attrNameLst>
                                          <p:attrName>ppt_h</p:attrName>
                                        </p:attrNameLst>
                                      </p:cBhvr>
                                      <p:tavLst>
                                        <p:tav tm="0">
                                          <p:val>
                                            <p:strVal val="#ppt_h"/>
                                          </p:val>
                                        </p:tav>
                                        <p:tav tm="100000">
                                          <p:val>
                                            <p:strVal val="#ppt_h"/>
                                          </p:val>
                                        </p:tav>
                                      </p:tavLst>
                                    </p:anim>
                                    <p:animEffect transition="in" filter="fade">
                                      <p:cBhvr>
                                        <p:cTn id="32" dur="750"/>
                                        <p:tgtEl>
                                          <p:spTgt spid="13"/>
                                        </p:tgtEl>
                                      </p:cBhvr>
                                    </p:animEffect>
                                  </p:childTnLst>
                                </p:cTn>
                              </p:par>
                            </p:childTnLst>
                          </p:cTn>
                        </p:par>
                        <p:par>
                          <p:cTn id="33" fill="hold">
                            <p:stCondLst>
                              <p:cond delay="41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750"/>
                                        <p:tgtEl>
                                          <p:spTgt spid="20"/>
                                        </p:tgtEl>
                                      </p:cBhvr>
                                    </p:animEffect>
                                    <p:anim calcmode="lin" valueType="num">
                                      <p:cBhvr>
                                        <p:cTn id="37" dur="750" fill="hold"/>
                                        <p:tgtEl>
                                          <p:spTgt spid="20"/>
                                        </p:tgtEl>
                                        <p:attrNameLst>
                                          <p:attrName>ppt_x</p:attrName>
                                        </p:attrNameLst>
                                      </p:cBhvr>
                                      <p:tavLst>
                                        <p:tav tm="0">
                                          <p:val>
                                            <p:strVal val="#ppt_x"/>
                                          </p:val>
                                        </p:tav>
                                        <p:tav tm="100000">
                                          <p:val>
                                            <p:strVal val="#ppt_x"/>
                                          </p:val>
                                        </p:tav>
                                      </p:tavLst>
                                    </p:anim>
                                    <p:anim calcmode="lin" valueType="num">
                                      <p:cBhvr>
                                        <p:cTn id="38" dur="75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4850"/>
                            </p:stCondLst>
                            <p:childTnLst>
                              <p:par>
                                <p:cTn id="40" presetID="55"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750" fill="hold"/>
                                        <p:tgtEl>
                                          <p:spTgt spid="14"/>
                                        </p:tgtEl>
                                        <p:attrNameLst>
                                          <p:attrName>ppt_w</p:attrName>
                                        </p:attrNameLst>
                                      </p:cBhvr>
                                      <p:tavLst>
                                        <p:tav tm="0">
                                          <p:val>
                                            <p:strVal val="#ppt_w*0.70"/>
                                          </p:val>
                                        </p:tav>
                                        <p:tav tm="100000">
                                          <p:val>
                                            <p:strVal val="#ppt_w"/>
                                          </p:val>
                                        </p:tav>
                                      </p:tavLst>
                                    </p:anim>
                                    <p:anim calcmode="lin" valueType="num">
                                      <p:cBhvr>
                                        <p:cTn id="43" dur="750" fill="hold"/>
                                        <p:tgtEl>
                                          <p:spTgt spid="14"/>
                                        </p:tgtEl>
                                        <p:attrNameLst>
                                          <p:attrName>ppt_h</p:attrName>
                                        </p:attrNameLst>
                                      </p:cBhvr>
                                      <p:tavLst>
                                        <p:tav tm="0">
                                          <p:val>
                                            <p:strVal val="#ppt_h"/>
                                          </p:val>
                                        </p:tav>
                                        <p:tav tm="100000">
                                          <p:val>
                                            <p:strVal val="#ppt_h"/>
                                          </p:val>
                                        </p:tav>
                                      </p:tavLst>
                                    </p:anim>
                                    <p:animEffect transition="in" filter="fade">
                                      <p:cBhvr>
                                        <p:cTn id="44" dur="750"/>
                                        <p:tgtEl>
                                          <p:spTgt spid="14"/>
                                        </p:tgtEl>
                                      </p:cBhvr>
                                    </p:animEffect>
                                  </p:childTnLst>
                                </p:cTn>
                              </p:par>
                            </p:childTnLst>
                          </p:cTn>
                        </p:par>
                        <p:par>
                          <p:cTn id="45" fill="hold">
                            <p:stCondLst>
                              <p:cond delay="5600"/>
                            </p:stCondLst>
                            <p:childTnLst>
                              <p:par>
                                <p:cTn id="46" presetID="55"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750" fill="hold"/>
                                        <p:tgtEl>
                                          <p:spTgt spid="15"/>
                                        </p:tgtEl>
                                        <p:attrNameLst>
                                          <p:attrName>ppt_w</p:attrName>
                                        </p:attrNameLst>
                                      </p:cBhvr>
                                      <p:tavLst>
                                        <p:tav tm="0">
                                          <p:val>
                                            <p:strVal val="#ppt_w*0.70"/>
                                          </p:val>
                                        </p:tav>
                                        <p:tav tm="100000">
                                          <p:val>
                                            <p:strVal val="#ppt_w"/>
                                          </p:val>
                                        </p:tav>
                                      </p:tavLst>
                                    </p:anim>
                                    <p:anim calcmode="lin" valueType="num">
                                      <p:cBhvr>
                                        <p:cTn id="49" dur="750" fill="hold"/>
                                        <p:tgtEl>
                                          <p:spTgt spid="15"/>
                                        </p:tgtEl>
                                        <p:attrNameLst>
                                          <p:attrName>ppt_h</p:attrName>
                                        </p:attrNameLst>
                                      </p:cBhvr>
                                      <p:tavLst>
                                        <p:tav tm="0">
                                          <p:val>
                                            <p:strVal val="#ppt_h"/>
                                          </p:val>
                                        </p:tav>
                                        <p:tav tm="100000">
                                          <p:val>
                                            <p:strVal val="#ppt_h"/>
                                          </p:val>
                                        </p:tav>
                                      </p:tavLst>
                                    </p:anim>
                                    <p:animEffect transition="in" filter="fade">
                                      <p:cBhvr>
                                        <p:cTn id="50" dur="750"/>
                                        <p:tgtEl>
                                          <p:spTgt spid="15"/>
                                        </p:tgtEl>
                                      </p:cBhvr>
                                    </p:animEffect>
                                  </p:childTnLst>
                                </p:cTn>
                              </p:par>
                            </p:childTnLst>
                          </p:cTn>
                        </p:par>
                        <p:par>
                          <p:cTn id="51" fill="hold">
                            <p:stCondLst>
                              <p:cond delay="6350"/>
                            </p:stCondLst>
                            <p:childTnLst>
                              <p:par>
                                <p:cTn id="52" presetID="42"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750"/>
                                        <p:tgtEl>
                                          <p:spTgt spid="22"/>
                                        </p:tgtEl>
                                      </p:cBhvr>
                                    </p:animEffect>
                                    <p:anim calcmode="lin" valueType="num">
                                      <p:cBhvr>
                                        <p:cTn id="55" dur="750" fill="hold"/>
                                        <p:tgtEl>
                                          <p:spTgt spid="22"/>
                                        </p:tgtEl>
                                        <p:attrNameLst>
                                          <p:attrName>ppt_x</p:attrName>
                                        </p:attrNameLst>
                                      </p:cBhvr>
                                      <p:tavLst>
                                        <p:tav tm="0">
                                          <p:val>
                                            <p:strVal val="#ppt_x"/>
                                          </p:val>
                                        </p:tav>
                                        <p:tav tm="100000">
                                          <p:val>
                                            <p:strVal val="#ppt_x"/>
                                          </p:val>
                                        </p:tav>
                                      </p:tavLst>
                                    </p:anim>
                                    <p:anim calcmode="lin" valueType="num">
                                      <p:cBhvr>
                                        <p:cTn id="56" dur="75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7100"/>
                            </p:stCondLst>
                            <p:childTnLst>
                              <p:par>
                                <p:cTn id="58" presetID="42" presetClass="entr" presetSubtype="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750"/>
                                        <p:tgtEl>
                                          <p:spTgt spid="21"/>
                                        </p:tgtEl>
                                      </p:cBhvr>
                                    </p:animEffect>
                                    <p:anim calcmode="lin" valueType="num">
                                      <p:cBhvr>
                                        <p:cTn id="61" dur="750" fill="hold"/>
                                        <p:tgtEl>
                                          <p:spTgt spid="21"/>
                                        </p:tgtEl>
                                        <p:attrNameLst>
                                          <p:attrName>ppt_x</p:attrName>
                                        </p:attrNameLst>
                                      </p:cBhvr>
                                      <p:tavLst>
                                        <p:tav tm="0">
                                          <p:val>
                                            <p:strVal val="#ppt_x"/>
                                          </p:val>
                                        </p:tav>
                                        <p:tav tm="100000">
                                          <p:val>
                                            <p:strVal val="#ppt_x"/>
                                          </p:val>
                                        </p:tav>
                                      </p:tavLst>
                                    </p:anim>
                                    <p:anim calcmode="lin" valueType="num">
                                      <p:cBhvr>
                                        <p:cTn id="62" dur="750" fill="hold"/>
                                        <p:tgtEl>
                                          <p:spTgt spid="21"/>
                                        </p:tgtEl>
                                        <p:attrNameLst>
                                          <p:attrName>ppt_y</p:attrName>
                                        </p:attrNameLst>
                                      </p:cBhvr>
                                      <p:tavLst>
                                        <p:tav tm="0">
                                          <p:val>
                                            <p:strVal val="#ppt_y+.1"/>
                                          </p:val>
                                        </p:tav>
                                        <p:tav tm="100000">
                                          <p:val>
                                            <p:strVal val="#ppt_y"/>
                                          </p:val>
                                        </p:tav>
                                      </p:tavLst>
                                    </p:anim>
                                  </p:childTnLst>
                                </p:cTn>
                              </p:par>
                            </p:childTnLst>
                          </p:cTn>
                        </p:par>
                        <p:par>
                          <p:cTn id="63" fill="hold">
                            <p:stCondLst>
                              <p:cond delay="7850"/>
                            </p:stCondLst>
                            <p:childTnLst>
                              <p:par>
                                <p:cTn id="64" presetID="55"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750" fill="hold"/>
                                        <p:tgtEl>
                                          <p:spTgt spid="16"/>
                                        </p:tgtEl>
                                        <p:attrNameLst>
                                          <p:attrName>ppt_w</p:attrName>
                                        </p:attrNameLst>
                                      </p:cBhvr>
                                      <p:tavLst>
                                        <p:tav tm="0">
                                          <p:val>
                                            <p:strVal val="#ppt_w*0.70"/>
                                          </p:val>
                                        </p:tav>
                                        <p:tav tm="100000">
                                          <p:val>
                                            <p:strVal val="#ppt_w"/>
                                          </p:val>
                                        </p:tav>
                                      </p:tavLst>
                                    </p:anim>
                                    <p:anim calcmode="lin" valueType="num">
                                      <p:cBhvr>
                                        <p:cTn id="67" dur="750" fill="hold"/>
                                        <p:tgtEl>
                                          <p:spTgt spid="16"/>
                                        </p:tgtEl>
                                        <p:attrNameLst>
                                          <p:attrName>ppt_h</p:attrName>
                                        </p:attrNameLst>
                                      </p:cBhvr>
                                      <p:tavLst>
                                        <p:tav tm="0">
                                          <p:val>
                                            <p:strVal val="#ppt_h"/>
                                          </p:val>
                                        </p:tav>
                                        <p:tav tm="100000">
                                          <p:val>
                                            <p:strVal val="#ppt_h"/>
                                          </p:val>
                                        </p:tav>
                                      </p:tavLst>
                                    </p:anim>
                                    <p:animEffect transition="in" filter="fade">
                                      <p:cBhvr>
                                        <p:cTn id="68" dur="750"/>
                                        <p:tgtEl>
                                          <p:spTgt spid="1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630" y="1614313"/>
            <a:ext cx="6081599" cy="1898494"/>
            <a:chOff x="-844542" y="1210735"/>
            <a:chExt cx="4561199" cy="1423870"/>
          </a:xfrm>
        </p:grpSpPr>
        <p:grpSp>
          <p:nvGrpSpPr>
            <p:cNvPr id="5" name="组合 4"/>
            <p:cNvGrpSpPr/>
            <p:nvPr/>
          </p:nvGrpSpPr>
          <p:grpSpPr>
            <a:xfrm>
              <a:off x="-844542" y="1210735"/>
              <a:ext cx="4561199" cy="1423870"/>
              <a:chOff x="-324544" y="925135"/>
              <a:chExt cx="3616980" cy="1129113"/>
            </a:xfrm>
          </p:grpSpPr>
          <p:pic>
            <p:nvPicPr>
              <p:cNvPr id="6" name="Picture 2" descr="D:\png\2015007_0000_图层-1-拷贝-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24544" y="1819016"/>
                <a:ext cx="3191569" cy="23523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123728" y="925135"/>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p:cNvSpPr txBox="1"/>
            <p:nvPr/>
          </p:nvSpPr>
          <p:spPr>
            <a:xfrm>
              <a:off x="2660498" y="1442542"/>
              <a:ext cx="512400" cy="900247"/>
            </a:xfrm>
            <a:prstGeom prst="rect">
              <a:avLst/>
            </a:prstGeom>
            <a:noFill/>
          </p:spPr>
          <p:txBody>
            <a:bodyPr wrap="none" rtlCol="0">
              <a:spAutoFit/>
            </a:bodyPr>
            <a:lstStyle/>
            <a:p>
              <a:pPr defTabSz="1219170"/>
              <a:r>
                <a:rPr lang="en-US" altLang="zh-CN" sz="7200"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rPr>
                <a:t>1</a:t>
              </a:r>
              <a:endParaRPr lang="zh-CN" altLang="en-US" sz="7200" dirty="0">
                <a:solidFill>
                  <a:prstClr val="black"/>
                </a:solidFill>
                <a:latin typeface="Segoe UI Black" panose="020B0A02040204020203" pitchFamily="34" charset="0"/>
                <a:ea typeface="★日文毛笔" panose="02000609000000000000" pitchFamily="49" charset="-128"/>
                <a:cs typeface="Segoe UI Black" panose="020B0A02040204020203" pitchFamily="34" charset="0"/>
              </a:endParaRPr>
            </a:p>
          </p:txBody>
        </p:sp>
      </p:grpSp>
      <p:grpSp>
        <p:nvGrpSpPr>
          <p:cNvPr id="15" name="组合 14"/>
          <p:cNvGrpSpPr/>
          <p:nvPr/>
        </p:nvGrpSpPr>
        <p:grpSpPr>
          <a:xfrm>
            <a:off x="-3025013" y="4410114"/>
            <a:ext cx="7786144" cy="1899208"/>
            <a:chOff x="-1116632" y="3393987"/>
            <a:chExt cx="5839608" cy="1424406"/>
          </a:xfrm>
        </p:grpSpPr>
        <p:grpSp>
          <p:nvGrpSpPr>
            <p:cNvPr id="12" name="组合 11"/>
            <p:cNvGrpSpPr/>
            <p:nvPr/>
          </p:nvGrpSpPr>
          <p:grpSpPr>
            <a:xfrm>
              <a:off x="-1116632" y="3393987"/>
              <a:ext cx="5839608" cy="1424406"/>
              <a:chOff x="-1368188" y="2857322"/>
              <a:chExt cx="4630744" cy="1129538"/>
            </a:xfrm>
          </p:grpSpPr>
          <p:pic>
            <p:nvPicPr>
              <p:cNvPr id="7" name="Picture 2" descr="D:\png\2015007_0000_图层-1-拷贝-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1368188" y="2857322"/>
                <a:ext cx="4396758" cy="2603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102364" y="2895043"/>
                <a:ext cx="1160192" cy="1091817"/>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p:cNvSpPr txBox="1"/>
            <p:nvPr/>
          </p:nvSpPr>
          <p:spPr>
            <a:xfrm>
              <a:off x="3716657" y="3668309"/>
              <a:ext cx="512400" cy="900247"/>
            </a:xfrm>
            <a:prstGeom prst="rect">
              <a:avLst/>
            </a:prstGeom>
            <a:noFill/>
          </p:spPr>
          <p:txBody>
            <a:bodyPr wrap="none" rtlCol="0">
              <a:spAutoFit/>
            </a:bodyPr>
            <a:lstStyle/>
            <a:p>
              <a:pPr defTabSz="1219170"/>
              <a:r>
                <a:rPr lang="en-US" altLang="zh-CN" sz="7200"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rPr>
                <a:t>3</a:t>
              </a:r>
              <a:endParaRPr lang="zh-CN" altLang="en-US" sz="7200" dirty="0">
                <a:solidFill>
                  <a:prstClr val="black"/>
                </a:solidFill>
                <a:latin typeface="Segoe UI Black" panose="020B0A02040204020203" pitchFamily="34" charset="0"/>
                <a:ea typeface="★日文毛笔" panose="02000609000000000000" pitchFamily="49" charset="-128"/>
                <a:cs typeface="Segoe UI Black" panose="020B0A02040204020203" pitchFamily="34" charset="0"/>
              </a:endParaRPr>
            </a:p>
          </p:txBody>
        </p:sp>
      </p:grpSp>
      <p:grpSp>
        <p:nvGrpSpPr>
          <p:cNvPr id="4" name="组合 3"/>
          <p:cNvGrpSpPr/>
          <p:nvPr/>
        </p:nvGrpSpPr>
        <p:grpSpPr>
          <a:xfrm>
            <a:off x="-1776875" y="2326587"/>
            <a:ext cx="10081120" cy="1898493"/>
            <a:chOff x="-2021680" y="1744940"/>
            <a:chExt cx="7560840" cy="1423870"/>
          </a:xfrm>
        </p:grpSpPr>
        <p:grpSp>
          <p:nvGrpSpPr>
            <p:cNvPr id="11" name="组合 10"/>
            <p:cNvGrpSpPr/>
            <p:nvPr/>
          </p:nvGrpSpPr>
          <p:grpSpPr>
            <a:xfrm>
              <a:off x="-2021680" y="1744940"/>
              <a:ext cx="7560840" cy="1423870"/>
              <a:chOff x="-1623106" y="1563638"/>
              <a:chExt cx="5995662" cy="1129113"/>
            </a:xfrm>
          </p:grpSpPr>
          <p:pic>
            <p:nvPicPr>
              <p:cNvPr id="9" name="Picture 2" descr="D:\png\2015007_0000_图层-1-拷贝-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1623106" y="2457519"/>
                <a:ext cx="5570250" cy="23523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3203848" y="1563638"/>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p:cNvSpPr txBox="1"/>
            <p:nvPr/>
          </p:nvSpPr>
          <p:spPr>
            <a:xfrm>
              <a:off x="4542412" y="1904207"/>
              <a:ext cx="512400" cy="900247"/>
            </a:xfrm>
            <a:prstGeom prst="rect">
              <a:avLst/>
            </a:prstGeom>
            <a:noFill/>
          </p:spPr>
          <p:txBody>
            <a:bodyPr wrap="none" rtlCol="0">
              <a:spAutoFit/>
            </a:bodyPr>
            <a:lstStyle/>
            <a:p>
              <a:pPr defTabSz="1219170"/>
              <a:r>
                <a:rPr lang="en-US" altLang="zh-CN" sz="7200" dirty="0">
                  <a:solidFill>
                    <a:prstClr val="black"/>
                  </a:solidFill>
                  <a:latin typeface="Segoe UI Black" panose="020B0A02040204020203" pitchFamily="34" charset="0"/>
                  <a:ea typeface="Segoe UI Black" panose="020B0A02040204020203" pitchFamily="34" charset="0"/>
                  <a:cs typeface="Segoe UI Black" panose="020B0A02040204020203" pitchFamily="34" charset="0"/>
                </a:rPr>
                <a:t>2</a:t>
              </a:r>
              <a:endParaRPr lang="zh-CN" altLang="en-US" sz="7200" dirty="0">
                <a:solidFill>
                  <a:prstClr val="black"/>
                </a:solidFill>
                <a:latin typeface="Segoe UI Black" panose="020B0A02040204020203" pitchFamily="34" charset="0"/>
                <a:ea typeface="★日文毛笔" panose="02000609000000000000" pitchFamily="49" charset="-128"/>
                <a:cs typeface="Segoe UI Black" panose="020B0A02040204020203" pitchFamily="34" charset="0"/>
              </a:endParaRPr>
            </a:p>
          </p:txBody>
        </p:sp>
      </p:grpSp>
      <p:pic>
        <p:nvPicPr>
          <p:cNvPr id="10242" name="Picture 2" descr="D:\png\12-34_0000_图层-3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84299" y="0"/>
            <a:ext cx="3360661" cy="3039323"/>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5039883" y="4886192"/>
            <a:ext cx="3952615" cy="1200329"/>
          </a:xfrm>
          <a:prstGeom prst="rect">
            <a:avLst/>
          </a:prstGeom>
        </p:spPr>
        <p:txBody>
          <a:bodyPr wrap="square">
            <a:spAutoFit/>
          </a:bodyPr>
          <a:lstStyle/>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一、此处添加你的文本内容</a:t>
            </a: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二、此处添加你的文本内容</a:t>
            </a:r>
            <a:endParaRPr lang="en-US" altLang="zh-CN" sz="2400" dirty="0">
              <a:solidFill>
                <a:prstClr val="black"/>
              </a:solidFill>
              <a:latin typeface="方正黑体简体" panose="03000509000000000000" pitchFamily="65" charset="-122"/>
              <a:ea typeface="方正黑体简体" panose="03000509000000000000" pitchFamily="65" charset="-122"/>
            </a:endParaRPr>
          </a:p>
          <a:p>
            <a:pPr defTabSz="1219170"/>
            <a:r>
              <a:rPr lang="zh-CN" altLang="en-US" sz="2400" dirty="0">
                <a:solidFill>
                  <a:prstClr val="black"/>
                </a:solidFill>
                <a:latin typeface="方正黑体简体" panose="03000509000000000000" pitchFamily="65" charset="-122"/>
                <a:ea typeface="方正黑体简体" panose="03000509000000000000" pitchFamily="65" charset="-122"/>
              </a:rPr>
              <a:t>三、此处添加你的文本内容</a:t>
            </a:r>
            <a:endParaRPr lang="en-US" altLang="zh-CN" sz="2400" dirty="0">
              <a:solidFill>
                <a:prstClr val="black"/>
              </a:solidFill>
              <a:latin typeface="方正黑体简体" panose="03000509000000000000" pitchFamily="65" charset="-122"/>
              <a:ea typeface="方正黑体简体" panose="03000509000000000000" pitchFamily="65" charset="-122"/>
            </a:endParaRPr>
          </a:p>
        </p:txBody>
      </p:sp>
      <p:pic>
        <p:nvPicPr>
          <p:cNvPr id="10243" name="Picture 3" descr="D:\png\12-20_0001_彩色屋檐.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84299" y="3767976"/>
            <a:ext cx="3264363" cy="340544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1">
            <a:extLst>
              <a:ext uri="{FF2B5EF4-FFF2-40B4-BE49-F238E27FC236}">
                <a16:creationId xmlns:a16="http://schemas.microsoft.com/office/drawing/2014/main" id="{D6582650-0051-44AC-8DEB-753689B98B4C}"/>
              </a:ext>
            </a:extLst>
          </p:cNvPr>
          <p:cNvSpPr txBox="1"/>
          <p:nvPr/>
        </p:nvSpPr>
        <p:spPr>
          <a:xfrm>
            <a:off x="1537774" y="410387"/>
            <a:ext cx="3368230" cy="584775"/>
          </a:xfrm>
          <a:prstGeom prst="rect">
            <a:avLst/>
          </a:prstGeom>
          <a:noFill/>
        </p:spPr>
        <p:txBody>
          <a:bodyPr vert="horz" wrap="none" rtlCol="0">
            <a:spAutoFit/>
          </a:bodyPr>
          <a:lstStyle/>
          <a:p>
            <a:r>
              <a:rPr lang="zh-CN" altLang="en-US" sz="3200" dirty="0">
                <a:solidFill>
                  <a:schemeClr val="tx1"/>
                </a:solidFill>
                <a:latin typeface="叶根友刀锋黑草-企业版" panose="02010601030101010101" pitchFamily="2" charset="-122"/>
                <a:ea typeface="叶根友刀锋黑草-企业版" panose="02010601030101010101" pitchFamily="2" charset="-122"/>
              </a:rPr>
              <a:t>第一部分标题内容</a:t>
            </a:r>
          </a:p>
        </p:txBody>
      </p:sp>
    </p:spTree>
    <p:extLst>
      <p:ext uri="{BB962C8B-B14F-4D97-AF65-F5344CB8AC3E}">
        <p14:creationId xmlns:p14="http://schemas.microsoft.com/office/powerpoint/2010/main" val="257279637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0-#ppt_w/2"/>
                                          </p:val>
                                        </p:tav>
                                        <p:tav tm="100000">
                                          <p:val>
                                            <p:strVal val="#ppt_x"/>
                                          </p:val>
                                        </p:tav>
                                      </p:tavLst>
                                    </p:anim>
                                    <p:anim calcmode="lin" valueType="num">
                                      <p:cBhvr additive="base">
                                        <p:cTn id="18" dur="75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1258</Words>
  <Application>Microsoft Office PowerPoint</Application>
  <PresentationFormat>宽屏</PresentationFormat>
  <Paragraphs>321</Paragraphs>
  <Slides>40</Slides>
  <Notes>40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40</vt:i4>
      </vt:variant>
    </vt:vector>
  </HeadingPairs>
  <TitlesOfParts>
    <vt:vector size="55" baseType="lpstr">
      <vt:lpstr>★日文毛笔</vt:lpstr>
      <vt:lpstr>Segoe UI Black</vt:lpstr>
      <vt:lpstr>方正粗宋简体</vt:lpstr>
      <vt:lpstr>方正粗圆简体</vt:lpstr>
      <vt:lpstr>方正大黑简体</vt:lpstr>
      <vt:lpstr>方正黑体简体</vt:lpstr>
      <vt:lpstr>方正康体简体</vt:lpstr>
      <vt:lpstr>方正硬笔行书简体</vt:lpstr>
      <vt:lpstr>隶书</vt:lpstr>
      <vt:lpstr>宋体</vt:lpstr>
      <vt:lpstr>叶根友刀锋黑草-企业版</vt:lpstr>
      <vt:lpstr>Arial</vt:lpstr>
      <vt:lpstr>Calibri</vt:lpstr>
      <vt:lpstr>等线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2017-08-30T08:43:32Z</dcterms:created>
  <dcterms:modified xsi:type="dcterms:W3CDTF">2018-04-28T14:48:01Z</dcterms:modified>
</cp:coreProperties>
</file>